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484" r:id="rId3"/>
    <p:sldId id="4080" r:id="rId4"/>
    <p:sldId id="4087" r:id="rId5"/>
    <p:sldId id="2219" r:id="rId6"/>
    <p:sldId id="4094" r:id="rId7"/>
    <p:sldId id="4082" r:id="rId8"/>
    <p:sldId id="4084" r:id="rId9"/>
    <p:sldId id="4098" r:id="rId10"/>
    <p:sldId id="4101" r:id="rId11"/>
    <p:sldId id="3322" r:id="rId12"/>
    <p:sldId id="3323" r:id="rId13"/>
    <p:sldId id="4102" r:id="rId14"/>
    <p:sldId id="1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2032"/>
    <a:srgbClr val="F69429"/>
    <a:srgbClr val="E6E6E6"/>
    <a:srgbClr val="7030A0"/>
    <a:srgbClr val="015E63"/>
    <a:srgbClr val="FFFFFF"/>
    <a:srgbClr val="4C0339"/>
    <a:srgbClr val="FB2245"/>
    <a:srgbClr val="D0CECE"/>
    <a:srgbClr val="F6DB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AC5B2-11C7-4624-BAA3-A529F69EE61A}" v="2" dt="2025-05-08T20:45:48.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4" autoAdjust="0"/>
    <p:restoredTop sz="94660"/>
  </p:normalViewPr>
  <p:slideViewPr>
    <p:cSldViewPr snapToGrid="0">
      <p:cViewPr varScale="1">
        <p:scale>
          <a:sx n="70" d="100"/>
          <a:sy n="70" d="100"/>
        </p:scale>
        <p:origin x="1002" y="204"/>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4A2AC5B2-11C7-4624-BAA3-A529F69EE61A}"/>
    <pc:docChg chg="addSld delSld modSld sldOrd">
      <pc:chgData name="Jolie Serrano Delgado" userId="d52b4219-5c60-4a0c-87ad-b1ec335c0c37" providerId="ADAL" clId="{4A2AC5B2-11C7-4624-BAA3-A529F69EE61A}" dt="2025-05-08T20:45:50.374" v="10" actId="47"/>
      <pc:docMkLst>
        <pc:docMk/>
      </pc:docMkLst>
      <pc:sldChg chg="del">
        <pc:chgData name="Jolie Serrano Delgado" userId="d52b4219-5c60-4a0c-87ad-b1ec335c0c37" providerId="ADAL" clId="{4A2AC5B2-11C7-4624-BAA3-A529F69EE61A}" dt="2025-05-08T20:45:25.700" v="3" actId="47"/>
        <pc:sldMkLst>
          <pc:docMk/>
          <pc:sldMk cId="4040804473" sldId="1449"/>
        </pc:sldMkLst>
      </pc:sldChg>
      <pc:sldChg chg="modSp del mod">
        <pc:chgData name="Jolie Serrano Delgado" userId="d52b4219-5c60-4a0c-87ad-b1ec335c0c37" providerId="ADAL" clId="{4A2AC5B2-11C7-4624-BAA3-A529F69EE61A}" dt="2025-05-08T20:45:50.374" v="10" actId="47"/>
        <pc:sldMkLst>
          <pc:docMk/>
          <pc:sldMk cId="0" sldId="1761"/>
        </pc:sldMkLst>
        <pc:spChg chg="mod">
          <ac:chgData name="Jolie Serrano Delgado" userId="d52b4219-5c60-4a0c-87ad-b1ec335c0c37" providerId="ADAL" clId="{4A2AC5B2-11C7-4624-BAA3-A529F69EE61A}" dt="2025-05-08T20:45:37.521" v="5" actId="21"/>
          <ac:spMkLst>
            <pc:docMk/>
            <pc:sldMk cId="0" sldId="1761"/>
            <ac:spMk id="5" creationId="{58E10FA7-5A2D-4C09-8B3F-7195A9CE858D}"/>
          </ac:spMkLst>
        </pc:spChg>
      </pc:sldChg>
      <pc:sldChg chg="modSp add mod ord">
        <pc:chgData name="Jolie Serrano Delgado" userId="d52b4219-5c60-4a0c-87ad-b1ec335c0c37" providerId="ADAL" clId="{4A2AC5B2-11C7-4624-BAA3-A529F69EE61A}" dt="2025-05-08T20:45:30.176" v="4" actId="207"/>
        <pc:sldMkLst>
          <pc:docMk/>
          <pc:sldMk cId="3573392034" sldId="1791"/>
        </pc:sldMkLst>
        <pc:spChg chg="mod">
          <ac:chgData name="Jolie Serrano Delgado" userId="d52b4219-5c60-4a0c-87ad-b1ec335c0c37" providerId="ADAL" clId="{4A2AC5B2-11C7-4624-BAA3-A529F69EE61A}" dt="2025-05-08T20:45:30.176" v="4" actId="207"/>
          <ac:spMkLst>
            <pc:docMk/>
            <pc:sldMk cId="3573392034" sldId="1791"/>
            <ac:spMk id="7" creationId="{FA0AAE3D-72C1-B78D-34E3-44A78CF1DA1D}"/>
          </ac:spMkLst>
        </pc:spChg>
      </pc:sldChg>
      <pc:sldChg chg="modSp add mod">
        <pc:chgData name="Jolie Serrano Delgado" userId="d52b4219-5c60-4a0c-87ad-b1ec335c0c37" providerId="ADAL" clId="{4A2AC5B2-11C7-4624-BAA3-A529F69EE61A}" dt="2025-05-08T20:45:48.702" v="9" actId="207"/>
        <pc:sldMkLst>
          <pc:docMk/>
          <pc:sldMk cId="0" sldId="4129"/>
        </pc:sldMkLst>
        <pc:spChg chg="mod">
          <ac:chgData name="Jolie Serrano Delgado" userId="d52b4219-5c60-4a0c-87ad-b1ec335c0c37" providerId="ADAL" clId="{4A2AC5B2-11C7-4624-BAA3-A529F69EE61A}" dt="2025-05-08T20:45:48.702" v="9" actId="207"/>
          <ac:spMkLst>
            <pc:docMk/>
            <pc:sldMk cId="0" sldId="4129"/>
            <ac:spMk id="5530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5/8/2025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80962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5</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6107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7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E2D03B3-6E5F-49B9-9DBC-BD2D59B1FF28}"/>
              </a:ext>
            </a:extLst>
          </p:cNvPr>
          <p:cNvSpPr>
            <a:spLocks noGrp="1"/>
          </p:cNvSpPr>
          <p:nvPr>
            <p:ph type="pic" sz="quarter" idx="10"/>
          </p:nvPr>
        </p:nvSpPr>
        <p:spPr>
          <a:xfrm>
            <a:off x="6096000" y="0"/>
            <a:ext cx="6096000" cy="6858000"/>
          </a:xfrm>
          <a:prstGeom prst="rect">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9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09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roduction Slide 0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7AA7533-C083-4A78-B7C6-0A228B278C2C}"/>
              </a:ext>
            </a:extLst>
          </p:cNvPr>
          <p:cNvSpPr>
            <a:spLocks noGrp="1"/>
          </p:cNvSpPr>
          <p:nvPr>
            <p:ph type="pic" sz="quarter" idx="10"/>
          </p:nvPr>
        </p:nvSpPr>
        <p:spPr>
          <a:xfrm>
            <a:off x="2595949" y="1467346"/>
            <a:ext cx="2306833" cy="2302949"/>
          </a:xfrm>
          <a:custGeom>
            <a:avLst/>
            <a:gdLst>
              <a:gd name="connsiteX0" fmla="*/ 2331739 w 4612465"/>
              <a:gd name="connsiteY0" fmla="*/ 287 h 4605898"/>
              <a:gd name="connsiteX1" fmla="*/ 3044543 w 4612465"/>
              <a:gd name="connsiteY1" fmla="*/ 111741 h 4605898"/>
              <a:gd name="connsiteX2" fmla="*/ 3619855 w 4612465"/>
              <a:gd name="connsiteY2" fmla="*/ 754297 h 4605898"/>
              <a:gd name="connsiteX3" fmla="*/ 3837777 w 4612465"/>
              <a:gd name="connsiteY3" fmla="*/ 977199 h 4605898"/>
              <a:gd name="connsiteX4" fmla="*/ 4536370 w 4612465"/>
              <a:gd name="connsiteY4" fmla="*/ 1684509 h 4605898"/>
              <a:gd name="connsiteX5" fmla="*/ 4552559 w 4612465"/>
              <a:gd name="connsiteY5" fmla="*/ 2847586 h 4605898"/>
              <a:gd name="connsiteX6" fmla="*/ 3796683 w 4612465"/>
              <a:gd name="connsiteY6" fmla="*/ 3637083 h 4605898"/>
              <a:gd name="connsiteX7" fmla="*/ 3659703 w 4612465"/>
              <a:gd name="connsiteY7" fmla="*/ 3759119 h 4605898"/>
              <a:gd name="connsiteX8" fmla="*/ 2624889 w 4612465"/>
              <a:gd name="connsiteY8" fmla="*/ 4584729 h 4605898"/>
              <a:gd name="connsiteX9" fmla="*/ 2321044 w 4612465"/>
              <a:gd name="connsiteY9" fmla="*/ 4585974 h 4605898"/>
              <a:gd name="connsiteX10" fmla="*/ 2319799 w 4612465"/>
              <a:gd name="connsiteY10" fmla="*/ 4605898 h 4605898"/>
              <a:gd name="connsiteX11" fmla="*/ 1820448 w 4612465"/>
              <a:gd name="connsiteY11" fmla="*/ 4554842 h 4605898"/>
              <a:gd name="connsiteX12" fmla="*/ 969932 w 4612465"/>
              <a:gd name="connsiteY12" fmla="*/ 3791496 h 4605898"/>
              <a:gd name="connsiteX13" fmla="*/ 850387 w 4612465"/>
              <a:gd name="connsiteY13" fmla="*/ 3650781 h 4605898"/>
              <a:gd name="connsiteX14" fmla="*/ 50927 w 4612465"/>
              <a:gd name="connsiteY14" fmla="*/ 2820190 h 4605898"/>
              <a:gd name="connsiteX15" fmla="*/ 50927 w 4612465"/>
              <a:gd name="connsiteY15" fmla="*/ 1775413 h 4605898"/>
              <a:gd name="connsiteX16" fmla="*/ 830463 w 4612465"/>
              <a:gd name="connsiteY16" fmla="*/ 957275 h 4605898"/>
              <a:gd name="connsiteX17" fmla="*/ 946272 w 4612465"/>
              <a:gd name="connsiteY17" fmla="*/ 867616 h 4605898"/>
              <a:gd name="connsiteX18" fmla="*/ 1900145 w 4612465"/>
              <a:gd name="connsiteY18" fmla="*/ 29553 h 4605898"/>
              <a:gd name="connsiteX19" fmla="*/ 2331739 w 4612465"/>
              <a:gd name="connsiteY19" fmla="*/ 287 h 460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2465" h="4605898">
                <a:moveTo>
                  <a:pt x="2331739" y="287"/>
                </a:moveTo>
                <a:cubicBezTo>
                  <a:pt x="2571732" y="-3057"/>
                  <a:pt x="2811056" y="22238"/>
                  <a:pt x="3044543" y="111741"/>
                </a:cubicBezTo>
                <a:cubicBezTo>
                  <a:pt x="3345897" y="227550"/>
                  <a:pt x="3537668" y="446717"/>
                  <a:pt x="3619855" y="754297"/>
                </a:cubicBezTo>
                <a:cubicBezTo>
                  <a:pt x="3653477" y="880069"/>
                  <a:pt x="3698307" y="946068"/>
                  <a:pt x="3837777" y="977199"/>
                </a:cubicBezTo>
                <a:cubicBezTo>
                  <a:pt x="4215091" y="1061877"/>
                  <a:pt x="4445465" y="1313421"/>
                  <a:pt x="4536370" y="1684509"/>
                </a:cubicBezTo>
                <a:cubicBezTo>
                  <a:pt x="4631010" y="2069296"/>
                  <a:pt x="4638481" y="2459063"/>
                  <a:pt x="4552559" y="2847586"/>
                </a:cubicBezTo>
                <a:cubicBezTo>
                  <a:pt x="4461654" y="3262258"/>
                  <a:pt x="4211356" y="3525009"/>
                  <a:pt x="3796683" y="3637083"/>
                </a:cubicBezTo>
                <a:cubicBezTo>
                  <a:pt x="3743136" y="3652026"/>
                  <a:pt x="3670911" y="3708063"/>
                  <a:pt x="3659703" y="3759119"/>
                </a:cubicBezTo>
                <a:cubicBezTo>
                  <a:pt x="3535177" y="4275903"/>
                  <a:pt x="3208918" y="4526201"/>
                  <a:pt x="2624889" y="4584729"/>
                </a:cubicBezTo>
                <a:cubicBezTo>
                  <a:pt x="2525268" y="4593446"/>
                  <a:pt x="2423156" y="4585974"/>
                  <a:pt x="2321044" y="4585974"/>
                </a:cubicBezTo>
                <a:lnTo>
                  <a:pt x="2319799" y="4605898"/>
                </a:lnTo>
                <a:cubicBezTo>
                  <a:pt x="2152934" y="4589710"/>
                  <a:pt x="1984823" y="4582238"/>
                  <a:pt x="1820448" y="4554842"/>
                </a:cubicBezTo>
                <a:cubicBezTo>
                  <a:pt x="1379624" y="4478881"/>
                  <a:pt x="1082006" y="4241036"/>
                  <a:pt x="969932" y="3791496"/>
                </a:cubicBezTo>
                <a:cubicBezTo>
                  <a:pt x="956234" y="3736704"/>
                  <a:pt x="900198" y="3661988"/>
                  <a:pt x="850387" y="3650781"/>
                </a:cubicBezTo>
                <a:cubicBezTo>
                  <a:pt x="395865" y="3551160"/>
                  <a:pt x="135605" y="3269730"/>
                  <a:pt x="50927" y="2820190"/>
                </a:cubicBezTo>
                <a:cubicBezTo>
                  <a:pt x="-13827" y="2471516"/>
                  <a:pt x="-20053" y="2124087"/>
                  <a:pt x="50927" y="1775413"/>
                </a:cubicBezTo>
                <a:cubicBezTo>
                  <a:pt x="139341" y="1338326"/>
                  <a:pt x="394620" y="1064368"/>
                  <a:pt x="830463" y="957275"/>
                </a:cubicBezTo>
                <a:cubicBezTo>
                  <a:pt x="875292" y="946068"/>
                  <a:pt x="938801" y="903729"/>
                  <a:pt x="946272" y="867616"/>
                </a:cubicBezTo>
                <a:cubicBezTo>
                  <a:pt x="1053365" y="344605"/>
                  <a:pt x="1394568" y="81855"/>
                  <a:pt x="1900145" y="29553"/>
                </a:cubicBezTo>
                <a:cubicBezTo>
                  <a:pt x="2043506" y="14610"/>
                  <a:pt x="2187743" y="2294"/>
                  <a:pt x="2331739" y="287"/>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402408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ission &amp; Vis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DC4C1-55FF-664E-9DF7-5135A5F7A058}"/>
              </a:ext>
            </a:extLst>
          </p:cNvPr>
          <p:cNvSpPr>
            <a:spLocks noGrp="1"/>
          </p:cNvSpPr>
          <p:nvPr>
            <p:ph type="pic" sz="quarter" idx="26"/>
          </p:nvPr>
        </p:nvSpPr>
        <p:spPr>
          <a:xfrm>
            <a:off x="0" y="1625600"/>
            <a:ext cx="7975600" cy="5232401"/>
          </a:xfrm>
          <a:prstGeom prst="triangle">
            <a:avLst>
              <a:gd name="adj" fmla="val 0"/>
            </a:avLst>
          </a:prstGeom>
          <a:solidFill>
            <a:schemeClr val="bg2">
              <a:lumMod val="95000"/>
            </a:schemeClr>
          </a:solidFill>
        </p:spPr>
        <p:txBody>
          <a:bodyPr wrap="square" anchor="t">
            <a:noAutofit/>
          </a:bodyPr>
          <a:lstStyle>
            <a:lvl1pPr marL="0" indent="0" algn="ctr">
              <a:buNone/>
              <a:defRPr sz="1100" b="1" i="0">
                <a:latin typeface="Nunito Sans SemiBold" pitchFamily="2" charset="77"/>
                <a:ea typeface="Source Sans Pro Light" panose="020B0403030403020204" pitchFamily="34" charset="0"/>
                <a:cs typeface="Noto Sans Light" panose="020B0402040504020204" pitchFamily="34" charset="0"/>
              </a:defRPr>
            </a:lvl1pPr>
          </a:lstStyle>
          <a:p>
            <a:endParaRPr lang="id-ID" dirty="0"/>
          </a:p>
        </p:txBody>
      </p:sp>
    </p:spTree>
    <p:extLst>
      <p:ext uri="{BB962C8B-B14F-4D97-AF65-F5344CB8AC3E}">
        <p14:creationId xmlns:p14="http://schemas.microsoft.com/office/powerpoint/2010/main" val="133377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87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39079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slidesgratis.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free-powerpoint-templates-download.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1B40DE2-E565-4F94-9089-1E7DD09E50D5}"/>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84A20288-61F4-497E-868B-175BA8D0A2BA}"/>
              </a:ext>
            </a:extLst>
          </p:cNvPr>
          <p:cNvSpPr txBox="1"/>
          <p:nvPr userDrawn="1"/>
        </p:nvSpPr>
        <p:spPr>
          <a:xfrm>
            <a:off x="1659310" y="-688899"/>
            <a:ext cx="5134739" cy="369332"/>
          </a:xfrm>
          <a:prstGeom prst="rect">
            <a:avLst/>
          </a:prstGeom>
          <a:noFill/>
        </p:spPr>
        <p:txBody>
          <a:bodyPr wrap="none" rtlCol="0">
            <a:spAutoFit/>
          </a:bodyPr>
          <a:lstStyle/>
          <a:p>
            <a:r>
              <a:rPr lang="en-US" dirty="0">
                <a:solidFill>
                  <a:schemeClr val="bg1"/>
                </a:solidFill>
                <a:hlinkClick r:id="rId10">
                  <a:extLst>
                    <a:ext uri="{A12FA001-AC4F-418D-AE19-62706E023703}">
                      <ahyp:hlinkClr xmlns:ahyp="http://schemas.microsoft.com/office/drawing/2018/hyperlinkcolor" val="tx"/>
                    </a:ext>
                  </a:extLst>
                </a:hlinkClick>
              </a:rPr>
              <a:t>http://free-powerpoint-templates-download.com/</a:t>
            </a:r>
            <a:r>
              <a:rPr lang="en-US" dirty="0">
                <a:solidFill>
                  <a:schemeClr val="bg1"/>
                </a:solidFill>
              </a:rPr>
              <a:t> </a:t>
            </a:r>
          </a:p>
        </p:txBody>
      </p:sp>
      <p:pic>
        <p:nvPicPr>
          <p:cNvPr id="7" name="Imagen 6">
            <a:extLst>
              <a:ext uri="{FF2B5EF4-FFF2-40B4-BE49-F238E27FC236}">
                <a16:creationId xmlns:a16="http://schemas.microsoft.com/office/drawing/2014/main" id="{9B58F451-DA91-46A4-A1BF-535A62353D1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8" name="CuadroTexto 7">
            <a:extLst>
              <a:ext uri="{FF2B5EF4-FFF2-40B4-BE49-F238E27FC236}">
                <a16:creationId xmlns:a16="http://schemas.microsoft.com/office/drawing/2014/main" id="{71C4FDE4-7D47-4948-8193-D9B0DD0B6A76}"/>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9" name="Imagen 8">
            <a:extLst>
              <a:ext uri="{FF2B5EF4-FFF2-40B4-BE49-F238E27FC236}">
                <a16:creationId xmlns:a16="http://schemas.microsoft.com/office/drawing/2014/main" id="{5EF4608B-62BE-42A3-8CD7-C486DE335C1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397" y="-967119"/>
            <a:ext cx="1856346" cy="713826"/>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61" r:id="rId3"/>
    <p:sldLayoutId id="2147483672" r:id="rId4"/>
    <p:sldLayoutId id="2147483673" r:id="rId5"/>
    <p:sldLayoutId id="2147483674" r:id="rId6"/>
    <p:sldLayoutId id="2147483675" r:id="rId7"/>
    <p:sldLayoutId id="214748367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Lato" TargetMode="External"/><Relationship Id="rId2" Type="http://schemas.openxmlformats.org/officeDocument/2006/relationships/hyperlink" Target="https://fonts.google.com/specimen/Barlow" TargetMode="External"/><Relationship Id="rId1" Type="http://schemas.openxmlformats.org/officeDocument/2006/relationships/slideLayout" Target="../slideLayouts/slideLayout7.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pptheme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8.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ppthemes.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3384" y="1921518"/>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3384" y="2935402"/>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3384" y="3953253"/>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3384" y="4969517"/>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7416" y="1962951"/>
            <a:ext cx="7319323"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Barlow Font </a:t>
            </a:r>
            <a:r>
              <a:rPr lang="en-US" altLang="ja-JP" sz="1400" b="1" dirty="0">
                <a:solidFill>
                  <a:schemeClr val="bg1"/>
                </a:solidFill>
                <a:latin typeface="+mn-lt"/>
                <a:cs typeface="Calibri" panose="020F0502020204030204" pitchFamily="34" charset="0"/>
              </a:rPr>
              <a:t> &amp; </a:t>
            </a:r>
            <a:r>
              <a:rPr lang="en-US" altLang="ja-JP" sz="1400" b="1" dirty="0">
                <a:solidFill>
                  <a:schemeClr val="bg1"/>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Lato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7415" y="5000684"/>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8337" y="506721"/>
            <a:ext cx="3151825" cy="59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8"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8464" y="1100930"/>
            <a:ext cx="1139231" cy="36495"/>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7416" y="4018596"/>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8337" y="1083565"/>
            <a:ext cx="6092826" cy="646011"/>
          </a:xfrm>
          <a:prstGeom prst="rect">
            <a:avLst/>
          </a:prstGeom>
        </p:spPr>
        <p:txBody>
          <a:bodyPr>
            <a:spAutoFit/>
          </a:bodyPr>
          <a:lstStyle/>
          <a:p>
            <a:r>
              <a:rPr lang="en-US" sz="3598" b="1" dirty="0">
                <a:solidFill>
                  <a:schemeClr val="accent1"/>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808" y="3035011"/>
            <a:ext cx="7225711"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CAAC4833-F1FA-F244-A8BA-6B9AEDEACE0C}"/>
              </a:ext>
            </a:extLst>
          </p:cNvPr>
          <p:cNvSpPr>
            <a:spLocks noChangeArrowheads="1"/>
          </p:cNvSpPr>
          <p:nvPr/>
        </p:nvSpPr>
        <p:spPr bwMode="auto">
          <a:xfrm>
            <a:off x="754012" y="1660241"/>
            <a:ext cx="10659257" cy="4820149"/>
          </a:xfrm>
          <a:custGeom>
            <a:avLst/>
            <a:gdLst>
              <a:gd name="T0" fmla="*/ 0 w 17113"/>
              <a:gd name="T1" fmla="*/ 7738 h 7739"/>
              <a:gd name="T2" fmla="*/ 1582 w 17113"/>
              <a:gd name="T3" fmla="*/ 5691 h 7739"/>
              <a:gd name="T4" fmla="*/ 2298 w 17113"/>
              <a:gd name="T5" fmla="*/ 5949 h 7739"/>
              <a:gd name="T6" fmla="*/ 3673 w 17113"/>
              <a:gd name="T7" fmla="*/ 4734 h 7739"/>
              <a:gd name="T8" fmla="*/ 7163 w 17113"/>
              <a:gd name="T9" fmla="*/ 5206 h 7739"/>
              <a:gd name="T10" fmla="*/ 8978 w 17113"/>
              <a:gd name="T11" fmla="*/ 2471 h 7739"/>
              <a:gd name="T12" fmla="*/ 9692 w 17113"/>
              <a:gd name="T13" fmla="*/ 2746 h 7739"/>
              <a:gd name="T14" fmla="*/ 10651 w 17113"/>
              <a:gd name="T15" fmla="*/ 2471 h 7739"/>
              <a:gd name="T16" fmla="*/ 12827 w 17113"/>
              <a:gd name="T17" fmla="*/ 3070 h 7739"/>
              <a:gd name="T18" fmla="*/ 17112 w 17113"/>
              <a:gd name="T19" fmla="*/ 0 h 7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13" h="7739">
                <a:moveTo>
                  <a:pt x="0" y="7738"/>
                </a:moveTo>
                <a:lnTo>
                  <a:pt x="1582" y="5691"/>
                </a:lnTo>
                <a:lnTo>
                  <a:pt x="2298" y="5949"/>
                </a:lnTo>
                <a:lnTo>
                  <a:pt x="3673" y="4734"/>
                </a:lnTo>
                <a:lnTo>
                  <a:pt x="7163" y="5206"/>
                </a:lnTo>
                <a:lnTo>
                  <a:pt x="8978" y="2471"/>
                </a:lnTo>
                <a:lnTo>
                  <a:pt x="9692" y="2746"/>
                </a:lnTo>
                <a:lnTo>
                  <a:pt x="10651" y="2471"/>
                </a:lnTo>
                <a:lnTo>
                  <a:pt x="12827" y="3070"/>
                </a:lnTo>
                <a:lnTo>
                  <a:pt x="17112" y="0"/>
                </a:lnTo>
              </a:path>
            </a:pathLst>
          </a:custGeom>
          <a:noFill/>
          <a:ln w="38100" cap="flat">
            <a:solidFill>
              <a:schemeClr val="accent6"/>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11" name="Freeform 3">
            <a:extLst>
              <a:ext uri="{FF2B5EF4-FFF2-40B4-BE49-F238E27FC236}">
                <a16:creationId xmlns:a16="http://schemas.microsoft.com/office/drawing/2014/main" id="{7D52EDE9-9373-424C-B881-63406C18CC37}"/>
              </a:ext>
            </a:extLst>
          </p:cNvPr>
          <p:cNvSpPr>
            <a:spLocks noChangeArrowheads="1"/>
          </p:cNvSpPr>
          <p:nvPr/>
        </p:nvSpPr>
        <p:spPr bwMode="auto">
          <a:xfrm>
            <a:off x="11262210" y="1621789"/>
            <a:ext cx="173030" cy="189511"/>
          </a:xfrm>
          <a:custGeom>
            <a:avLst/>
            <a:gdLst>
              <a:gd name="T0" fmla="*/ 224 w 280"/>
              <a:gd name="T1" fmla="*/ 305 h 306"/>
              <a:gd name="T2" fmla="*/ 179 w 280"/>
              <a:gd name="T3" fmla="*/ 296 h 306"/>
              <a:gd name="T4" fmla="*/ 224 w 280"/>
              <a:gd name="T5" fmla="*/ 74 h 306"/>
              <a:gd name="T6" fmla="*/ 0 w 280"/>
              <a:gd name="T7" fmla="*/ 46 h 306"/>
              <a:gd name="T8" fmla="*/ 6 w 280"/>
              <a:gd name="T9" fmla="*/ 0 h 306"/>
              <a:gd name="T10" fmla="*/ 279 w 280"/>
              <a:gd name="T11" fmla="*/ 35 h 306"/>
              <a:gd name="T12" fmla="*/ 224 w 280"/>
              <a:gd name="T13" fmla="*/ 305 h 306"/>
            </a:gdLst>
            <a:ahLst/>
            <a:cxnLst>
              <a:cxn ang="0">
                <a:pos x="T0" y="T1"/>
              </a:cxn>
              <a:cxn ang="0">
                <a:pos x="T2" y="T3"/>
              </a:cxn>
              <a:cxn ang="0">
                <a:pos x="T4" y="T5"/>
              </a:cxn>
              <a:cxn ang="0">
                <a:pos x="T6" y="T7"/>
              </a:cxn>
              <a:cxn ang="0">
                <a:pos x="T8" y="T9"/>
              </a:cxn>
              <a:cxn ang="0">
                <a:pos x="T10" y="T11"/>
              </a:cxn>
              <a:cxn ang="0">
                <a:pos x="T12" y="T13"/>
              </a:cxn>
            </a:cxnLst>
            <a:rect l="0" t="0" r="r" b="b"/>
            <a:pathLst>
              <a:path w="280" h="306">
                <a:moveTo>
                  <a:pt x="224" y="305"/>
                </a:moveTo>
                <a:lnTo>
                  <a:pt x="179" y="296"/>
                </a:lnTo>
                <a:lnTo>
                  <a:pt x="224" y="74"/>
                </a:lnTo>
                <a:lnTo>
                  <a:pt x="0" y="46"/>
                </a:lnTo>
                <a:lnTo>
                  <a:pt x="6" y="0"/>
                </a:lnTo>
                <a:lnTo>
                  <a:pt x="279" y="35"/>
                </a:lnTo>
                <a:lnTo>
                  <a:pt x="224" y="305"/>
                </a:lnTo>
              </a:path>
            </a:pathLst>
          </a:custGeom>
          <a:solidFill>
            <a:srgbClr val="C4C8CE"/>
          </a:solidFill>
          <a:ln>
            <a:noFill/>
          </a:ln>
          <a:effectLst/>
          <a:extLst>
            <a:ext uri="{91240B29-F687-4F45-9708-019B960494DF}">
              <a14:hiddenLine xmlns:a14="http://schemas.microsoft.com/office/drawing/2010/main" w="9525" cap="flat">
                <a:solidFill>
                  <a:srgbClr val="C4C8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2" name="Freeform 4">
            <a:extLst>
              <a:ext uri="{FF2B5EF4-FFF2-40B4-BE49-F238E27FC236}">
                <a16:creationId xmlns:a16="http://schemas.microsoft.com/office/drawing/2014/main" id="{F3D537B6-29D6-3642-8675-F263201F81E6}"/>
              </a:ext>
            </a:extLst>
          </p:cNvPr>
          <p:cNvSpPr>
            <a:spLocks noChangeArrowheads="1"/>
          </p:cNvSpPr>
          <p:nvPr/>
        </p:nvSpPr>
        <p:spPr bwMode="auto">
          <a:xfrm>
            <a:off x="4994644" y="4903884"/>
            <a:ext cx="2202712" cy="1326570"/>
          </a:xfrm>
          <a:custGeom>
            <a:avLst/>
            <a:gdLst>
              <a:gd name="T0" fmla="*/ 1768 w 3536"/>
              <a:gd name="T1" fmla="*/ 511 h 2132"/>
              <a:gd name="T2" fmla="*/ 1768 w 3536"/>
              <a:gd name="T3" fmla="*/ 511 h 2132"/>
              <a:gd name="T4" fmla="*/ 1998 w 3536"/>
              <a:gd name="T5" fmla="*/ 743 h 2132"/>
              <a:gd name="T6" fmla="*/ 1998 w 3536"/>
              <a:gd name="T7" fmla="*/ 743 h 2132"/>
              <a:gd name="T8" fmla="*/ 1768 w 3536"/>
              <a:gd name="T9" fmla="*/ 974 h 2132"/>
              <a:gd name="T10" fmla="*/ 1768 w 3536"/>
              <a:gd name="T11" fmla="*/ 974 h 2132"/>
              <a:gd name="T12" fmla="*/ 1537 w 3536"/>
              <a:gd name="T13" fmla="*/ 743 h 2132"/>
              <a:gd name="T14" fmla="*/ 1537 w 3536"/>
              <a:gd name="T15" fmla="*/ 743 h 2132"/>
              <a:gd name="T16" fmla="*/ 1768 w 3536"/>
              <a:gd name="T17" fmla="*/ 511 h 2132"/>
              <a:gd name="T18" fmla="*/ 3456 w 3536"/>
              <a:gd name="T19" fmla="*/ 1972 h 2132"/>
              <a:gd name="T20" fmla="*/ 3125 w 3536"/>
              <a:gd name="T21" fmla="*/ 1972 h 2132"/>
              <a:gd name="T22" fmla="*/ 3125 w 3536"/>
              <a:gd name="T23" fmla="*/ 1827 h 2132"/>
              <a:gd name="T24" fmla="*/ 3125 w 3536"/>
              <a:gd name="T25" fmla="*/ 1827 h 2132"/>
              <a:gd name="T26" fmla="*/ 2653 w 3536"/>
              <a:gd name="T27" fmla="*/ 1354 h 2132"/>
              <a:gd name="T28" fmla="*/ 2496 w 3536"/>
              <a:gd name="T29" fmla="*/ 1354 h 2132"/>
              <a:gd name="T30" fmla="*/ 2496 w 3536"/>
              <a:gd name="T31" fmla="*/ 1354 h 2132"/>
              <a:gd name="T32" fmla="*/ 2394 w 3536"/>
              <a:gd name="T33" fmla="*/ 1141 h 2132"/>
              <a:gd name="T34" fmla="*/ 2394 w 3536"/>
              <a:gd name="T35" fmla="*/ 1141 h 2132"/>
              <a:gd name="T36" fmla="*/ 2394 w 3536"/>
              <a:gd name="T37" fmla="*/ 1141 h 2132"/>
              <a:gd name="T38" fmla="*/ 2510 w 3536"/>
              <a:gd name="T39" fmla="*/ 743 h 2132"/>
              <a:gd name="T40" fmla="*/ 2510 w 3536"/>
              <a:gd name="T41" fmla="*/ 743 h 2132"/>
              <a:gd name="T42" fmla="*/ 1768 w 3536"/>
              <a:gd name="T43" fmla="*/ 0 h 2132"/>
              <a:gd name="T44" fmla="*/ 1768 w 3536"/>
              <a:gd name="T45" fmla="*/ 0 h 2132"/>
              <a:gd name="T46" fmla="*/ 1025 w 3536"/>
              <a:gd name="T47" fmla="*/ 743 h 2132"/>
              <a:gd name="T48" fmla="*/ 1025 w 3536"/>
              <a:gd name="T49" fmla="*/ 743 h 2132"/>
              <a:gd name="T50" fmla="*/ 1141 w 3536"/>
              <a:gd name="T51" fmla="*/ 1141 h 2132"/>
              <a:gd name="T52" fmla="*/ 1141 w 3536"/>
              <a:gd name="T53" fmla="*/ 1141 h 2132"/>
              <a:gd name="T54" fmla="*/ 1141 w 3536"/>
              <a:gd name="T55" fmla="*/ 1141 h 2132"/>
              <a:gd name="T56" fmla="*/ 1039 w 3536"/>
              <a:gd name="T57" fmla="*/ 1354 h 2132"/>
              <a:gd name="T58" fmla="*/ 882 w 3536"/>
              <a:gd name="T59" fmla="*/ 1354 h 2132"/>
              <a:gd name="T60" fmla="*/ 882 w 3536"/>
              <a:gd name="T61" fmla="*/ 1354 h 2132"/>
              <a:gd name="T62" fmla="*/ 410 w 3536"/>
              <a:gd name="T63" fmla="*/ 1827 h 2132"/>
              <a:gd name="T64" fmla="*/ 410 w 3536"/>
              <a:gd name="T65" fmla="*/ 1972 h 2132"/>
              <a:gd name="T66" fmla="*/ 80 w 3536"/>
              <a:gd name="T67" fmla="*/ 1972 h 2132"/>
              <a:gd name="T68" fmla="*/ 80 w 3536"/>
              <a:gd name="T69" fmla="*/ 1972 h 2132"/>
              <a:gd name="T70" fmla="*/ 0 w 3536"/>
              <a:gd name="T71" fmla="*/ 2051 h 2132"/>
              <a:gd name="T72" fmla="*/ 0 w 3536"/>
              <a:gd name="T73" fmla="*/ 2051 h 2132"/>
              <a:gd name="T74" fmla="*/ 80 w 3536"/>
              <a:gd name="T75" fmla="*/ 2131 h 2132"/>
              <a:gd name="T76" fmla="*/ 3456 w 3536"/>
              <a:gd name="T77" fmla="*/ 2131 h 2132"/>
              <a:gd name="T78" fmla="*/ 3456 w 3536"/>
              <a:gd name="T79" fmla="*/ 2131 h 2132"/>
              <a:gd name="T80" fmla="*/ 3535 w 3536"/>
              <a:gd name="T81" fmla="*/ 2051 h 2132"/>
              <a:gd name="T82" fmla="*/ 3535 w 3536"/>
              <a:gd name="T83" fmla="*/ 2051 h 2132"/>
              <a:gd name="T84" fmla="*/ 3456 w 3536"/>
              <a:gd name="T85" fmla="*/ 1972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36" h="2132">
                <a:moveTo>
                  <a:pt x="1768" y="511"/>
                </a:moveTo>
                <a:lnTo>
                  <a:pt x="1768" y="511"/>
                </a:lnTo>
                <a:cubicBezTo>
                  <a:pt x="1895" y="511"/>
                  <a:pt x="1998" y="615"/>
                  <a:pt x="1998" y="743"/>
                </a:cubicBezTo>
                <a:lnTo>
                  <a:pt x="1998" y="743"/>
                </a:lnTo>
                <a:cubicBezTo>
                  <a:pt x="1998" y="870"/>
                  <a:pt x="1895" y="974"/>
                  <a:pt x="1768" y="974"/>
                </a:cubicBezTo>
                <a:lnTo>
                  <a:pt x="1768" y="974"/>
                </a:lnTo>
                <a:cubicBezTo>
                  <a:pt x="1640" y="974"/>
                  <a:pt x="1537" y="870"/>
                  <a:pt x="1537" y="743"/>
                </a:cubicBezTo>
                <a:lnTo>
                  <a:pt x="1537" y="743"/>
                </a:lnTo>
                <a:cubicBezTo>
                  <a:pt x="1537" y="615"/>
                  <a:pt x="1640" y="511"/>
                  <a:pt x="1768" y="511"/>
                </a:cubicBezTo>
                <a:close/>
                <a:moveTo>
                  <a:pt x="3456" y="1972"/>
                </a:moveTo>
                <a:lnTo>
                  <a:pt x="3125" y="1972"/>
                </a:lnTo>
                <a:lnTo>
                  <a:pt x="3125" y="1827"/>
                </a:lnTo>
                <a:lnTo>
                  <a:pt x="3125" y="1827"/>
                </a:lnTo>
                <a:cubicBezTo>
                  <a:pt x="3125" y="1566"/>
                  <a:pt x="2914" y="1354"/>
                  <a:pt x="2653" y="1354"/>
                </a:cubicBezTo>
                <a:lnTo>
                  <a:pt x="2496" y="1354"/>
                </a:lnTo>
                <a:lnTo>
                  <a:pt x="2496" y="1354"/>
                </a:lnTo>
                <a:cubicBezTo>
                  <a:pt x="2310" y="1353"/>
                  <a:pt x="2394" y="1141"/>
                  <a:pt x="2394" y="1141"/>
                </a:cubicBezTo>
                <a:lnTo>
                  <a:pt x="2394" y="1141"/>
                </a:lnTo>
                <a:lnTo>
                  <a:pt x="2394" y="1141"/>
                </a:lnTo>
                <a:cubicBezTo>
                  <a:pt x="2467" y="1026"/>
                  <a:pt x="2510" y="889"/>
                  <a:pt x="2510" y="743"/>
                </a:cubicBezTo>
                <a:lnTo>
                  <a:pt x="2510" y="743"/>
                </a:lnTo>
                <a:cubicBezTo>
                  <a:pt x="2510" y="333"/>
                  <a:pt x="2177" y="0"/>
                  <a:pt x="1768" y="0"/>
                </a:cubicBezTo>
                <a:lnTo>
                  <a:pt x="1768" y="0"/>
                </a:lnTo>
                <a:cubicBezTo>
                  <a:pt x="1358" y="0"/>
                  <a:pt x="1025" y="333"/>
                  <a:pt x="1025" y="743"/>
                </a:cubicBezTo>
                <a:lnTo>
                  <a:pt x="1025" y="743"/>
                </a:lnTo>
                <a:cubicBezTo>
                  <a:pt x="1025" y="889"/>
                  <a:pt x="1068" y="1026"/>
                  <a:pt x="1141" y="1141"/>
                </a:cubicBezTo>
                <a:lnTo>
                  <a:pt x="1141" y="1141"/>
                </a:lnTo>
                <a:lnTo>
                  <a:pt x="1141" y="1141"/>
                </a:lnTo>
                <a:cubicBezTo>
                  <a:pt x="1141" y="1141"/>
                  <a:pt x="1226" y="1353"/>
                  <a:pt x="1039" y="1354"/>
                </a:cubicBezTo>
                <a:lnTo>
                  <a:pt x="882" y="1354"/>
                </a:lnTo>
                <a:lnTo>
                  <a:pt x="882" y="1354"/>
                </a:lnTo>
                <a:cubicBezTo>
                  <a:pt x="621" y="1354"/>
                  <a:pt x="410" y="1566"/>
                  <a:pt x="410" y="1827"/>
                </a:cubicBezTo>
                <a:lnTo>
                  <a:pt x="410" y="1972"/>
                </a:lnTo>
                <a:lnTo>
                  <a:pt x="80" y="1972"/>
                </a:lnTo>
                <a:lnTo>
                  <a:pt x="80" y="1972"/>
                </a:lnTo>
                <a:cubicBezTo>
                  <a:pt x="35" y="1972"/>
                  <a:pt x="0" y="2007"/>
                  <a:pt x="0" y="2051"/>
                </a:cubicBezTo>
                <a:lnTo>
                  <a:pt x="0" y="2051"/>
                </a:lnTo>
                <a:cubicBezTo>
                  <a:pt x="0" y="2095"/>
                  <a:pt x="35" y="2131"/>
                  <a:pt x="80" y="2131"/>
                </a:cubicBezTo>
                <a:lnTo>
                  <a:pt x="3456" y="2131"/>
                </a:lnTo>
                <a:lnTo>
                  <a:pt x="3456" y="2131"/>
                </a:lnTo>
                <a:cubicBezTo>
                  <a:pt x="3500" y="2131"/>
                  <a:pt x="3535" y="2095"/>
                  <a:pt x="3535" y="2051"/>
                </a:cubicBezTo>
                <a:lnTo>
                  <a:pt x="3535" y="2051"/>
                </a:lnTo>
                <a:cubicBezTo>
                  <a:pt x="3535" y="2007"/>
                  <a:pt x="3500" y="1972"/>
                  <a:pt x="3456" y="1972"/>
                </a:cubicBezTo>
                <a:close/>
              </a:path>
            </a:pathLst>
          </a:custGeom>
          <a:solidFill>
            <a:schemeClr val="accent6"/>
          </a:solidFill>
          <a:ln>
            <a:noFill/>
          </a:ln>
          <a:effectLst/>
        </p:spPr>
        <p:txBody>
          <a:bodyPr wrap="none" anchor="ctr"/>
          <a:lstStyle/>
          <a:p>
            <a:endParaRPr lang="en-US">
              <a:latin typeface="Poppins" pitchFamily="2" charset="77"/>
            </a:endParaRPr>
          </a:p>
        </p:txBody>
      </p:sp>
      <p:sp>
        <p:nvSpPr>
          <p:cNvPr id="13" name="Freeform 74">
            <a:extLst>
              <a:ext uri="{FF2B5EF4-FFF2-40B4-BE49-F238E27FC236}">
                <a16:creationId xmlns:a16="http://schemas.microsoft.com/office/drawing/2014/main" id="{6B2F846F-FCE9-0346-BE62-46FE3DECA30A}"/>
              </a:ext>
            </a:extLst>
          </p:cNvPr>
          <p:cNvSpPr>
            <a:spLocks noChangeArrowheads="1"/>
          </p:cNvSpPr>
          <p:nvPr/>
        </p:nvSpPr>
        <p:spPr bwMode="auto">
          <a:xfrm>
            <a:off x="3061091" y="5170298"/>
            <a:ext cx="2340038" cy="258173"/>
          </a:xfrm>
          <a:custGeom>
            <a:avLst/>
            <a:gdLst>
              <a:gd name="T0" fmla="*/ 3700 w 3758"/>
              <a:gd name="T1" fmla="*/ 0 h 415"/>
              <a:gd name="T2" fmla="*/ 57 w 3758"/>
              <a:gd name="T3" fmla="*/ 0 h 415"/>
              <a:gd name="T4" fmla="*/ 57 w 3758"/>
              <a:gd name="T5" fmla="*/ 0 h 415"/>
              <a:gd name="T6" fmla="*/ 0 w 3758"/>
              <a:gd name="T7" fmla="*/ 57 h 415"/>
              <a:gd name="T8" fmla="*/ 0 w 3758"/>
              <a:gd name="T9" fmla="*/ 57 h 415"/>
              <a:gd name="T10" fmla="*/ 57 w 3758"/>
              <a:gd name="T11" fmla="*/ 114 h 415"/>
              <a:gd name="T12" fmla="*/ 270 w 3758"/>
              <a:gd name="T13" fmla="*/ 114 h 415"/>
              <a:gd name="T14" fmla="*/ 270 w 3758"/>
              <a:gd name="T15" fmla="*/ 114 h 415"/>
              <a:gd name="T16" fmla="*/ 570 w 3758"/>
              <a:gd name="T17" fmla="*/ 414 h 415"/>
              <a:gd name="T18" fmla="*/ 3187 w 3758"/>
              <a:gd name="T19" fmla="*/ 414 h 415"/>
              <a:gd name="T20" fmla="*/ 3187 w 3758"/>
              <a:gd name="T21" fmla="*/ 414 h 415"/>
              <a:gd name="T22" fmla="*/ 3487 w 3758"/>
              <a:gd name="T23" fmla="*/ 114 h 415"/>
              <a:gd name="T24" fmla="*/ 3700 w 3758"/>
              <a:gd name="T25" fmla="*/ 114 h 415"/>
              <a:gd name="T26" fmla="*/ 3700 w 3758"/>
              <a:gd name="T27" fmla="*/ 114 h 415"/>
              <a:gd name="T28" fmla="*/ 3757 w 3758"/>
              <a:gd name="T29" fmla="*/ 57 h 415"/>
              <a:gd name="T30" fmla="*/ 3757 w 3758"/>
              <a:gd name="T31" fmla="*/ 57 h 415"/>
              <a:gd name="T32" fmla="*/ 3700 w 3758"/>
              <a:gd name="T3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8" h="415">
                <a:moveTo>
                  <a:pt x="3700" y="0"/>
                </a:moveTo>
                <a:lnTo>
                  <a:pt x="57" y="0"/>
                </a:lnTo>
                <a:lnTo>
                  <a:pt x="57" y="0"/>
                </a:lnTo>
                <a:cubicBezTo>
                  <a:pt x="26" y="0"/>
                  <a:pt x="0" y="26"/>
                  <a:pt x="0" y="57"/>
                </a:cubicBezTo>
                <a:lnTo>
                  <a:pt x="0" y="57"/>
                </a:lnTo>
                <a:cubicBezTo>
                  <a:pt x="0" y="88"/>
                  <a:pt x="26" y="114"/>
                  <a:pt x="57" y="114"/>
                </a:cubicBezTo>
                <a:lnTo>
                  <a:pt x="270" y="114"/>
                </a:lnTo>
                <a:lnTo>
                  <a:pt x="270" y="114"/>
                </a:lnTo>
                <a:cubicBezTo>
                  <a:pt x="270" y="280"/>
                  <a:pt x="404" y="414"/>
                  <a:pt x="570" y="414"/>
                </a:cubicBezTo>
                <a:lnTo>
                  <a:pt x="3187" y="414"/>
                </a:lnTo>
                <a:lnTo>
                  <a:pt x="3187" y="414"/>
                </a:lnTo>
                <a:cubicBezTo>
                  <a:pt x="3352" y="414"/>
                  <a:pt x="3487" y="280"/>
                  <a:pt x="3487" y="114"/>
                </a:cubicBezTo>
                <a:lnTo>
                  <a:pt x="3700" y="114"/>
                </a:lnTo>
                <a:lnTo>
                  <a:pt x="3700" y="114"/>
                </a:lnTo>
                <a:cubicBezTo>
                  <a:pt x="3731" y="114"/>
                  <a:pt x="3757" y="88"/>
                  <a:pt x="3757" y="57"/>
                </a:cubicBezTo>
                <a:lnTo>
                  <a:pt x="3757" y="57"/>
                </a:lnTo>
                <a:cubicBezTo>
                  <a:pt x="3757" y="26"/>
                  <a:pt x="3731" y="0"/>
                  <a:pt x="3700" y="0"/>
                </a:cubicBezTo>
              </a:path>
            </a:pathLst>
          </a:custGeom>
          <a:solidFill>
            <a:schemeClr val="accent6"/>
          </a:solidFill>
          <a:ln>
            <a:noFill/>
          </a:ln>
          <a:effectLst/>
        </p:spPr>
        <p:txBody>
          <a:bodyPr wrap="none" anchor="ctr"/>
          <a:lstStyle/>
          <a:p>
            <a:endParaRPr lang="en-US">
              <a:latin typeface="Poppins" pitchFamily="2" charset="77"/>
            </a:endParaRPr>
          </a:p>
        </p:txBody>
      </p:sp>
      <p:sp>
        <p:nvSpPr>
          <p:cNvPr id="14" name="Freeform 75">
            <a:extLst>
              <a:ext uri="{FF2B5EF4-FFF2-40B4-BE49-F238E27FC236}">
                <a16:creationId xmlns:a16="http://schemas.microsoft.com/office/drawing/2014/main" id="{26CC34E6-EA6D-2246-B0DB-3A3B344EE1B0}"/>
              </a:ext>
            </a:extLst>
          </p:cNvPr>
          <p:cNvSpPr>
            <a:spLocks noChangeArrowheads="1"/>
          </p:cNvSpPr>
          <p:nvPr/>
        </p:nvSpPr>
        <p:spPr bwMode="auto">
          <a:xfrm>
            <a:off x="3061091" y="5170297"/>
            <a:ext cx="2340038" cy="71410"/>
          </a:xfrm>
          <a:custGeom>
            <a:avLst/>
            <a:gdLst>
              <a:gd name="T0" fmla="*/ 3700 w 3758"/>
              <a:gd name="T1" fmla="*/ 0 h 115"/>
              <a:gd name="T2" fmla="*/ 57 w 3758"/>
              <a:gd name="T3" fmla="*/ 0 h 115"/>
              <a:gd name="T4" fmla="*/ 57 w 3758"/>
              <a:gd name="T5" fmla="*/ 0 h 115"/>
              <a:gd name="T6" fmla="*/ 0 w 3758"/>
              <a:gd name="T7" fmla="*/ 57 h 115"/>
              <a:gd name="T8" fmla="*/ 0 w 3758"/>
              <a:gd name="T9" fmla="*/ 57 h 115"/>
              <a:gd name="T10" fmla="*/ 57 w 3758"/>
              <a:gd name="T11" fmla="*/ 114 h 115"/>
              <a:gd name="T12" fmla="*/ 3700 w 3758"/>
              <a:gd name="T13" fmla="*/ 114 h 115"/>
              <a:gd name="T14" fmla="*/ 3700 w 3758"/>
              <a:gd name="T15" fmla="*/ 114 h 115"/>
              <a:gd name="T16" fmla="*/ 3757 w 3758"/>
              <a:gd name="T17" fmla="*/ 57 h 115"/>
              <a:gd name="T18" fmla="*/ 3757 w 3758"/>
              <a:gd name="T19" fmla="*/ 57 h 115"/>
              <a:gd name="T20" fmla="*/ 3700 w 375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8" h="115">
                <a:moveTo>
                  <a:pt x="3700" y="0"/>
                </a:moveTo>
                <a:lnTo>
                  <a:pt x="57" y="0"/>
                </a:lnTo>
                <a:lnTo>
                  <a:pt x="57" y="0"/>
                </a:lnTo>
                <a:cubicBezTo>
                  <a:pt x="26" y="0"/>
                  <a:pt x="0" y="26"/>
                  <a:pt x="0" y="57"/>
                </a:cubicBezTo>
                <a:lnTo>
                  <a:pt x="0" y="57"/>
                </a:lnTo>
                <a:cubicBezTo>
                  <a:pt x="0" y="88"/>
                  <a:pt x="26" y="114"/>
                  <a:pt x="57" y="114"/>
                </a:cubicBezTo>
                <a:lnTo>
                  <a:pt x="3700" y="114"/>
                </a:lnTo>
                <a:lnTo>
                  <a:pt x="3700" y="114"/>
                </a:lnTo>
                <a:cubicBezTo>
                  <a:pt x="3731" y="114"/>
                  <a:pt x="3757" y="88"/>
                  <a:pt x="3757" y="57"/>
                </a:cubicBezTo>
                <a:lnTo>
                  <a:pt x="3757" y="57"/>
                </a:lnTo>
                <a:cubicBezTo>
                  <a:pt x="3757" y="26"/>
                  <a:pt x="3731" y="0"/>
                  <a:pt x="3700" y="0"/>
                </a:cubicBezTo>
              </a:path>
            </a:pathLst>
          </a:custGeom>
          <a:solidFill>
            <a:srgbClr val="111340">
              <a:alpha val="10000"/>
            </a:srgbClr>
          </a:solidFill>
          <a:ln>
            <a:noFill/>
          </a:ln>
          <a:effectLst/>
        </p:spPr>
        <p:txBody>
          <a:bodyPr wrap="none" anchor="ctr"/>
          <a:lstStyle/>
          <a:p>
            <a:endParaRPr lang="en-US">
              <a:latin typeface="Poppins" pitchFamily="2" charset="77"/>
            </a:endParaRPr>
          </a:p>
        </p:txBody>
      </p:sp>
      <p:grpSp>
        <p:nvGrpSpPr>
          <p:cNvPr id="15" name="Group 14">
            <a:extLst>
              <a:ext uri="{FF2B5EF4-FFF2-40B4-BE49-F238E27FC236}">
                <a16:creationId xmlns:a16="http://schemas.microsoft.com/office/drawing/2014/main" id="{822CE748-5B79-1146-AE6D-D36922E062AE}"/>
              </a:ext>
            </a:extLst>
          </p:cNvPr>
          <p:cNvGrpSpPr/>
          <p:nvPr/>
        </p:nvGrpSpPr>
        <p:grpSpPr>
          <a:xfrm>
            <a:off x="7287990" y="3574568"/>
            <a:ext cx="1205725" cy="186764"/>
            <a:chOff x="14572804" y="7149135"/>
            <a:chExt cx="2411450" cy="373528"/>
          </a:xfrm>
        </p:grpSpPr>
        <p:sp>
          <p:nvSpPr>
            <p:cNvPr id="16" name="Freeform 76">
              <a:extLst>
                <a:ext uri="{FF2B5EF4-FFF2-40B4-BE49-F238E27FC236}">
                  <a16:creationId xmlns:a16="http://schemas.microsoft.com/office/drawing/2014/main" id="{B5BE6EA8-9DA2-744D-98AF-8BE88C535AF3}"/>
                </a:ext>
              </a:extLst>
            </p:cNvPr>
            <p:cNvSpPr>
              <a:spLocks noChangeArrowheads="1"/>
            </p:cNvSpPr>
            <p:nvPr/>
          </p:nvSpPr>
          <p:spPr bwMode="auto">
            <a:xfrm>
              <a:off x="14572804" y="7149135"/>
              <a:ext cx="2411450" cy="373528"/>
            </a:xfrm>
            <a:custGeom>
              <a:avLst/>
              <a:gdLst>
                <a:gd name="T0" fmla="*/ 0 w 1936"/>
                <a:gd name="T1" fmla="*/ 26 h 301"/>
                <a:gd name="T2" fmla="*/ 0 w 1936"/>
                <a:gd name="T3" fmla="*/ 274 h 301"/>
                <a:gd name="T4" fmla="*/ 0 w 1936"/>
                <a:gd name="T5" fmla="*/ 274 h 301"/>
                <a:gd name="T6" fmla="*/ 26 w 1936"/>
                <a:gd name="T7" fmla="*/ 300 h 301"/>
                <a:gd name="T8" fmla="*/ 1909 w 1936"/>
                <a:gd name="T9" fmla="*/ 300 h 301"/>
                <a:gd name="T10" fmla="*/ 1909 w 1936"/>
                <a:gd name="T11" fmla="*/ 300 h 301"/>
                <a:gd name="T12" fmla="*/ 1935 w 1936"/>
                <a:gd name="T13" fmla="*/ 274 h 301"/>
                <a:gd name="T14" fmla="*/ 1935 w 1936"/>
                <a:gd name="T15" fmla="*/ 26 h 301"/>
                <a:gd name="T16" fmla="*/ 1935 w 1936"/>
                <a:gd name="T17" fmla="*/ 26 h 301"/>
                <a:gd name="T18" fmla="*/ 1909 w 1936"/>
                <a:gd name="T19" fmla="*/ 0 h 301"/>
                <a:gd name="T20" fmla="*/ 26 w 1936"/>
                <a:gd name="T21" fmla="*/ 0 h 301"/>
                <a:gd name="T22" fmla="*/ 26 w 1936"/>
                <a:gd name="T23" fmla="*/ 0 h 301"/>
                <a:gd name="T24" fmla="*/ 0 w 1936"/>
                <a:gd name="T25" fmla="*/ 2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6" h="301">
                  <a:moveTo>
                    <a:pt x="0" y="26"/>
                  </a:moveTo>
                  <a:lnTo>
                    <a:pt x="0" y="274"/>
                  </a:lnTo>
                  <a:lnTo>
                    <a:pt x="0" y="274"/>
                  </a:lnTo>
                  <a:cubicBezTo>
                    <a:pt x="0" y="288"/>
                    <a:pt x="11" y="300"/>
                    <a:pt x="26" y="300"/>
                  </a:cubicBezTo>
                  <a:lnTo>
                    <a:pt x="1909" y="300"/>
                  </a:lnTo>
                  <a:lnTo>
                    <a:pt x="1909" y="300"/>
                  </a:lnTo>
                  <a:cubicBezTo>
                    <a:pt x="1922" y="300"/>
                    <a:pt x="1935" y="288"/>
                    <a:pt x="1935" y="274"/>
                  </a:cubicBezTo>
                  <a:lnTo>
                    <a:pt x="1935" y="26"/>
                  </a:lnTo>
                  <a:lnTo>
                    <a:pt x="1935" y="26"/>
                  </a:lnTo>
                  <a:cubicBezTo>
                    <a:pt x="1935" y="12"/>
                    <a:pt x="1922" y="0"/>
                    <a:pt x="1909" y="0"/>
                  </a:cubicBezTo>
                  <a:lnTo>
                    <a:pt x="26" y="0"/>
                  </a:lnTo>
                  <a:lnTo>
                    <a:pt x="26" y="0"/>
                  </a:lnTo>
                  <a:cubicBezTo>
                    <a:pt x="11" y="0"/>
                    <a:pt x="0" y="12"/>
                    <a:pt x="0" y="26"/>
                  </a:cubicBezTo>
                </a:path>
              </a:pathLst>
            </a:custGeom>
            <a:solidFill>
              <a:srgbClr val="FBBE03"/>
            </a:solidFill>
            <a:ln>
              <a:noFill/>
            </a:ln>
            <a:effectLst/>
            <a:extLst>
              <a:ext uri="{91240B29-F687-4F45-9708-019B960494DF}">
                <a14:hiddenLine xmlns:a14="http://schemas.microsoft.com/office/drawing/2010/main" w="9525" cap="flat">
                  <a:solidFill>
                    <a:srgbClr val="C4C8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7" name="Freeform 16">
              <a:extLst>
                <a:ext uri="{FF2B5EF4-FFF2-40B4-BE49-F238E27FC236}">
                  <a16:creationId xmlns:a16="http://schemas.microsoft.com/office/drawing/2014/main" id="{E8F65579-03B6-A545-946D-0AADD9EC4923}"/>
                </a:ext>
              </a:extLst>
            </p:cNvPr>
            <p:cNvSpPr>
              <a:spLocks noChangeArrowheads="1"/>
            </p:cNvSpPr>
            <p:nvPr/>
          </p:nvSpPr>
          <p:spPr bwMode="auto">
            <a:xfrm>
              <a:off x="16264663" y="7149136"/>
              <a:ext cx="471160" cy="372287"/>
            </a:xfrm>
            <a:custGeom>
              <a:avLst/>
              <a:gdLst>
                <a:gd name="connsiteX0" fmla="*/ 225216 w 471160"/>
                <a:gd name="connsiteY0" fmla="*/ 0 h 372287"/>
                <a:gd name="connsiteX1" fmla="*/ 471160 w 471160"/>
                <a:gd name="connsiteY1" fmla="*/ 0 h 372287"/>
                <a:gd name="connsiteX2" fmla="*/ 471160 w 471160"/>
                <a:gd name="connsiteY2" fmla="*/ 372287 h 372287"/>
                <a:gd name="connsiteX3" fmla="*/ 225216 w 471160"/>
                <a:gd name="connsiteY3" fmla="*/ 372287 h 372287"/>
                <a:gd name="connsiteX4" fmla="*/ 0 w 471160"/>
                <a:gd name="connsiteY4" fmla="*/ 0 h 372287"/>
                <a:gd name="connsiteX5" fmla="*/ 207478 w 471160"/>
                <a:gd name="connsiteY5" fmla="*/ 0 h 372287"/>
                <a:gd name="connsiteX6" fmla="*/ 207478 w 471160"/>
                <a:gd name="connsiteY6" fmla="*/ 372287 h 372287"/>
                <a:gd name="connsiteX7" fmla="*/ 0 w 471160"/>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160" h="372287">
                  <a:moveTo>
                    <a:pt x="225216" y="0"/>
                  </a:moveTo>
                  <a:lnTo>
                    <a:pt x="471160" y="0"/>
                  </a:lnTo>
                  <a:lnTo>
                    <a:pt x="471160" y="372287"/>
                  </a:lnTo>
                  <a:lnTo>
                    <a:pt x="225216" y="372287"/>
                  </a:lnTo>
                  <a:close/>
                  <a:moveTo>
                    <a:pt x="0" y="0"/>
                  </a:moveTo>
                  <a:lnTo>
                    <a:pt x="207478" y="0"/>
                  </a:lnTo>
                  <a:lnTo>
                    <a:pt x="207478" y="372287"/>
                  </a:lnTo>
                  <a:lnTo>
                    <a:pt x="0" y="372287"/>
                  </a:lnTo>
                  <a:close/>
                </a:path>
              </a:pathLst>
            </a:custGeom>
            <a:solidFill>
              <a:srgbClr val="EB4134">
                <a:alpha val="20152"/>
              </a:srgbClr>
            </a:solidFill>
            <a:ln>
              <a:noFill/>
            </a:ln>
            <a:effectLst/>
          </p:spPr>
          <p:txBody>
            <a:bodyPr wrap="square" anchor="ctr">
              <a:noAutofit/>
            </a:bodyPr>
            <a:lstStyle/>
            <a:p>
              <a:endParaRPr lang="en-US">
                <a:latin typeface="Poppins" pitchFamily="2" charset="77"/>
              </a:endParaRPr>
            </a:p>
          </p:txBody>
        </p:sp>
        <p:sp>
          <p:nvSpPr>
            <p:cNvPr id="18" name="Freeform 79">
              <a:extLst>
                <a:ext uri="{FF2B5EF4-FFF2-40B4-BE49-F238E27FC236}">
                  <a16:creationId xmlns:a16="http://schemas.microsoft.com/office/drawing/2014/main" id="{E35E2103-6AC0-B942-AF74-F7D45B6255CB}"/>
                </a:ext>
              </a:extLst>
            </p:cNvPr>
            <p:cNvSpPr>
              <a:spLocks noChangeArrowheads="1"/>
            </p:cNvSpPr>
            <p:nvPr/>
          </p:nvSpPr>
          <p:spPr bwMode="auto">
            <a:xfrm>
              <a:off x="14572804" y="7462238"/>
              <a:ext cx="2411450" cy="60425"/>
            </a:xfrm>
            <a:custGeom>
              <a:avLst/>
              <a:gdLst>
                <a:gd name="T0" fmla="*/ 0 w 1936"/>
                <a:gd name="T1" fmla="*/ 0 h 50"/>
                <a:gd name="T2" fmla="*/ 0 w 1936"/>
                <a:gd name="T3" fmla="*/ 23 h 50"/>
                <a:gd name="T4" fmla="*/ 0 w 1936"/>
                <a:gd name="T5" fmla="*/ 23 h 50"/>
                <a:gd name="T6" fmla="*/ 26 w 1936"/>
                <a:gd name="T7" fmla="*/ 49 h 50"/>
                <a:gd name="T8" fmla="*/ 1909 w 1936"/>
                <a:gd name="T9" fmla="*/ 49 h 50"/>
                <a:gd name="T10" fmla="*/ 1909 w 1936"/>
                <a:gd name="T11" fmla="*/ 49 h 50"/>
                <a:gd name="T12" fmla="*/ 1935 w 1936"/>
                <a:gd name="T13" fmla="*/ 23 h 50"/>
                <a:gd name="T14" fmla="*/ 1935 w 1936"/>
                <a:gd name="T15" fmla="*/ 0 h 50"/>
                <a:gd name="T16" fmla="*/ 0 w 1936"/>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6" h="50">
                  <a:moveTo>
                    <a:pt x="0" y="0"/>
                  </a:moveTo>
                  <a:lnTo>
                    <a:pt x="0" y="23"/>
                  </a:lnTo>
                  <a:lnTo>
                    <a:pt x="0" y="23"/>
                  </a:lnTo>
                  <a:cubicBezTo>
                    <a:pt x="0" y="37"/>
                    <a:pt x="11" y="49"/>
                    <a:pt x="26" y="49"/>
                  </a:cubicBezTo>
                  <a:lnTo>
                    <a:pt x="1909" y="49"/>
                  </a:lnTo>
                  <a:lnTo>
                    <a:pt x="1909" y="49"/>
                  </a:lnTo>
                  <a:cubicBezTo>
                    <a:pt x="1922" y="49"/>
                    <a:pt x="1935" y="37"/>
                    <a:pt x="1935" y="23"/>
                  </a:cubicBezTo>
                  <a:lnTo>
                    <a:pt x="193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9" name="Freeform 18">
              <a:extLst>
                <a:ext uri="{FF2B5EF4-FFF2-40B4-BE49-F238E27FC236}">
                  <a16:creationId xmlns:a16="http://schemas.microsoft.com/office/drawing/2014/main" id="{CC5EE413-0F87-3346-B970-2809ADBA4AF0}"/>
                </a:ext>
              </a:extLst>
            </p:cNvPr>
            <p:cNvSpPr>
              <a:spLocks noChangeArrowheads="1"/>
            </p:cNvSpPr>
            <p:nvPr/>
          </p:nvSpPr>
          <p:spPr bwMode="auto">
            <a:xfrm>
              <a:off x="14924358" y="7149136"/>
              <a:ext cx="306372" cy="372287"/>
            </a:xfrm>
            <a:custGeom>
              <a:avLst/>
              <a:gdLst>
                <a:gd name="connsiteX0" fmla="*/ 131832 w 306372"/>
                <a:gd name="connsiteY0" fmla="*/ 0 h 372287"/>
                <a:gd name="connsiteX1" fmla="*/ 306372 w 306372"/>
                <a:gd name="connsiteY1" fmla="*/ 0 h 372287"/>
                <a:gd name="connsiteX2" fmla="*/ 306372 w 306372"/>
                <a:gd name="connsiteY2" fmla="*/ 372287 h 372287"/>
                <a:gd name="connsiteX3" fmla="*/ 131832 w 306372"/>
                <a:gd name="connsiteY3" fmla="*/ 372287 h 372287"/>
                <a:gd name="connsiteX4" fmla="*/ 0 w 306372"/>
                <a:gd name="connsiteY4" fmla="*/ 0 h 372287"/>
                <a:gd name="connsiteX5" fmla="*/ 114101 w 306372"/>
                <a:gd name="connsiteY5" fmla="*/ 0 h 372287"/>
                <a:gd name="connsiteX6" fmla="*/ 114101 w 306372"/>
                <a:gd name="connsiteY6" fmla="*/ 372287 h 372287"/>
                <a:gd name="connsiteX7" fmla="*/ 0 w 306372"/>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72" h="372287">
                  <a:moveTo>
                    <a:pt x="131832" y="0"/>
                  </a:moveTo>
                  <a:lnTo>
                    <a:pt x="306372" y="0"/>
                  </a:lnTo>
                  <a:lnTo>
                    <a:pt x="306372" y="372287"/>
                  </a:lnTo>
                  <a:lnTo>
                    <a:pt x="131832" y="372287"/>
                  </a:lnTo>
                  <a:close/>
                  <a:moveTo>
                    <a:pt x="0" y="0"/>
                  </a:moveTo>
                  <a:lnTo>
                    <a:pt x="114101" y="0"/>
                  </a:lnTo>
                  <a:lnTo>
                    <a:pt x="114101" y="372287"/>
                  </a:lnTo>
                  <a:lnTo>
                    <a:pt x="0" y="372287"/>
                  </a:lnTo>
                  <a:close/>
                </a:path>
              </a:pathLst>
            </a:custGeom>
            <a:solidFill>
              <a:srgbClr val="FFFFFF">
                <a:alpha val="19750"/>
              </a:srgbClr>
            </a:solidFill>
            <a:ln>
              <a:noFill/>
            </a:ln>
            <a:effectLst/>
          </p:spPr>
          <p:txBody>
            <a:bodyPr wrap="square" anchor="ctr">
              <a:noAutofit/>
            </a:bodyPr>
            <a:lstStyle/>
            <a:p>
              <a:endParaRPr lang="en-US">
                <a:latin typeface="Poppins" pitchFamily="2" charset="77"/>
              </a:endParaRPr>
            </a:p>
          </p:txBody>
        </p:sp>
      </p:grpSp>
      <p:grpSp>
        <p:nvGrpSpPr>
          <p:cNvPr id="20" name="Group 19">
            <a:extLst>
              <a:ext uri="{FF2B5EF4-FFF2-40B4-BE49-F238E27FC236}">
                <a16:creationId xmlns:a16="http://schemas.microsoft.com/office/drawing/2014/main" id="{6FB6A031-A32F-B749-90C0-2B696EDC326F}"/>
              </a:ext>
            </a:extLst>
          </p:cNvPr>
          <p:cNvGrpSpPr/>
          <p:nvPr/>
        </p:nvGrpSpPr>
        <p:grpSpPr>
          <a:xfrm>
            <a:off x="7255032" y="3387804"/>
            <a:ext cx="1205725" cy="186764"/>
            <a:chOff x="14506889" y="6775607"/>
            <a:chExt cx="2411450" cy="373528"/>
          </a:xfrm>
        </p:grpSpPr>
        <p:sp>
          <p:nvSpPr>
            <p:cNvPr id="21" name="Freeform 82">
              <a:extLst>
                <a:ext uri="{FF2B5EF4-FFF2-40B4-BE49-F238E27FC236}">
                  <a16:creationId xmlns:a16="http://schemas.microsoft.com/office/drawing/2014/main" id="{5861074C-7BF6-0D45-874F-7C5CE2E6C65B}"/>
                </a:ext>
              </a:extLst>
            </p:cNvPr>
            <p:cNvSpPr>
              <a:spLocks noChangeArrowheads="1"/>
            </p:cNvSpPr>
            <p:nvPr/>
          </p:nvSpPr>
          <p:spPr bwMode="auto">
            <a:xfrm>
              <a:off x="14506889" y="6775607"/>
              <a:ext cx="2411450" cy="373528"/>
            </a:xfrm>
            <a:custGeom>
              <a:avLst/>
              <a:gdLst>
                <a:gd name="T0" fmla="*/ 0 w 1936"/>
                <a:gd name="T1" fmla="*/ 26 h 300"/>
                <a:gd name="T2" fmla="*/ 0 w 1936"/>
                <a:gd name="T3" fmla="*/ 272 h 300"/>
                <a:gd name="T4" fmla="*/ 0 w 1936"/>
                <a:gd name="T5" fmla="*/ 272 h 300"/>
                <a:gd name="T6" fmla="*/ 26 w 1936"/>
                <a:gd name="T7" fmla="*/ 299 h 300"/>
                <a:gd name="T8" fmla="*/ 1909 w 1936"/>
                <a:gd name="T9" fmla="*/ 299 h 300"/>
                <a:gd name="T10" fmla="*/ 1909 w 1936"/>
                <a:gd name="T11" fmla="*/ 299 h 300"/>
                <a:gd name="T12" fmla="*/ 1935 w 1936"/>
                <a:gd name="T13" fmla="*/ 272 h 300"/>
                <a:gd name="T14" fmla="*/ 1935 w 1936"/>
                <a:gd name="T15" fmla="*/ 26 h 300"/>
                <a:gd name="T16" fmla="*/ 1935 w 1936"/>
                <a:gd name="T17" fmla="*/ 26 h 300"/>
                <a:gd name="T18" fmla="*/ 1909 w 1936"/>
                <a:gd name="T19" fmla="*/ 0 h 300"/>
                <a:gd name="T20" fmla="*/ 26 w 1936"/>
                <a:gd name="T21" fmla="*/ 0 h 300"/>
                <a:gd name="T22" fmla="*/ 26 w 1936"/>
                <a:gd name="T23" fmla="*/ 0 h 300"/>
                <a:gd name="T24" fmla="*/ 0 w 1936"/>
                <a:gd name="T25"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6" h="300">
                  <a:moveTo>
                    <a:pt x="0" y="26"/>
                  </a:moveTo>
                  <a:lnTo>
                    <a:pt x="0" y="272"/>
                  </a:lnTo>
                  <a:lnTo>
                    <a:pt x="0" y="272"/>
                  </a:lnTo>
                  <a:cubicBezTo>
                    <a:pt x="0" y="287"/>
                    <a:pt x="12" y="299"/>
                    <a:pt x="26" y="299"/>
                  </a:cubicBezTo>
                  <a:lnTo>
                    <a:pt x="1909" y="299"/>
                  </a:lnTo>
                  <a:lnTo>
                    <a:pt x="1909" y="299"/>
                  </a:lnTo>
                  <a:cubicBezTo>
                    <a:pt x="1923" y="299"/>
                    <a:pt x="1935" y="287"/>
                    <a:pt x="1935" y="272"/>
                  </a:cubicBezTo>
                  <a:lnTo>
                    <a:pt x="1935" y="26"/>
                  </a:lnTo>
                  <a:lnTo>
                    <a:pt x="1935" y="26"/>
                  </a:lnTo>
                  <a:cubicBezTo>
                    <a:pt x="1935" y="12"/>
                    <a:pt x="1923" y="0"/>
                    <a:pt x="1909" y="0"/>
                  </a:cubicBezTo>
                  <a:lnTo>
                    <a:pt x="26" y="0"/>
                  </a:lnTo>
                  <a:lnTo>
                    <a:pt x="26" y="0"/>
                  </a:lnTo>
                  <a:cubicBezTo>
                    <a:pt x="12" y="0"/>
                    <a:pt x="0" y="12"/>
                    <a:pt x="0" y="26"/>
                  </a:cubicBezTo>
                </a:path>
              </a:pathLst>
            </a:custGeom>
            <a:solidFill>
              <a:srgbClr val="FBBE03"/>
            </a:solidFill>
            <a:ln>
              <a:noFill/>
            </a:ln>
            <a:effectLst/>
            <a:extLst>
              <a:ext uri="{91240B29-F687-4F45-9708-019B960494DF}">
                <a14:hiddenLine xmlns:a14="http://schemas.microsoft.com/office/drawing/2010/main" w="9525" cap="flat">
                  <a:solidFill>
                    <a:srgbClr val="C4C8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22" name="Freeform 21">
              <a:extLst>
                <a:ext uri="{FF2B5EF4-FFF2-40B4-BE49-F238E27FC236}">
                  <a16:creationId xmlns:a16="http://schemas.microsoft.com/office/drawing/2014/main" id="{DB1EA865-F8A1-844A-8E6D-70C67B855B4D}"/>
                </a:ext>
              </a:extLst>
            </p:cNvPr>
            <p:cNvSpPr>
              <a:spLocks noChangeArrowheads="1"/>
            </p:cNvSpPr>
            <p:nvPr/>
          </p:nvSpPr>
          <p:spPr bwMode="auto">
            <a:xfrm>
              <a:off x="16204242" y="6775608"/>
              <a:ext cx="465670" cy="372283"/>
            </a:xfrm>
            <a:custGeom>
              <a:avLst/>
              <a:gdLst>
                <a:gd name="connsiteX0" fmla="*/ 219720 w 465670"/>
                <a:gd name="connsiteY0" fmla="*/ 0 h 372283"/>
                <a:gd name="connsiteX1" fmla="*/ 465670 w 465670"/>
                <a:gd name="connsiteY1" fmla="*/ 0 h 372283"/>
                <a:gd name="connsiteX2" fmla="*/ 465670 w 465670"/>
                <a:gd name="connsiteY2" fmla="*/ 372283 h 372283"/>
                <a:gd name="connsiteX3" fmla="*/ 219720 w 465670"/>
                <a:gd name="connsiteY3" fmla="*/ 372283 h 372283"/>
                <a:gd name="connsiteX4" fmla="*/ 0 w 465670"/>
                <a:gd name="connsiteY4" fmla="*/ 0 h 372283"/>
                <a:gd name="connsiteX5" fmla="*/ 207478 w 465670"/>
                <a:gd name="connsiteY5" fmla="*/ 0 h 372283"/>
                <a:gd name="connsiteX6" fmla="*/ 207478 w 465670"/>
                <a:gd name="connsiteY6" fmla="*/ 372283 h 372283"/>
                <a:gd name="connsiteX7" fmla="*/ 0 w 465670"/>
                <a:gd name="connsiteY7" fmla="*/ 372283 h 37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670" h="372283">
                  <a:moveTo>
                    <a:pt x="219720" y="0"/>
                  </a:moveTo>
                  <a:lnTo>
                    <a:pt x="465670" y="0"/>
                  </a:lnTo>
                  <a:lnTo>
                    <a:pt x="465670" y="372283"/>
                  </a:lnTo>
                  <a:lnTo>
                    <a:pt x="219720" y="372283"/>
                  </a:lnTo>
                  <a:close/>
                  <a:moveTo>
                    <a:pt x="0" y="0"/>
                  </a:moveTo>
                  <a:lnTo>
                    <a:pt x="207478" y="0"/>
                  </a:lnTo>
                  <a:lnTo>
                    <a:pt x="207478" y="372283"/>
                  </a:lnTo>
                  <a:lnTo>
                    <a:pt x="0" y="372283"/>
                  </a:lnTo>
                  <a:close/>
                </a:path>
              </a:pathLst>
            </a:custGeom>
            <a:solidFill>
              <a:srgbClr val="EB4134">
                <a:alpha val="20152"/>
              </a:srgbClr>
            </a:solidFill>
            <a:ln>
              <a:noFill/>
            </a:ln>
            <a:effectLst/>
          </p:spPr>
          <p:txBody>
            <a:bodyPr wrap="square" anchor="ctr">
              <a:noAutofit/>
            </a:bodyPr>
            <a:lstStyle/>
            <a:p>
              <a:endParaRPr lang="en-US">
                <a:latin typeface="Poppins" pitchFamily="2" charset="77"/>
              </a:endParaRPr>
            </a:p>
          </p:txBody>
        </p:sp>
        <p:sp>
          <p:nvSpPr>
            <p:cNvPr id="23" name="Freeform 85">
              <a:extLst>
                <a:ext uri="{FF2B5EF4-FFF2-40B4-BE49-F238E27FC236}">
                  <a16:creationId xmlns:a16="http://schemas.microsoft.com/office/drawing/2014/main" id="{3B23A11A-0488-B249-83D4-384604872446}"/>
                </a:ext>
              </a:extLst>
            </p:cNvPr>
            <p:cNvSpPr>
              <a:spLocks noChangeArrowheads="1"/>
            </p:cNvSpPr>
            <p:nvPr/>
          </p:nvSpPr>
          <p:spPr bwMode="auto">
            <a:xfrm>
              <a:off x="14506889" y="7083217"/>
              <a:ext cx="2411450" cy="60421"/>
            </a:xfrm>
            <a:custGeom>
              <a:avLst/>
              <a:gdLst>
                <a:gd name="T0" fmla="*/ 0 w 1936"/>
                <a:gd name="T1" fmla="*/ 0 h 50"/>
                <a:gd name="T2" fmla="*/ 0 w 1936"/>
                <a:gd name="T3" fmla="*/ 22 h 50"/>
                <a:gd name="T4" fmla="*/ 0 w 1936"/>
                <a:gd name="T5" fmla="*/ 22 h 50"/>
                <a:gd name="T6" fmla="*/ 26 w 1936"/>
                <a:gd name="T7" fmla="*/ 49 h 50"/>
                <a:gd name="T8" fmla="*/ 1909 w 1936"/>
                <a:gd name="T9" fmla="*/ 49 h 50"/>
                <a:gd name="T10" fmla="*/ 1909 w 1936"/>
                <a:gd name="T11" fmla="*/ 49 h 50"/>
                <a:gd name="T12" fmla="*/ 1935 w 1936"/>
                <a:gd name="T13" fmla="*/ 22 h 50"/>
                <a:gd name="T14" fmla="*/ 1935 w 1936"/>
                <a:gd name="T15" fmla="*/ 0 h 50"/>
                <a:gd name="T16" fmla="*/ 0 w 1936"/>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6" h="50">
                  <a:moveTo>
                    <a:pt x="0" y="0"/>
                  </a:moveTo>
                  <a:lnTo>
                    <a:pt x="0" y="22"/>
                  </a:lnTo>
                  <a:lnTo>
                    <a:pt x="0" y="22"/>
                  </a:lnTo>
                  <a:cubicBezTo>
                    <a:pt x="0" y="37"/>
                    <a:pt x="12" y="49"/>
                    <a:pt x="26" y="49"/>
                  </a:cubicBezTo>
                  <a:lnTo>
                    <a:pt x="1909" y="49"/>
                  </a:lnTo>
                  <a:lnTo>
                    <a:pt x="1909" y="49"/>
                  </a:lnTo>
                  <a:cubicBezTo>
                    <a:pt x="1923" y="49"/>
                    <a:pt x="1935" y="37"/>
                    <a:pt x="1935" y="22"/>
                  </a:cubicBezTo>
                  <a:lnTo>
                    <a:pt x="193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24" name="Freeform 23">
              <a:extLst>
                <a:ext uri="{FF2B5EF4-FFF2-40B4-BE49-F238E27FC236}">
                  <a16:creationId xmlns:a16="http://schemas.microsoft.com/office/drawing/2014/main" id="{FF131A48-211D-C54D-BFBE-55812F5BD31D}"/>
                </a:ext>
              </a:extLst>
            </p:cNvPr>
            <p:cNvSpPr>
              <a:spLocks noChangeArrowheads="1"/>
            </p:cNvSpPr>
            <p:nvPr/>
          </p:nvSpPr>
          <p:spPr bwMode="auto">
            <a:xfrm>
              <a:off x="14863940" y="6775608"/>
              <a:ext cx="306379" cy="372283"/>
            </a:xfrm>
            <a:custGeom>
              <a:avLst/>
              <a:gdLst>
                <a:gd name="connsiteX0" fmla="*/ 131830 w 306379"/>
                <a:gd name="connsiteY0" fmla="*/ 0 h 372283"/>
                <a:gd name="connsiteX1" fmla="*/ 306379 w 306379"/>
                <a:gd name="connsiteY1" fmla="*/ 0 h 372283"/>
                <a:gd name="connsiteX2" fmla="*/ 306379 w 306379"/>
                <a:gd name="connsiteY2" fmla="*/ 372283 h 372283"/>
                <a:gd name="connsiteX3" fmla="*/ 131830 w 306379"/>
                <a:gd name="connsiteY3" fmla="*/ 372283 h 372283"/>
                <a:gd name="connsiteX4" fmla="*/ 0 w 306379"/>
                <a:gd name="connsiteY4" fmla="*/ 0 h 372283"/>
                <a:gd name="connsiteX5" fmla="*/ 114111 w 306379"/>
                <a:gd name="connsiteY5" fmla="*/ 0 h 372283"/>
                <a:gd name="connsiteX6" fmla="*/ 114111 w 306379"/>
                <a:gd name="connsiteY6" fmla="*/ 372283 h 372283"/>
                <a:gd name="connsiteX7" fmla="*/ 0 w 306379"/>
                <a:gd name="connsiteY7" fmla="*/ 372283 h 37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79" h="372283">
                  <a:moveTo>
                    <a:pt x="131830" y="0"/>
                  </a:moveTo>
                  <a:lnTo>
                    <a:pt x="306379" y="0"/>
                  </a:lnTo>
                  <a:lnTo>
                    <a:pt x="306379" y="372283"/>
                  </a:lnTo>
                  <a:lnTo>
                    <a:pt x="131830" y="372283"/>
                  </a:lnTo>
                  <a:close/>
                  <a:moveTo>
                    <a:pt x="0" y="0"/>
                  </a:moveTo>
                  <a:lnTo>
                    <a:pt x="114111" y="0"/>
                  </a:lnTo>
                  <a:lnTo>
                    <a:pt x="114111" y="372283"/>
                  </a:lnTo>
                  <a:lnTo>
                    <a:pt x="0" y="372283"/>
                  </a:lnTo>
                  <a:close/>
                </a:path>
              </a:pathLst>
            </a:custGeom>
            <a:solidFill>
              <a:srgbClr val="FFFFFF">
                <a:alpha val="19750"/>
              </a:srgbClr>
            </a:solidFill>
            <a:ln>
              <a:noFill/>
            </a:ln>
            <a:effectLst/>
          </p:spPr>
          <p:txBody>
            <a:bodyPr wrap="square" anchor="ctr">
              <a:noAutofit/>
            </a:bodyPr>
            <a:lstStyle/>
            <a:p>
              <a:endParaRPr lang="en-US">
                <a:latin typeface="Poppins" pitchFamily="2" charset="77"/>
              </a:endParaRPr>
            </a:p>
          </p:txBody>
        </p:sp>
      </p:grpSp>
      <p:grpSp>
        <p:nvGrpSpPr>
          <p:cNvPr id="25" name="Group 24">
            <a:extLst>
              <a:ext uri="{FF2B5EF4-FFF2-40B4-BE49-F238E27FC236}">
                <a16:creationId xmlns:a16="http://schemas.microsoft.com/office/drawing/2014/main" id="{1C258FA5-E806-D64A-AD61-262DA2C9CC65}"/>
              </a:ext>
            </a:extLst>
          </p:cNvPr>
          <p:cNvGrpSpPr/>
          <p:nvPr/>
        </p:nvGrpSpPr>
        <p:grpSpPr>
          <a:xfrm>
            <a:off x="7370387" y="3201040"/>
            <a:ext cx="1205725" cy="186765"/>
            <a:chOff x="14737598" y="6402079"/>
            <a:chExt cx="2411450" cy="373530"/>
          </a:xfrm>
        </p:grpSpPr>
        <p:sp>
          <p:nvSpPr>
            <p:cNvPr id="26" name="Freeform 88">
              <a:extLst>
                <a:ext uri="{FF2B5EF4-FFF2-40B4-BE49-F238E27FC236}">
                  <a16:creationId xmlns:a16="http://schemas.microsoft.com/office/drawing/2014/main" id="{A714C9A8-6E05-D841-8B7D-66086A750DE9}"/>
                </a:ext>
              </a:extLst>
            </p:cNvPr>
            <p:cNvSpPr>
              <a:spLocks noChangeArrowheads="1"/>
            </p:cNvSpPr>
            <p:nvPr/>
          </p:nvSpPr>
          <p:spPr bwMode="auto">
            <a:xfrm>
              <a:off x="14737598" y="6402079"/>
              <a:ext cx="2411450" cy="373528"/>
            </a:xfrm>
            <a:custGeom>
              <a:avLst/>
              <a:gdLst>
                <a:gd name="T0" fmla="*/ 0 w 1936"/>
                <a:gd name="T1" fmla="*/ 26 h 301"/>
                <a:gd name="T2" fmla="*/ 0 w 1936"/>
                <a:gd name="T3" fmla="*/ 273 h 301"/>
                <a:gd name="T4" fmla="*/ 0 w 1936"/>
                <a:gd name="T5" fmla="*/ 273 h 301"/>
                <a:gd name="T6" fmla="*/ 26 w 1936"/>
                <a:gd name="T7" fmla="*/ 300 h 301"/>
                <a:gd name="T8" fmla="*/ 1908 w 1936"/>
                <a:gd name="T9" fmla="*/ 300 h 301"/>
                <a:gd name="T10" fmla="*/ 1908 w 1936"/>
                <a:gd name="T11" fmla="*/ 300 h 301"/>
                <a:gd name="T12" fmla="*/ 1935 w 1936"/>
                <a:gd name="T13" fmla="*/ 273 h 301"/>
                <a:gd name="T14" fmla="*/ 1935 w 1936"/>
                <a:gd name="T15" fmla="*/ 26 h 301"/>
                <a:gd name="T16" fmla="*/ 1935 w 1936"/>
                <a:gd name="T17" fmla="*/ 26 h 301"/>
                <a:gd name="T18" fmla="*/ 1908 w 1936"/>
                <a:gd name="T19" fmla="*/ 0 h 301"/>
                <a:gd name="T20" fmla="*/ 26 w 1936"/>
                <a:gd name="T21" fmla="*/ 0 h 301"/>
                <a:gd name="T22" fmla="*/ 26 w 1936"/>
                <a:gd name="T23" fmla="*/ 0 h 301"/>
                <a:gd name="T24" fmla="*/ 0 w 1936"/>
                <a:gd name="T25" fmla="*/ 2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6" h="301">
                  <a:moveTo>
                    <a:pt x="0" y="26"/>
                  </a:moveTo>
                  <a:lnTo>
                    <a:pt x="0" y="273"/>
                  </a:lnTo>
                  <a:lnTo>
                    <a:pt x="0" y="273"/>
                  </a:lnTo>
                  <a:cubicBezTo>
                    <a:pt x="0" y="288"/>
                    <a:pt x="11" y="300"/>
                    <a:pt x="26" y="300"/>
                  </a:cubicBezTo>
                  <a:lnTo>
                    <a:pt x="1908" y="300"/>
                  </a:lnTo>
                  <a:lnTo>
                    <a:pt x="1908" y="300"/>
                  </a:lnTo>
                  <a:cubicBezTo>
                    <a:pt x="1922" y="300"/>
                    <a:pt x="1935" y="288"/>
                    <a:pt x="1935" y="273"/>
                  </a:cubicBezTo>
                  <a:lnTo>
                    <a:pt x="1935" y="26"/>
                  </a:lnTo>
                  <a:lnTo>
                    <a:pt x="1935" y="26"/>
                  </a:lnTo>
                  <a:cubicBezTo>
                    <a:pt x="1935" y="11"/>
                    <a:pt x="1922" y="0"/>
                    <a:pt x="1908" y="0"/>
                  </a:cubicBezTo>
                  <a:lnTo>
                    <a:pt x="26" y="0"/>
                  </a:lnTo>
                  <a:lnTo>
                    <a:pt x="26" y="0"/>
                  </a:lnTo>
                  <a:cubicBezTo>
                    <a:pt x="11" y="0"/>
                    <a:pt x="0" y="11"/>
                    <a:pt x="0" y="26"/>
                  </a:cubicBezTo>
                </a:path>
              </a:pathLst>
            </a:custGeom>
            <a:solidFill>
              <a:srgbClr val="FBBE03"/>
            </a:solidFill>
            <a:ln>
              <a:noFill/>
            </a:ln>
            <a:effectLst/>
            <a:extLst>
              <a:ext uri="{91240B29-F687-4F45-9708-019B960494DF}">
                <a14:hiddenLine xmlns:a14="http://schemas.microsoft.com/office/drawing/2010/main" w="9525" cap="flat">
                  <a:solidFill>
                    <a:srgbClr val="C4C8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27" name="Freeform 26">
              <a:extLst>
                <a:ext uri="{FF2B5EF4-FFF2-40B4-BE49-F238E27FC236}">
                  <a16:creationId xmlns:a16="http://schemas.microsoft.com/office/drawing/2014/main" id="{F8573794-6ACB-F04A-8E0B-9F6D1CED9F38}"/>
                </a:ext>
              </a:extLst>
            </p:cNvPr>
            <p:cNvSpPr>
              <a:spLocks noChangeArrowheads="1"/>
            </p:cNvSpPr>
            <p:nvPr/>
          </p:nvSpPr>
          <p:spPr bwMode="auto">
            <a:xfrm>
              <a:off x="16434950" y="6402080"/>
              <a:ext cx="465672" cy="372287"/>
            </a:xfrm>
            <a:custGeom>
              <a:avLst/>
              <a:gdLst>
                <a:gd name="connsiteX0" fmla="*/ 219722 w 465672"/>
                <a:gd name="connsiteY0" fmla="*/ 0 h 372287"/>
                <a:gd name="connsiteX1" fmla="*/ 465672 w 465672"/>
                <a:gd name="connsiteY1" fmla="*/ 0 h 372287"/>
                <a:gd name="connsiteX2" fmla="*/ 465672 w 465672"/>
                <a:gd name="connsiteY2" fmla="*/ 372287 h 372287"/>
                <a:gd name="connsiteX3" fmla="*/ 219722 w 465672"/>
                <a:gd name="connsiteY3" fmla="*/ 372287 h 372287"/>
                <a:gd name="connsiteX4" fmla="*/ 0 w 465672"/>
                <a:gd name="connsiteY4" fmla="*/ 0 h 372287"/>
                <a:gd name="connsiteX5" fmla="*/ 202008 w 465672"/>
                <a:gd name="connsiteY5" fmla="*/ 0 h 372287"/>
                <a:gd name="connsiteX6" fmla="*/ 202008 w 465672"/>
                <a:gd name="connsiteY6" fmla="*/ 372287 h 372287"/>
                <a:gd name="connsiteX7" fmla="*/ 0 w 465672"/>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672" h="372287">
                  <a:moveTo>
                    <a:pt x="219722" y="0"/>
                  </a:moveTo>
                  <a:lnTo>
                    <a:pt x="465672" y="0"/>
                  </a:lnTo>
                  <a:lnTo>
                    <a:pt x="465672" y="372287"/>
                  </a:lnTo>
                  <a:lnTo>
                    <a:pt x="219722" y="372287"/>
                  </a:lnTo>
                  <a:close/>
                  <a:moveTo>
                    <a:pt x="0" y="0"/>
                  </a:moveTo>
                  <a:lnTo>
                    <a:pt x="202008" y="0"/>
                  </a:lnTo>
                  <a:lnTo>
                    <a:pt x="202008" y="372287"/>
                  </a:lnTo>
                  <a:lnTo>
                    <a:pt x="0" y="372287"/>
                  </a:lnTo>
                  <a:close/>
                </a:path>
              </a:pathLst>
            </a:custGeom>
            <a:solidFill>
              <a:srgbClr val="EB4134">
                <a:alpha val="20152"/>
              </a:srgbClr>
            </a:solidFill>
            <a:ln>
              <a:noFill/>
            </a:ln>
            <a:effectLst/>
          </p:spPr>
          <p:txBody>
            <a:bodyPr wrap="square" anchor="ctr">
              <a:noAutofit/>
            </a:bodyPr>
            <a:lstStyle/>
            <a:p>
              <a:endParaRPr lang="en-US">
                <a:latin typeface="Poppins" pitchFamily="2" charset="77"/>
              </a:endParaRPr>
            </a:p>
          </p:txBody>
        </p:sp>
        <p:sp>
          <p:nvSpPr>
            <p:cNvPr id="28" name="Freeform 91">
              <a:extLst>
                <a:ext uri="{FF2B5EF4-FFF2-40B4-BE49-F238E27FC236}">
                  <a16:creationId xmlns:a16="http://schemas.microsoft.com/office/drawing/2014/main" id="{B8F87359-9DD8-B64C-B54B-846B81C42AF7}"/>
                </a:ext>
              </a:extLst>
            </p:cNvPr>
            <p:cNvSpPr>
              <a:spLocks noChangeArrowheads="1"/>
            </p:cNvSpPr>
            <p:nvPr/>
          </p:nvSpPr>
          <p:spPr bwMode="auto">
            <a:xfrm>
              <a:off x="14737598" y="6715184"/>
              <a:ext cx="2411450" cy="60425"/>
            </a:xfrm>
            <a:custGeom>
              <a:avLst/>
              <a:gdLst>
                <a:gd name="T0" fmla="*/ 0 w 1936"/>
                <a:gd name="T1" fmla="*/ 0 h 50"/>
                <a:gd name="T2" fmla="*/ 0 w 1936"/>
                <a:gd name="T3" fmla="*/ 22 h 50"/>
                <a:gd name="T4" fmla="*/ 0 w 1936"/>
                <a:gd name="T5" fmla="*/ 22 h 50"/>
                <a:gd name="T6" fmla="*/ 26 w 1936"/>
                <a:gd name="T7" fmla="*/ 49 h 50"/>
                <a:gd name="T8" fmla="*/ 1908 w 1936"/>
                <a:gd name="T9" fmla="*/ 49 h 50"/>
                <a:gd name="T10" fmla="*/ 1908 w 1936"/>
                <a:gd name="T11" fmla="*/ 49 h 50"/>
                <a:gd name="T12" fmla="*/ 1935 w 1936"/>
                <a:gd name="T13" fmla="*/ 22 h 50"/>
                <a:gd name="T14" fmla="*/ 1935 w 1936"/>
                <a:gd name="T15" fmla="*/ 0 h 50"/>
                <a:gd name="T16" fmla="*/ 0 w 1936"/>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6" h="50">
                  <a:moveTo>
                    <a:pt x="0" y="0"/>
                  </a:moveTo>
                  <a:lnTo>
                    <a:pt x="0" y="22"/>
                  </a:lnTo>
                  <a:lnTo>
                    <a:pt x="0" y="22"/>
                  </a:lnTo>
                  <a:cubicBezTo>
                    <a:pt x="0" y="37"/>
                    <a:pt x="11" y="49"/>
                    <a:pt x="26" y="49"/>
                  </a:cubicBezTo>
                  <a:lnTo>
                    <a:pt x="1908" y="49"/>
                  </a:lnTo>
                  <a:lnTo>
                    <a:pt x="1908" y="49"/>
                  </a:lnTo>
                  <a:cubicBezTo>
                    <a:pt x="1922" y="49"/>
                    <a:pt x="1935" y="37"/>
                    <a:pt x="1935" y="22"/>
                  </a:cubicBezTo>
                  <a:lnTo>
                    <a:pt x="193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29" name="Freeform 28">
              <a:extLst>
                <a:ext uri="{FF2B5EF4-FFF2-40B4-BE49-F238E27FC236}">
                  <a16:creationId xmlns:a16="http://schemas.microsoft.com/office/drawing/2014/main" id="{2358107D-5D77-7040-92AD-0E26C32AAFC6}"/>
                </a:ext>
              </a:extLst>
            </p:cNvPr>
            <p:cNvSpPr>
              <a:spLocks noChangeArrowheads="1"/>
            </p:cNvSpPr>
            <p:nvPr/>
          </p:nvSpPr>
          <p:spPr bwMode="auto">
            <a:xfrm>
              <a:off x="15094646" y="6402080"/>
              <a:ext cx="306371" cy="372287"/>
            </a:xfrm>
            <a:custGeom>
              <a:avLst/>
              <a:gdLst>
                <a:gd name="connsiteX0" fmla="*/ 131831 w 306371"/>
                <a:gd name="connsiteY0" fmla="*/ 0 h 372287"/>
                <a:gd name="connsiteX1" fmla="*/ 306371 w 306371"/>
                <a:gd name="connsiteY1" fmla="*/ 0 h 372287"/>
                <a:gd name="connsiteX2" fmla="*/ 306371 w 306371"/>
                <a:gd name="connsiteY2" fmla="*/ 372287 h 372287"/>
                <a:gd name="connsiteX3" fmla="*/ 131831 w 306371"/>
                <a:gd name="connsiteY3" fmla="*/ 372287 h 372287"/>
                <a:gd name="connsiteX4" fmla="*/ 0 w 306371"/>
                <a:gd name="connsiteY4" fmla="*/ 0 h 372287"/>
                <a:gd name="connsiteX5" fmla="*/ 114111 w 306371"/>
                <a:gd name="connsiteY5" fmla="*/ 0 h 372287"/>
                <a:gd name="connsiteX6" fmla="*/ 114111 w 306371"/>
                <a:gd name="connsiteY6" fmla="*/ 372287 h 372287"/>
                <a:gd name="connsiteX7" fmla="*/ 0 w 306371"/>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71" h="372287">
                  <a:moveTo>
                    <a:pt x="131831" y="0"/>
                  </a:moveTo>
                  <a:lnTo>
                    <a:pt x="306371" y="0"/>
                  </a:lnTo>
                  <a:lnTo>
                    <a:pt x="306371" y="372287"/>
                  </a:lnTo>
                  <a:lnTo>
                    <a:pt x="131831" y="372287"/>
                  </a:lnTo>
                  <a:close/>
                  <a:moveTo>
                    <a:pt x="0" y="0"/>
                  </a:moveTo>
                  <a:lnTo>
                    <a:pt x="114111" y="0"/>
                  </a:lnTo>
                  <a:lnTo>
                    <a:pt x="114111" y="372287"/>
                  </a:lnTo>
                  <a:lnTo>
                    <a:pt x="0" y="372287"/>
                  </a:lnTo>
                  <a:close/>
                </a:path>
              </a:pathLst>
            </a:custGeom>
            <a:solidFill>
              <a:srgbClr val="FFFFFF">
                <a:alpha val="19750"/>
              </a:srgbClr>
            </a:solidFill>
            <a:ln>
              <a:noFill/>
            </a:ln>
            <a:effectLst/>
          </p:spPr>
          <p:txBody>
            <a:bodyPr wrap="square" anchor="ctr">
              <a:noAutofit/>
            </a:bodyPr>
            <a:lstStyle/>
            <a:p>
              <a:endParaRPr lang="en-US">
                <a:latin typeface="Poppins" pitchFamily="2" charset="77"/>
              </a:endParaRPr>
            </a:p>
          </p:txBody>
        </p:sp>
      </p:grpSp>
      <p:grpSp>
        <p:nvGrpSpPr>
          <p:cNvPr id="30" name="Group 29">
            <a:extLst>
              <a:ext uri="{FF2B5EF4-FFF2-40B4-BE49-F238E27FC236}">
                <a16:creationId xmlns:a16="http://schemas.microsoft.com/office/drawing/2014/main" id="{1A1EA401-0F82-7E49-BC88-FBB0B52A713C}"/>
              </a:ext>
            </a:extLst>
          </p:cNvPr>
          <p:cNvGrpSpPr/>
          <p:nvPr/>
        </p:nvGrpSpPr>
        <p:grpSpPr>
          <a:xfrm>
            <a:off x="7370387" y="1893696"/>
            <a:ext cx="1205725" cy="1205723"/>
            <a:chOff x="14737598" y="3787391"/>
            <a:chExt cx="2411450" cy="2411446"/>
          </a:xfrm>
        </p:grpSpPr>
        <p:sp>
          <p:nvSpPr>
            <p:cNvPr id="31" name="Freeform 94">
              <a:extLst>
                <a:ext uri="{FF2B5EF4-FFF2-40B4-BE49-F238E27FC236}">
                  <a16:creationId xmlns:a16="http://schemas.microsoft.com/office/drawing/2014/main" id="{3418ED88-884C-4647-8897-F823A27C0428}"/>
                </a:ext>
              </a:extLst>
            </p:cNvPr>
            <p:cNvSpPr>
              <a:spLocks noChangeArrowheads="1"/>
            </p:cNvSpPr>
            <p:nvPr/>
          </p:nvSpPr>
          <p:spPr bwMode="auto">
            <a:xfrm>
              <a:off x="14737598" y="3787391"/>
              <a:ext cx="2411450" cy="2411446"/>
            </a:xfrm>
            <a:custGeom>
              <a:avLst/>
              <a:gdLst>
                <a:gd name="T0" fmla="*/ 1935 w 1936"/>
                <a:gd name="T1" fmla="*/ 967 h 1936"/>
                <a:gd name="T2" fmla="*/ 1935 w 1936"/>
                <a:gd name="T3" fmla="*/ 967 h 1936"/>
                <a:gd name="T4" fmla="*/ 967 w 1936"/>
                <a:gd name="T5" fmla="*/ 1935 h 1936"/>
                <a:gd name="T6" fmla="*/ 967 w 1936"/>
                <a:gd name="T7" fmla="*/ 1935 h 1936"/>
                <a:gd name="T8" fmla="*/ 0 w 1936"/>
                <a:gd name="T9" fmla="*/ 967 h 1936"/>
                <a:gd name="T10" fmla="*/ 0 w 1936"/>
                <a:gd name="T11" fmla="*/ 967 h 1936"/>
                <a:gd name="T12" fmla="*/ 967 w 1936"/>
                <a:gd name="T13" fmla="*/ 0 h 1936"/>
                <a:gd name="T14" fmla="*/ 967 w 1936"/>
                <a:gd name="T15" fmla="*/ 0 h 1936"/>
                <a:gd name="T16" fmla="*/ 1935 w 1936"/>
                <a:gd name="T17" fmla="*/ 967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6" h="1936">
                  <a:moveTo>
                    <a:pt x="1935" y="967"/>
                  </a:moveTo>
                  <a:lnTo>
                    <a:pt x="1935" y="967"/>
                  </a:lnTo>
                  <a:cubicBezTo>
                    <a:pt x="1935" y="1501"/>
                    <a:pt x="1502" y="1935"/>
                    <a:pt x="967" y="1935"/>
                  </a:cubicBezTo>
                  <a:lnTo>
                    <a:pt x="967" y="1935"/>
                  </a:lnTo>
                  <a:cubicBezTo>
                    <a:pt x="433" y="1935"/>
                    <a:pt x="0" y="1501"/>
                    <a:pt x="0" y="967"/>
                  </a:cubicBezTo>
                  <a:lnTo>
                    <a:pt x="0" y="967"/>
                  </a:lnTo>
                  <a:cubicBezTo>
                    <a:pt x="0" y="433"/>
                    <a:pt x="433" y="0"/>
                    <a:pt x="967" y="0"/>
                  </a:cubicBezTo>
                  <a:lnTo>
                    <a:pt x="967" y="0"/>
                  </a:lnTo>
                  <a:cubicBezTo>
                    <a:pt x="1502" y="0"/>
                    <a:pt x="1935" y="433"/>
                    <a:pt x="1935" y="967"/>
                  </a:cubicBezTo>
                </a:path>
              </a:pathLst>
            </a:custGeom>
            <a:solidFill>
              <a:srgbClr val="FBBE03"/>
            </a:solidFill>
            <a:ln>
              <a:noFill/>
            </a:ln>
            <a:effectLst/>
            <a:extLst>
              <a:ext uri="{91240B29-F687-4F45-9708-019B960494DF}">
                <a14:hiddenLine xmlns:a14="http://schemas.microsoft.com/office/drawing/2010/main" w="9525" cap="flat">
                  <a:solidFill>
                    <a:srgbClr val="C4C8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32" name="Freeform 95">
              <a:extLst>
                <a:ext uri="{FF2B5EF4-FFF2-40B4-BE49-F238E27FC236}">
                  <a16:creationId xmlns:a16="http://schemas.microsoft.com/office/drawing/2014/main" id="{597DF40A-14DA-544B-A361-1A195CB4777C}"/>
                </a:ext>
              </a:extLst>
            </p:cNvPr>
            <p:cNvSpPr>
              <a:spLocks noChangeArrowheads="1"/>
            </p:cNvSpPr>
            <p:nvPr/>
          </p:nvSpPr>
          <p:spPr bwMode="auto">
            <a:xfrm>
              <a:off x="14830981" y="3880772"/>
              <a:ext cx="2230177" cy="2230177"/>
            </a:xfrm>
            <a:custGeom>
              <a:avLst/>
              <a:gdLst>
                <a:gd name="T0" fmla="*/ 894 w 1789"/>
                <a:gd name="T1" fmla="*/ 98 h 1789"/>
                <a:gd name="T2" fmla="*/ 894 w 1789"/>
                <a:gd name="T3" fmla="*/ 98 h 1789"/>
                <a:gd name="T4" fmla="*/ 99 w 1789"/>
                <a:gd name="T5" fmla="*/ 894 h 1789"/>
                <a:gd name="T6" fmla="*/ 99 w 1789"/>
                <a:gd name="T7" fmla="*/ 894 h 1789"/>
                <a:gd name="T8" fmla="*/ 894 w 1789"/>
                <a:gd name="T9" fmla="*/ 1690 h 1789"/>
                <a:gd name="T10" fmla="*/ 894 w 1789"/>
                <a:gd name="T11" fmla="*/ 1690 h 1789"/>
                <a:gd name="T12" fmla="*/ 1690 w 1789"/>
                <a:gd name="T13" fmla="*/ 894 h 1789"/>
                <a:gd name="T14" fmla="*/ 1690 w 1789"/>
                <a:gd name="T15" fmla="*/ 894 h 1789"/>
                <a:gd name="T16" fmla="*/ 894 w 1789"/>
                <a:gd name="T17" fmla="*/ 98 h 1789"/>
                <a:gd name="T18" fmla="*/ 894 w 1789"/>
                <a:gd name="T19" fmla="*/ 1788 h 1789"/>
                <a:gd name="T20" fmla="*/ 894 w 1789"/>
                <a:gd name="T21" fmla="*/ 1788 h 1789"/>
                <a:gd name="T22" fmla="*/ 0 w 1789"/>
                <a:gd name="T23" fmla="*/ 894 h 1789"/>
                <a:gd name="T24" fmla="*/ 0 w 1789"/>
                <a:gd name="T25" fmla="*/ 894 h 1789"/>
                <a:gd name="T26" fmla="*/ 894 w 1789"/>
                <a:gd name="T27" fmla="*/ 0 h 1789"/>
                <a:gd name="T28" fmla="*/ 894 w 1789"/>
                <a:gd name="T29" fmla="*/ 0 h 1789"/>
                <a:gd name="T30" fmla="*/ 1788 w 1789"/>
                <a:gd name="T31" fmla="*/ 894 h 1789"/>
                <a:gd name="T32" fmla="*/ 1788 w 1789"/>
                <a:gd name="T33" fmla="*/ 894 h 1789"/>
                <a:gd name="T34" fmla="*/ 894 w 1789"/>
                <a:gd name="T35" fmla="*/ 1788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9" h="1789">
                  <a:moveTo>
                    <a:pt x="894" y="98"/>
                  </a:moveTo>
                  <a:lnTo>
                    <a:pt x="894" y="98"/>
                  </a:lnTo>
                  <a:cubicBezTo>
                    <a:pt x="455" y="98"/>
                    <a:pt x="99" y="455"/>
                    <a:pt x="99" y="894"/>
                  </a:cubicBezTo>
                  <a:lnTo>
                    <a:pt x="99" y="894"/>
                  </a:lnTo>
                  <a:cubicBezTo>
                    <a:pt x="99" y="1333"/>
                    <a:pt x="455" y="1690"/>
                    <a:pt x="894" y="1690"/>
                  </a:cubicBezTo>
                  <a:lnTo>
                    <a:pt x="894" y="1690"/>
                  </a:lnTo>
                  <a:cubicBezTo>
                    <a:pt x="1333" y="1690"/>
                    <a:pt x="1690" y="1333"/>
                    <a:pt x="1690" y="894"/>
                  </a:cubicBezTo>
                  <a:lnTo>
                    <a:pt x="1690" y="894"/>
                  </a:lnTo>
                  <a:cubicBezTo>
                    <a:pt x="1690" y="455"/>
                    <a:pt x="1333" y="98"/>
                    <a:pt x="894" y="98"/>
                  </a:cubicBezTo>
                  <a:close/>
                  <a:moveTo>
                    <a:pt x="894" y="1788"/>
                  </a:moveTo>
                  <a:lnTo>
                    <a:pt x="894" y="1788"/>
                  </a:lnTo>
                  <a:cubicBezTo>
                    <a:pt x="401" y="1788"/>
                    <a:pt x="0" y="1387"/>
                    <a:pt x="0" y="894"/>
                  </a:cubicBezTo>
                  <a:lnTo>
                    <a:pt x="0" y="894"/>
                  </a:lnTo>
                  <a:cubicBezTo>
                    <a:pt x="0" y="401"/>
                    <a:pt x="401" y="0"/>
                    <a:pt x="894" y="0"/>
                  </a:cubicBezTo>
                  <a:lnTo>
                    <a:pt x="894" y="0"/>
                  </a:lnTo>
                  <a:cubicBezTo>
                    <a:pt x="1387" y="0"/>
                    <a:pt x="1788" y="401"/>
                    <a:pt x="1788" y="894"/>
                  </a:cubicBezTo>
                  <a:lnTo>
                    <a:pt x="1788" y="894"/>
                  </a:lnTo>
                  <a:cubicBezTo>
                    <a:pt x="1788" y="1387"/>
                    <a:pt x="1387" y="1788"/>
                    <a:pt x="894" y="1788"/>
                  </a:cubicBezTo>
                  <a:close/>
                </a:path>
              </a:pathLst>
            </a:custGeom>
            <a:solidFill>
              <a:srgbClr val="FFFFFF">
                <a:alpha val="20000"/>
              </a:srgbClr>
            </a:solidFill>
            <a:ln>
              <a:noFill/>
            </a:ln>
            <a:effectLst/>
          </p:spPr>
          <p:txBody>
            <a:bodyPr wrap="none" anchor="ctr"/>
            <a:lstStyle/>
            <a:p>
              <a:endParaRPr lang="en-US">
                <a:latin typeface="Poppins" pitchFamily="2" charset="77"/>
              </a:endParaRPr>
            </a:p>
          </p:txBody>
        </p:sp>
        <p:sp>
          <p:nvSpPr>
            <p:cNvPr id="33" name="Freeform 96">
              <a:extLst>
                <a:ext uri="{FF2B5EF4-FFF2-40B4-BE49-F238E27FC236}">
                  <a16:creationId xmlns:a16="http://schemas.microsoft.com/office/drawing/2014/main" id="{049E3786-68D5-BB4E-B3CE-5225D7260D28}"/>
                </a:ext>
              </a:extLst>
            </p:cNvPr>
            <p:cNvSpPr>
              <a:spLocks noChangeArrowheads="1"/>
            </p:cNvSpPr>
            <p:nvPr/>
          </p:nvSpPr>
          <p:spPr bwMode="auto">
            <a:xfrm>
              <a:off x="15222768" y="4501488"/>
              <a:ext cx="1318332" cy="977763"/>
            </a:xfrm>
            <a:custGeom>
              <a:avLst/>
              <a:gdLst>
                <a:gd name="T0" fmla="*/ 360 w 1058"/>
                <a:gd name="T1" fmla="*/ 558 h 787"/>
                <a:gd name="T2" fmla="*/ 382 w 1058"/>
                <a:gd name="T3" fmla="*/ 674 h 787"/>
                <a:gd name="T4" fmla="*/ 384 w 1058"/>
                <a:gd name="T5" fmla="*/ 696 h 787"/>
                <a:gd name="T6" fmla="*/ 1002 w 1058"/>
                <a:gd name="T7" fmla="*/ 287 h 787"/>
                <a:gd name="T8" fmla="*/ 1020 w 1058"/>
                <a:gd name="T9" fmla="*/ 495 h 787"/>
                <a:gd name="T10" fmla="*/ 914 w 1058"/>
                <a:gd name="T11" fmla="*/ 760 h 787"/>
                <a:gd name="T12" fmla="*/ 964 w 1058"/>
                <a:gd name="T13" fmla="*/ 694 h 787"/>
                <a:gd name="T14" fmla="*/ 7 w 1058"/>
                <a:gd name="T15" fmla="*/ 551 h 787"/>
                <a:gd name="T16" fmla="*/ 91 w 1058"/>
                <a:gd name="T17" fmla="*/ 593 h 787"/>
                <a:gd name="T18" fmla="*/ 98 w 1058"/>
                <a:gd name="T19" fmla="*/ 649 h 787"/>
                <a:gd name="T20" fmla="*/ 120 w 1058"/>
                <a:gd name="T21" fmla="*/ 675 h 787"/>
                <a:gd name="T22" fmla="*/ 245 w 1058"/>
                <a:gd name="T23" fmla="*/ 551 h 787"/>
                <a:gd name="T24" fmla="*/ 332 w 1058"/>
                <a:gd name="T25" fmla="*/ 692 h 787"/>
                <a:gd name="T26" fmla="*/ 463 w 1058"/>
                <a:gd name="T27" fmla="*/ 689 h 787"/>
                <a:gd name="T28" fmla="*/ 380 w 1058"/>
                <a:gd name="T29" fmla="*/ 577 h 787"/>
                <a:gd name="T30" fmla="*/ 470 w 1058"/>
                <a:gd name="T31" fmla="*/ 716 h 787"/>
                <a:gd name="T32" fmla="*/ 531 w 1058"/>
                <a:gd name="T33" fmla="*/ 786 h 787"/>
                <a:gd name="T34" fmla="*/ 558 w 1058"/>
                <a:gd name="T35" fmla="*/ 503 h 787"/>
                <a:gd name="T36" fmla="*/ 765 w 1058"/>
                <a:gd name="T37" fmla="*/ 525 h 787"/>
                <a:gd name="T38" fmla="*/ 718 w 1058"/>
                <a:gd name="T39" fmla="*/ 719 h 787"/>
                <a:gd name="T40" fmla="*/ 776 w 1058"/>
                <a:gd name="T41" fmla="*/ 680 h 787"/>
                <a:gd name="T42" fmla="*/ 920 w 1058"/>
                <a:gd name="T43" fmla="*/ 553 h 787"/>
                <a:gd name="T44" fmla="*/ 941 w 1058"/>
                <a:gd name="T45" fmla="*/ 509 h 787"/>
                <a:gd name="T46" fmla="*/ 904 w 1058"/>
                <a:gd name="T47" fmla="*/ 717 h 787"/>
                <a:gd name="T48" fmla="*/ 1011 w 1058"/>
                <a:gd name="T49" fmla="*/ 786 h 787"/>
                <a:gd name="T50" fmla="*/ 1054 w 1058"/>
                <a:gd name="T51" fmla="*/ 522 h 787"/>
                <a:gd name="T52" fmla="*/ 1025 w 1058"/>
                <a:gd name="T53" fmla="*/ 336 h 787"/>
                <a:gd name="T54" fmla="*/ 977 w 1058"/>
                <a:gd name="T55" fmla="*/ 6 h 787"/>
                <a:gd name="T56" fmla="*/ 820 w 1058"/>
                <a:gd name="T57" fmla="*/ 42 h 787"/>
                <a:gd name="T58" fmla="*/ 972 w 1058"/>
                <a:gd name="T59" fmla="*/ 32 h 787"/>
                <a:gd name="T60" fmla="*/ 963 w 1058"/>
                <a:gd name="T61" fmla="*/ 128 h 787"/>
                <a:gd name="T62" fmla="*/ 369 w 1058"/>
                <a:gd name="T63" fmla="*/ 116 h 787"/>
                <a:gd name="T64" fmla="*/ 73 w 1058"/>
                <a:gd name="T65" fmla="*/ 436 h 787"/>
                <a:gd name="T66" fmla="*/ 33 w 1058"/>
                <a:gd name="T67" fmla="*/ 473 h 787"/>
                <a:gd name="T68" fmla="*/ 36 w 1058"/>
                <a:gd name="T69" fmla="*/ 516 h 787"/>
                <a:gd name="T70" fmla="*/ 89 w 1058"/>
                <a:gd name="T71" fmla="*/ 484 h 787"/>
                <a:gd name="T72" fmla="*/ 362 w 1058"/>
                <a:gd name="T73" fmla="*/ 142 h 787"/>
                <a:gd name="T74" fmla="*/ 984 w 1058"/>
                <a:gd name="T75" fmla="*/ 243 h 787"/>
                <a:gd name="T76" fmla="*/ 896 w 1058"/>
                <a:gd name="T77" fmla="*/ 536 h 787"/>
                <a:gd name="T78" fmla="*/ 747 w 1058"/>
                <a:gd name="T79" fmla="*/ 589 h 787"/>
                <a:gd name="T80" fmla="*/ 732 w 1058"/>
                <a:gd name="T81" fmla="*/ 682 h 787"/>
                <a:gd name="T82" fmla="*/ 829 w 1058"/>
                <a:gd name="T83" fmla="*/ 529 h 787"/>
                <a:gd name="T84" fmla="*/ 777 w 1058"/>
                <a:gd name="T85" fmla="*/ 263 h 787"/>
                <a:gd name="T86" fmla="*/ 650 w 1058"/>
                <a:gd name="T87" fmla="*/ 387 h 787"/>
                <a:gd name="T88" fmla="*/ 554 w 1058"/>
                <a:gd name="T89" fmla="*/ 477 h 787"/>
                <a:gd name="T90" fmla="*/ 530 w 1058"/>
                <a:gd name="T91" fmla="*/ 371 h 787"/>
                <a:gd name="T92" fmla="*/ 468 w 1058"/>
                <a:gd name="T93" fmla="*/ 760 h 787"/>
                <a:gd name="T94" fmla="*/ 490 w 1058"/>
                <a:gd name="T95" fmla="*/ 588 h 787"/>
                <a:gd name="T96" fmla="*/ 367 w 1058"/>
                <a:gd name="T97" fmla="*/ 317 h 787"/>
                <a:gd name="T98" fmla="*/ 363 w 1058"/>
                <a:gd name="T99" fmla="*/ 476 h 787"/>
                <a:gd name="T100" fmla="*/ 190 w 1058"/>
                <a:gd name="T101" fmla="*/ 627 h 787"/>
                <a:gd name="T102" fmla="*/ 114 w 1058"/>
                <a:gd name="T103" fmla="*/ 579 h 787"/>
                <a:gd name="T104" fmla="*/ 101 w 1058"/>
                <a:gd name="T105" fmla="*/ 555 h 787"/>
                <a:gd name="T106" fmla="*/ 130 w 1058"/>
                <a:gd name="T107" fmla="*/ 467 h 787"/>
                <a:gd name="T108" fmla="*/ 5 w 1058"/>
                <a:gd name="T109" fmla="*/ 532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8" h="787">
                  <a:moveTo>
                    <a:pt x="303" y="494"/>
                  </a:moveTo>
                  <a:lnTo>
                    <a:pt x="303" y="494"/>
                  </a:lnTo>
                  <a:cubicBezTo>
                    <a:pt x="324" y="493"/>
                    <a:pt x="349" y="498"/>
                    <a:pt x="379" y="508"/>
                  </a:cubicBezTo>
                  <a:lnTo>
                    <a:pt x="379" y="508"/>
                  </a:lnTo>
                  <a:cubicBezTo>
                    <a:pt x="386" y="518"/>
                    <a:pt x="395" y="528"/>
                    <a:pt x="404" y="536"/>
                  </a:cubicBezTo>
                  <a:lnTo>
                    <a:pt x="360" y="558"/>
                  </a:lnTo>
                  <a:lnTo>
                    <a:pt x="360" y="558"/>
                  </a:lnTo>
                  <a:cubicBezTo>
                    <a:pt x="353" y="561"/>
                    <a:pt x="351" y="567"/>
                    <a:pt x="352" y="573"/>
                  </a:cubicBezTo>
                  <a:lnTo>
                    <a:pt x="374" y="665"/>
                  </a:lnTo>
                  <a:lnTo>
                    <a:pt x="374" y="665"/>
                  </a:lnTo>
                  <a:cubicBezTo>
                    <a:pt x="375" y="669"/>
                    <a:pt x="379" y="672"/>
                    <a:pt x="382" y="674"/>
                  </a:cubicBezTo>
                  <a:lnTo>
                    <a:pt x="382" y="674"/>
                  </a:lnTo>
                  <a:cubicBezTo>
                    <a:pt x="386" y="676"/>
                    <a:pt x="391" y="675"/>
                    <a:pt x="394" y="673"/>
                  </a:cubicBezTo>
                  <a:lnTo>
                    <a:pt x="421" y="657"/>
                  </a:lnTo>
                  <a:lnTo>
                    <a:pt x="436" y="677"/>
                  </a:lnTo>
                  <a:lnTo>
                    <a:pt x="436" y="677"/>
                  </a:lnTo>
                  <a:cubicBezTo>
                    <a:pt x="424" y="686"/>
                    <a:pt x="403" y="698"/>
                    <a:pt x="384" y="696"/>
                  </a:cubicBezTo>
                  <a:lnTo>
                    <a:pt x="384" y="696"/>
                  </a:lnTo>
                  <a:cubicBezTo>
                    <a:pt x="372" y="695"/>
                    <a:pt x="362" y="689"/>
                    <a:pt x="353" y="676"/>
                  </a:cubicBezTo>
                  <a:lnTo>
                    <a:pt x="353" y="676"/>
                  </a:lnTo>
                  <a:cubicBezTo>
                    <a:pt x="314" y="620"/>
                    <a:pt x="303" y="495"/>
                    <a:pt x="303" y="494"/>
                  </a:cubicBezTo>
                  <a:close/>
                  <a:moveTo>
                    <a:pt x="901" y="393"/>
                  </a:moveTo>
                  <a:lnTo>
                    <a:pt x="901" y="393"/>
                  </a:lnTo>
                  <a:cubicBezTo>
                    <a:pt x="935" y="377"/>
                    <a:pt x="984" y="344"/>
                    <a:pt x="1002" y="287"/>
                  </a:cubicBezTo>
                  <a:lnTo>
                    <a:pt x="1002" y="287"/>
                  </a:lnTo>
                  <a:cubicBezTo>
                    <a:pt x="1002" y="301"/>
                    <a:pt x="1001" y="316"/>
                    <a:pt x="999" y="333"/>
                  </a:cubicBezTo>
                  <a:lnTo>
                    <a:pt x="989" y="438"/>
                  </a:lnTo>
                  <a:lnTo>
                    <a:pt x="989" y="438"/>
                  </a:lnTo>
                  <a:cubicBezTo>
                    <a:pt x="988" y="457"/>
                    <a:pt x="995" y="474"/>
                    <a:pt x="1009" y="485"/>
                  </a:cubicBezTo>
                  <a:lnTo>
                    <a:pt x="1020" y="495"/>
                  </a:lnTo>
                  <a:lnTo>
                    <a:pt x="1020" y="495"/>
                  </a:lnTo>
                  <a:cubicBezTo>
                    <a:pt x="1027" y="500"/>
                    <a:pt x="1030" y="508"/>
                    <a:pt x="1028" y="517"/>
                  </a:cubicBezTo>
                  <a:lnTo>
                    <a:pt x="1028" y="517"/>
                  </a:lnTo>
                  <a:cubicBezTo>
                    <a:pt x="1014" y="591"/>
                    <a:pt x="998" y="674"/>
                    <a:pt x="998" y="760"/>
                  </a:cubicBezTo>
                  <a:lnTo>
                    <a:pt x="914" y="760"/>
                  </a:lnTo>
                  <a:lnTo>
                    <a:pt x="914" y="760"/>
                  </a:lnTo>
                  <a:cubicBezTo>
                    <a:pt x="914" y="749"/>
                    <a:pt x="917" y="741"/>
                    <a:pt x="922" y="736"/>
                  </a:cubicBezTo>
                  <a:lnTo>
                    <a:pt x="922" y="736"/>
                  </a:lnTo>
                  <a:cubicBezTo>
                    <a:pt x="930" y="729"/>
                    <a:pt x="942" y="730"/>
                    <a:pt x="942" y="730"/>
                  </a:cubicBezTo>
                  <a:lnTo>
                    <a:pt x="942" y="730"/>
                  </a:lnTo>
                  <a:cubicBezTo>
                    <a:pt x="949" y="731"/>
                    <a:pt x="955" y="727"/>
                    <a:pt x="956" y="720"/>
                  </a:cubicBezTo>
                  <a:lnTo>
                    <a:pt x="964" y="694"/>
                  </a:lnTo>
                  <a:lnTo>
                    <a:pt x="964" y="694"/>
                  </a:lnTo>
                  <a:cubicBezTo>
                    <a:pt x="971" y="666"/>
                    <a:pt x="978" y="641"/>
                    <a:pt x="984" y="610"/>
                  </a:cubicBezTo>
                  <a:lnTo>
                    <a:pt x="984" y="610"/>
                  </a:lnTo>
                  <a:cubicBezTo>
                    <a:pt x="991" y="571"/>
                    <a:pt x="984" y="531"/>
                    <a:pt x="963" y="496"/>
                  </a:cubicBezTo>
                  <a:lnTo>
                    <a:pt x="901" y="393"/>
                  </a:lnTo>
                  <a:close/>
                  <a:moveTo>
                    <a:pt x="7" y="551"/>
                  </a:moveTo>
                  <a:lnTo>
                    <a:pt x="7" y="551"/>
                  </a:lnTo>
                  <a:cubicBezTo>
                    <a:pt x="18" y="559"/>
                    <a:pt x="36" y="564"/>
                    <a:pt x="56" y="564"/>
                  </a:cubicBezTo>
                  <a:lnTo>
                    <a:pt x="56" y="564"/>
                  </a:lnTo>
                  <a:cubicBezTo>
                    <a:pt x="60" y="564"/>
                    <a:pt x="65" y="564"/>
                    <a:pt x="68" y="563"/>
                  </a:cubicBezTo>
                  <a:lnTo>
                    <a:pt x="68" y="563"/>
                  </a:lnTo>
                  <a:cubicBezTo>
                    <a:pt x="74" y="575"/>
                    <a:pt x="82" y="585"/>
                    <a:pt x="91" y="593"/>
                  </a:cubicBezTo>
                  <a:lnTo>
                    <a:pt x="91" y="593"/>
                  </a:lnTo>
                  <a:cubicBezTo>
                    <a:pt x="93" y="595"/>
                    <a:pt x="95" y="597"/>
                    <a:pt x="97" y="599"/>
                  </a:cubicBezTo>
                  <a:lnTo>
                    <a:pt x="97" y="599"/>
                  </a:lnTo>
                  <a:cubicBezTo>
                    <a:pt x="106" y="606"/>
                    <a:pt x="107" y="607"/>
                    <a:pt x="107" y="617"/>
                  </a:cubicBezTo>
                  <a:lnTo>
                    <a:pt x="107" y="649"/>
                  </a:lnTo>
                  <a:lnTo>
                    <a:pt x="98" y="649"/>
                  </a:lnTo>
                  <a:lnTo>
                    <a:pt x="98" y="649"/>
                  </a:lnTo>
                  <a:cubicBezTo>
                    <a:pt x="91" y="649"/>
                    <a:pt x="85" y="655"/>
                    <a:pt x="85" y="662"/>
                  </a:cubicBezTo>
                  <a:lnTo>
                    <a:pt x="85" y="662"/>
                  </a:lnTo>
                  <a:cubicBezTo>
                    <a:pt x="85" y="669"/>
                    <a:pt x="91" y="675"/>
                    <a:pt x="98" y="675"/>
                  </a:cubicBezTo>
                  <a:lnTo>
                    <a:pt x="120" y="675"/>
                  </a:lnTo>
                  <a:lnTo>
                    <a:pt x="120" y="675"/>
                  </a:lnTo>
                  <a:cubicBezTo>
                    <a:pt x="121" y="675"/>
                    <a:pt x="123" y="675"/>
                    <a:pt x="128" y="675"/>
                  </a:cubicBezTo>
                  <a:lnTo>
                    <a:pt x="128" y="675"/>
                  </a:lnTo>
                  <a:cubicBezTo>
                    <a:pt x="144" y="675"/>
                    <a:pt x="179" y="672"/>
                    <a:pt x="207" y="647"/>
                  </a:cubicBezTo>
                  <a:lnTo>
                    <a:pt x="207" y="647"/>
                  </a:lnTo>
                  <a:cubicBezTo>
                    <a:pt x="232" y="625"/>
                    <a:pt x="245" y="593"/>
                    <a:pt x="245" y="551"/>
                  </a:cubicBezTo>
                  <a:lnTo>
                    <a:pt x="245" y="551"/>
                  </a:lnTo>
                  <a:cubicBezTo>
                    <a:pt x="245" y="549"/>
                    <a:pt x="242" y="521"/>
                    <a:pt x="262" y="505"/>
                  </a:cubicBezTo>
                  <a:lnTo>
                    <a:pt x="262" y="505"/>
                  </a:lnTo>
                  <a:cubicBezTo>
                    <a:pt x="266" y="502"/>
                    <a:pt x="272" y="500"/>
                    <a:pt x="277" y="498"/>
                  </a:cubicBezTo>
                  <a:lnTo>
                    <a:pt x="277" y="498"/>
                  </a:lnTo>
                  <a:cubicBezTo>
                    <a:pt x="278" y="512"/>
                    <a:pt x="289" y="631"/>
                    <a:pt x="332" y="692"/>
                  </a:cubicBezTo>
                  <a:lnTo>
                    <a:pt x="332" y="692"/>
                  </a:lnTo>
                  <a:cubicBezTo>
                    <a:pt x="345" y="710"/>
                    <a:pt x="362" y="720"/>
                    <a:pt x="381" y="722"/>
                  </a:cubicBezTo>
                  <a:lnTo>
                    <a:pt x="381" y="722"/>
                  </a:lnTo>
                  <a:cubicBezTo>
                    <a:pt x="383" y="723"/>
                    <a:pt x="386" y="723"/>
                    <a:pt x="388" y="723"/>
                  </a:cubicBezTo>
                  <a:lnTo>
                    <a:pt x="388" y="723"/>
                  </a:lnTo>
                  <a:cubicBezTo>
                    <a:pt x="427" y="723"/>
                    <a:pt x="462" y="690"/>
                    <a:pt x="463" y="689"/>
                  </a:cubicBezTo>
                  <a:lnTo>
                    <a:pt x="463" y="689"/>
                  </a:lnTo>
                  <a:cubicBezTo>
                    <a:pt x="468" y="684"/>
                    <a:pt x="468" y="676"/>
                    <a:pt x="464" y="671"/>
                  </a:cubicBezTo>
                  <a:lnTo>
                    <a:pt x="434" y="632"/>
                  </a:lnTo>
                  <a:lnTo>
                    <a:pt x="434" y="632"/>
                  </a:lnTo>
                  <a:cubicBezTo>
                    <a:pt x="430" y="626"/>
                    <a:pt x="423" y="625"/>
                    <a:pt x="417" y="628"/>
                  </a:cubicBezTo>
                  <a:lnTo>
                    <a:pt x="396" y="641"/>
                  </a:lnTo>
                  <a:lnTo>
                    <a:pt x="380" y="577"/>
                  </a:lnTo>
                  <a:lnTo>
                    <a:pt x="425" y="555"/>
                  </a:lnTo>
                  <a:lnTo>
                    <a:pt x="425" y="555"/>
                  </a:lnTo>
                  <a:cubicBezTo>
                    <a:pt x="440" y="568"/>
                    <a:pt x="454" y="582"/>
                    <a:pt x="468" y="603"/>
                  </a:cubicBezTo>
                  <a:lnTo>
                    <a:pt x="468" y="603"/>
                  </a:lnTo>
                  <a:cubicBezTo>
                    <a:pt x="508" y="661"/>
                    <a:pt x="479" y="705"/>
                    <a:pt x="470" y="716"/>
                  </a:cubicBezTo>
                  <a:lnTo>
                    <a:pt x="470" y="716"/>
                  </a:lnTo>
                  <a:cubicBezTo>
                    <a:pt x="464" y="718"/>
                    <a:pt x="459" y="720"/>
                    <a:pt x="455" y="724"/>
                  </a:cubicBezTo>
                  <a:lnTo>
                    <a:pt x="455" y="724"/>
                  </a:lnTo>
                  <a:cubicBezTo>
                    <a:pt x="441" y="739"/>
                    <a:pt x="441" y="767"/>
                    <a:pt x="441" y="773"/>
                  </a:cubicBezTo>
                  <a:lnTo>
                    <a:pt x="441" y="773"/>
                  </a:lnTo>
                  <a:cubicBezTo>
                    <a:pt x="441" y="780"/>
                    <a:pt x="447" y="786"/>
                    <a:pt x="454" y="786"/>
                  </a:cubicBezTo>
                  <a:lnTo>
                    <a:pt x="531" y="786"/>
                  </a:lnTo>
                  <a:lnTo>
                    <a:pt x="531" y="786"/>
                  </a:lnTo>
                  <a:cubicBezTo>
                    <a:pt x="536" y="786"/>
                    <a:pt x="540" y="783"/>
                    <a:pt x="543" y="780"/>
                  </a:cubicBezTo>
                  <a:lnTo>
                    <a:pt x="543" y="780"/>
                  </a:lnTo>
                  <a:cubicBezTo>
                    <a:pt x="546" y="774"/>
                    <a:pt x="621" y="645"/>
                    <a:pt x="577" y="560"/>
                  </a:cubicBezTo>
                  <a:lnTo>
                    <a:pt x="577" y="560"/>
                  </a:lnTo>
                  <a:cubicBezTo>
                    <a:pt x="568" y="542"/>
                    <a:pt x="562" y="523"/>
                    <a:pt x="558" y="503"/>
                  </a:cubicBezTo>
                  <a:lnTo>
                    <a:pt x="558" y="503"/>
                  </a:lnTo>
                  <a:cubicBezTo>
                    <a:pt x="573" y="497"/>
                    <a:pt x="600" y="482"/>
                    <a:pt x="622" y="446"/>
                  </a:cubicBezTo>
                  <a:lnTo>
                    <a:pt x="622" y="446"/>
                  </a:lnTo>
                  <a:cubicBezTo>
                    <a:pt x="631" y="434"/>
                    <a:pt x="646" y="427"/>
                    <a:pt x="659" y="424"/>
                  </a:cubicBezTo>
                  <a:lnTo>
                    <a:pt x="659" y="424"/>
                  </a:lnTo>
                  <a:cubicBezTo>
                    <a:pt x="678" y="477"/>
                    <a:pt x="728" y="508"/>
                    <a:pt x="765" y="525"/>
                  </a:cubicBezTo>
                  <a:lnTo>
                    <a:pt x="733" y="531"/>
                  </a:lnTo>
                  <a:lnTo>
                    <a:pt x="733" y="531"/>
                  </a:lnTo>
                  <a:cubicBezTo>
                    <a:pt x="706" y="536"/>
                    <a:pt x="688" y="561"/>
                    <a:pt x="692" y="589"/>
                  </a:cubicBezTo>
                  <a:lnTo>
                    <a:pt x="709" y="708"/>
                  </a:lnTo>
                  <a:lnTo>
                    <a:pt x="709" y="708"/>
                  </a:lnTo>
                  <a:cubicBezTo>
                    <a:pt x="710" y="713"/>
                    <a:pt x="713" y="717"/>
                    <a:pt x="718" y="719"/>
                  </a:cubicBezTo>
                  <a:lnTo>
                    <a:pt x="718" y="719"/>
                  </a:lnTo>
                  <a:cubicBezTo>
                    <a:pt x="719" y="719"/>
                    <a:pt x="721" y="719"/>
                    <a:pt x="722" y="719"/>
                  </a:cubicBezTo>
                  <a:lnTo>
                    <a:pt x="722" y="719"/>
                  </a:lnTo>
                  <a:cubicBezTo>
                    <a:pt x="725" y="719"/>
                    <a:pt x="728" y="719"/>
                    <a:pt x="731" y="717"/>
                  </a:cubicBezTo>
                  <a:lnTo>
                    <a:pt x="776" y="680"/>
                  </a:lnTo>
                  <a:lnTo>
                    <a:pt x="776" y="680"/>
                  </a:lnTo>
                  <a:cubicBezTo>
                    <a:pt x="786" y="672"/>
                    <a:pt x="791" y="658"/>
                    <a:pt x="787" y="645"/>
                  </a:cubicBezTo>
                  <a:lnTo>
                    <a:pt x="774" y="604"/>
                  </a:lnTo>
                  <a:lnTo>
                    <a:pt x="900" y="569"/>
                  </a:lnTo>
                  <a:lnTo>
                    <a:pt x="900" y="569"/>
                  </a:lnTo>
                  <a:cubicBezTo>
                    <a:pt x="909" y="566"/>
                    <a:pt x="915" y="560"/>
                    <a:pt x="920" y="553"/>
                  </a:cubicBezTo>
                  <a:lnTo>
                    <a:pt x="920" y="553"/>
                  </a:lnTo>
                  <a:cubicBezTo>
                    <a:pt x="924" y="545"/>
                    <a:pt x="925" y="536"/>
                    <a:pt x="922" y="527"/>
                  </a:cubicBezTo>
                  <a:lnTo>
                    <a:pt x="879" y="410"/>
                  </a:lnTo>
                  <a:lnTo>
                    <a:pt x="879" y="410"/>
                  </a:lnTo>
                  <a:cubicBezTo>
                    <a:pt x="879" y="410"/>
                    <a:pt x="880" y="409"/>
                    <a:pt x="879" y="409"/>
                  </a:cubicBezTo>
                  <a:lnTo>
                    <a:pt x="941" y="509"/>
                  </a:lnTo>
                  <a:lnTo>
                    <a:pt x="941" y="509"/>
                  </a:lnTo>
                  <a:cubicBezTo>
                    <a:pt x="958" y="539"/>
                    <a:pt x="964" y="573"/>
                    <a:pt x="958" y="605"/>
                  </a:cubicBezTo>
                  <a:lnTo>
                    <a:pt x="958" y="605"/>
                  </a:lnTo>
                  <a:cubicBezTo>
                    <a:pt x="953" y="635"/>
                    <a:pt x="946" y="660"/>
                    <a:pt x="939" y="686"/>
                  </a:cubicBezTo>
                  <a:lnTo>
                    <a:pt x="934" y="705"/>
                  </a:lnTo>
                  <a:lnTo>
                    <a:pt x="934" y="705"/>
                  </a:lnTo>
                  <a:cubicBezTo>
                    <a:pt x="925" y="705"/>
                    <a:pt x="914" y="708"/>
                    <a:pt x="904" y="717"/>
                  </a:cubicBezTo>
                  <a:lnTo>
                    <a:pt x="904" y="717"/>
                  </a:lnTo>
                  <a:cubicBezTo>
                    <a:pt x="893" y="727"/>
                    <a:pt x="887" y="742"/>
                    <a:pt x="887" y="762"/>
                  </a:cubicBezTo>
                  <a:lnTo>
                    <a:pt x="887" y="773"/>
                  </a:lnTo>
                  <a:lnTo>
                    <a:pt x="887" y="773"/>
                  </a:lnTo>
                  <a:cubicBezTo>
                    <a:pt x="887" y="780"/>
                    <a:pt x="893" y="786"/>
                    <a:pt x="900" y="786"/>
                  </a:cubicBezTo>
                  <a:lnTo>
                    <a:pt x="1011" y="786"/>
                  </a:lnTo>
                  <a:lnTo>
                    <a:pt x="1011" y="786"/>
                  </a:lnTo>
                  <a:cubicBezTo>
                    <a:pt x="1015" y="786"/>
                    <a:pt x="1018" y="785"/>
                    <a:pt x="1021" y="782"/>
                  </a:cubicBezTo>
                  <a:lnTo>
                    <a:pt x="1021" y="782"/>
                  </a:lnTo>
                  <a:cubicBezTo>
                    <a:pt x="1024" y="780"/>
                    <a:pt x="1025" y="776"/>
                    <a:pt x="1025" y="772"/>
                  </a:cubicBezTo>
                  <a:lnTo>
                    <a:pt x="1025" y="772"/>
                  </a:lnTo>
                  <a:cubicBezTo>
                    <a:pt x="1022" y="686"/>
                    <a:pt x="1039" y="598"/>
                    <a:pt x="1054" y="522"/>
                  </a:cubicBezTo>
                  <a:lnTo>
                    <a:pt x="1054" y="522"/>
                  </a:lnTo>
                  <a:cubicBezTo>
                    <a:pt x="1057" y="504"/>
                    <a:pt x="1051" y="486"/>
                    <a:pt x="1037" y="475"/>
                  </a:cubicBezTo>
                  <a:lnTo>
                    <a:pt x="1026" y="466"/>
                  </a:lnTo>
                  <a:lnTo>
                    <a:pt x="1026" y="466"/>
                  </a:lnTo>
                  <a:cubicBezTo>
                    <a:pt x="1018" y="459"/>
                    <a:pt x="1015" y="450"/>
                    <a:pt x="1016" y="441"/>
                  </a:cubicBezTo>
                  <a:lnTo>
                    <a:pt x="1025" y="336"/>
                  </a:lnTo>
                  <a:lnTo>
                    <a:pt x="1025" y="336"/>
                  </a:lnTo>
                  <a:cubicBezTo>
                    <a:pt x="1039" y="247"/>
                    <a:pt x="1014" y="191"/>
                    <a:pt x="991" y="160"/>
                  </a:cubicBezTo>
                  <a:lnTo>
                    <a:pt x="991" y="160"/>
                  </a:lnTo>
                  <a:cubicBezTo>
                    <a:pt x="1011" y="138"/>
                    <a:pt x="1055" y="86"/>
                    <a:pt x="1028" y="40"/>
                  </a:cubicBezTo>
                  <a:lnTo>
                    <a:pt x="1028" y="40"/>
                  </a:lnTo>
                  <a:cubicBezTo>
                    <a:pt x="1017" y="23"/>
                    <a:pt x="999" y="11"/>
                    <a:pt x="977" y="6"/>
                  </a:cubicBezTo>
                  <a:lnTo>
                    <a:pt x="977" y="6"/>
                  </a:lnTo>
                  <a:cubicBezTo>
                    <a:pt x="946" y="0"/>
                    <a:pt x="907" y="8"/>
                    <a:pt x="880" y="29"/>
                  </a:cubicBezTo>
                  <a:lnTo>
                    <a:pt x="880" y="29"/>
                  </a:lnTo>
                  <a:cubicBezTo>
                    <a:pt x="865" y="39"/>
                    <a:pt x="850" y="42"/>
                    <a:pt x="838" y="36"/>
                  </a:cubicBezTo>
                  <a:lnTo>
                    <a:pt x="838" y="36"/>
                  </a:lnTo>
                  <a:cubicBezTo>
                    <a:pt x="831" y="32"/>
                    <a:pt x="823" y="35"/>
                    <a:pt x="820" y="42"/>
                  </a:cubicBezTo>
                  <a:lnTo>
                    <a:pt x="820" y="42"/>
                  </a:lnTo>
                  <a:cubicBezTo>
                    <a:pt x="817" y="48"/>
                    <a:pt x="820" y="56"/>
                    <a:pt x="826" y="59"/>
                  </a:cubicBezTo>
                  <a:lnTo>
                    <a:pt x="826" y="59"/>
                  </a:lnTo>
                  <a:cubicBezTo>
                    <a:pt x="847" y="70"/>
                    <a:pt x="873" y="67"/>
                    <a:pt x="895" y="50"/>
                  </a:cubicBezTo>
                  <a:lnTo>
                    <a:pt x="895" y="50"/>
                  </a:lnTo>
                  <a:cubicBezTo>
                    <a:pt x="917" y="34"/>
                    <a:pt x="948" y="26"/>
                    <a:pt x="972" y="32"/>
                  </a:cubicBezTo>
                  <a:lnTo>
                    <a:pt x="972" y="32"/>
                  </a:lnTo>
                  <a:cubicBezTo>
                    <a:pt x="987" y="35"/>
                    <a:pt x="998" y="42"/>
                    <a:pt x="1005" y="54"/>
                  </a:cubicBezTo>
                  <a:lnTo>
                    <a:pt x="1005" y="54"/>
                  </a:lnTo>
                  <a:cubicBezTo>
                    <a:pt x="1022" y="81"/>
                    <a:pt x="991" y="121"/>
                    <a:pt x="974" y="139"/>
                  </a:cubicBezTo>
                  <a:lnTo>
                    <a:pt x="974" y="139"/>
                  </a:lnTo>
                  <a:cubicBezTo>
                    <a:pt x="968" y="133"/>
                    <a:pt x="963" y="129"/>
                    <a:pt x="963" y="128"/>
                  </a:cubicBezTo>
                  <a:lnTo>
                    <a:pt x="963" y="128"/>
                  </a:lnTo>
                  <a:cubicBezTo>
                    <a:pt x="961" y="128"/>
                    <a:pt x="960" y="128"/>
                    <a:pt x="959" y="128"/>
                  </a:cubicBezTo>
                  <a:lnTo>
                    <a:pt x="959" y="128"/>
                  </a:lnTo>
                  <a:cubicBezTo>
                    <a:pt x="919" y="96"/>
                    <a:pt x="860" y="85"/>
                    <a:pt x="782" y="97"/>
                  </a:cubicBezTo>
                  <a:lnTo>
                    <a:pt x="782" y="97"/>
                  </a:lnTo>
                  <a:cubicBezTo>
                    <a:pt x="510" y="137"/>
                    <a:pt x="406" y="127"/>
                    <a:pt x="369" y="116"/>
                  </a:cubicBezTo>
                  <a:lnTo>
                    <a:pt x="369" y="116"/>
                  </a:lnTo>
                  <a:cubicBezTo>
                    <a:pt x="353" y="112"/>
                    <a:pt x="338" y="116"/>
                    <a:pt x="325" y="127"/>
                  </a:cubicBezTo>
                  <a:lnTo>
                    <a:pt x="325" y="127"/>
                  </a:lnTo>
                  <a:cubicBezTo>
                    <a:pt x="214" y="225"/>
                    <a:pt x="139" y="311"/>
                    <a:pt x="91" y="398"/>
                  </a:cubicBezTo>
                  <a:lnTo>
                    <a:pt x="73" y="436"/>
                  </a:lnTo>
                  <a:lnTo>
                    <a:pt x="73" y="436"/>
                  </a:lnTo>
                  <a:cubicBezTo>
                    <a:pt x="67" y="451"/>
                    <a:pt x="63" y="467"/>
                    <a:pt x="63" y="484"/>
                  </a:cubicBezTo>
                  <a:lnTo>
                    <a:pt x="63" y="492"/>
                  </a:lnTo>
                  <a:lnTo>
                    <a:pt x="63" y="492"/>
                  </a:lnTo>
                  <a:cubicBezTo>
                    <a:pt x="58" y="493"/>
                    <a:pt x="52" y="494"/>
                    <a:pt x="46" y="491"/>
                  </a:cubicBezTo>
                  <a:lnTo>
                    <a:pt x="46" y="491"/>
                  </a:lnTo>
                  <a:cubicBezTo>
                    <a:pt x="40" y="489"/>
                    <a:pt x="36" y="483"/>
                    <a:pt x="33" y="473"/>
                  </a:cubicBezTo>
                  <a:lnTo>
                    <a:pt x="33" y="473"/>
                  </a:lnTo>
                  <a:cubicBezTo>
                    <a:pt x="30" y="467"/>
                    <a:pt x="23" y="463"/>
                    <a:pt x="16" y="466"/>
                  </a:cubicBezTo>
                  <a:lnTo>
                    <a:pt x="16" y="466"/>
                  </a:lnTo>
                  <a:cubicBezTo>
                    <a:pt x="9" y="468"/>
                    <a:pt x="5" y="476"/>
                    <a:pt x="8" y="483"/>
                  </a:cubicBezTo>
                  <a:lnTo>
                    <a:pt x="8" y="483"/>
                  </a:lnTo>
                  <a:cubicBezTo>
                    <a:pt x="13" y="499"/>
                    <a:pt x="23" y="510"/>
                    <a:pt x="36" y="516"/>
                  </a:cubicBezTo>
                  <a:lnTo>
                    <a:pt x="36" y="516"/>
                  </a:lnTo>
                  <a:cubicBezTo>
                    <a:pt x="57" y="524"/>
                    <a:pt x="79" y="515"/>
                    <a:pt x="81" y="514"/>
                  </a:cubicBezTo>
                  <a:lnTo>
                    <a:pt x="81" y="514"/>
                  </a:lnTo>
                  <a:cubicBezTo>
                    <a:pt x="86" y="512"/>
                    <a:pt x="89" y="507"/>
                    <a:pt x="89" y="502"/>
                  </a:cubicBezTo>
                  <a:lnTo>
                    <a:pt x="89" y="484"/>
                  </a:lnTo>
                  <a:lnTo>
                    <a:pt x="89" y="484"/>
                  </a:lnTo>
                  <a:cubicBezTo>
                    <a:pt x="89" y="472"/>
                    <a:pt x="92" y="459"/>
                    <a:pt x="97" y="447"/>
                  </a:cubicBezTo>
                  <a:lnTo>
                    <a:pt x="114" y="409"/>
                  </a:lnTo>
                  <a:lnTo>
                    <a:pt x="114" y="409"/>
                  </a:lnTo>
                  <a:cubicBezTo>
                    <a:pt x="161" y="327"/>
                    <a:pt x="234" y="243"/>
                    <a:pt x="343" y="147"/>
                  </a:cubicBezTo>
                  <a:lnTo>
                    <a:pt x="343" y="147"/>
                  </a:lnTo>
                  <a:cubicBezTo>
                    <a:pt x="348" y="142"/>
                    <a:pt x="355" y="140"/>
                    <a:pt x="362" y="142"/>
                  </a:cubicBezTo>
                  <a:lnTo>
                    <a:pt x="362" y="142"/>
                  </a:lnTo>
                  <a:cubicBezTo>
                    <a:pt x="430" y="160"/>
                    <a:pt x="581" y="153"/>
                    <a:pt x="786" y="123"/>
                  </a:cubicBezTo>
                  <a:lnTo>
                    <a:pt x="786" y="123"/>
                  </a:lnTo>
                  <a:cubicBezTo>
                    <a:pt x="858" y="112"/>
                    <a:pt x="914" y="122"/>
                    <a:pt x="947" y="151"/>
                  </a:cubicBezTo>
                  <a:lnTo>
                    <a:pt x="947" y="151"/>
                  </a:lnTo>
                  <a:cubicBezTo>
                    <a:pt x="978" y="178"/>
                    <a:pt x="984" y="216"/>
                    <a:pt x="984" y="243"/>
                  </a:cubicBezTo>
                  <a:lnTo>
                    <a:pt x="984" y="243"/>
                  </a:lnTo>
                  <a:cubicBezTo>
                    <a:pt x="983" y="324"/>
                    <a:pt x="907" y="363"/>
                    <a:pt x="874" y="376"/>
                  </a:cubicBezTo>
                  <a:lnTo>
                    <a:pt x="874" y="376"/>
                  </a:lnTo>
                  <a:cubicBezTo>
                    <a:pt x="857" y="383"/>
                    <a:pt x="849" y="402"/>
                    <a:pt x="855" y="418"/>
                  </a:cubicBezTo>
                  <a:lnTo>
                    <a:pt x="896" y="536"/>
                  </a:lnTo>
                  <a:lnTo>
                    <a:pt x="896" y="536"/>
                  </a:lnTo>
                  <a:cubicBezTo>
                    <a:pt x="897" y="538"/>
                    <a:pt x="896" y="540"/>
                    <a:pt x="896" y="541"/>
                  </a:cubicBezTo>
                  <a:lnTo>
                    <a:pt x="896" y="541"/>
                  </a:lnTo>
                  <a:cubicBezTo>
                    <a:pt x="896" y="541"/>
                    <a:pt x="895" y="543"/>
                    <a:pt x="893" y="543"/>
                  </a:cubicBezTo>
                  <a:lnTo>
                    <a:pt x="755" y="582"/>
                  </a:lnTo>
                  <a:lnTo>
                    <a:pt x="755" y="582"/>
                  </a:lnTo>
                  <a:cubicBezTo>
                    <a:pt x="751" y="583"/>
                    <a:pt x="748" y="586"/>
                    <a:pt x="747" y="589"/>
                  </a:cubicBezTo>
                  <a:lnTo>
                    <a:pt x="747" y="589"/>
                  </a:lnTo>
                  <a:cubicBezTo>
                    <a:pt x="745" y="592"/>
                    <a:pt x="744" y="596"/>
                    <a:pt x="745" y="599"/>
                  </a:cubicBezTo>
                  <a:lnTo>
                    <a:pt x="762" y="653"/>
                  </a:lnTo>
                  <a:lnTo>
                    <a:pt x="762" y="653"/>
                  </a:lnTo>
                  <a:cubicBezTo>
                    <a:pt x="763" y="656"/>
                    <a:pt x="761" y="658"/>
                    <a:pt x="759" y="660"/>
                  </a:cubicBezTo>
                  <a:lnTo>
                    <a:pt x="732" y="682"/>
                  </a:lnTo>
                  <a:lnTo>
                    <a:pt x="718" y="585"/>
                  </a:lnTo>
                  <a:lnTo>
                    <a:pt x="718" y="585"/>
                  </a:lnTo>
                  <a:cubicBezTo>
                    <a:pt x="716" y="572"/>
                    <a:pt x="725" y="559"/>
                    <a:pt x="738" y="557"/>
                  </a:cubicBezTo>
                  <a:lnTo>
                    <a:pt x="818" y="541"/>
                  </a:lnTo>
                  <a:lnTo>
                    <a:pt x="818" y="541"/>
                  </a:lnTo>
                  <a:cubicBezTo>
                    <a:pt x="824" y="540"/>
                    <a:pt x="829" y="535"/>
                    <a:pt x="829" y="529"/>
                  </a:cubicBezTo>
                  <a:lnTo>
                    <a:pt x="829" y="529"/>
                  </a:lnTo>
                  <a:cubicBezTo>
                    <a:pt x="829" y="522"/>
                    <a:pt x="825" y="517"/>
                    <a:pt x="819" y="516"/>
                  </a:cubicBezTo>
                  <a:lnTo>
                    <a:pt x="819" y="516"/>
                  </a:lnTo>
                  <a:cubicBezTo>
                    <a:pt x="817" y="515"/>
                    <a:pt x="682" y="482"/>
                    <a:pt x="677" y="385"/>
                  </a:cubicBezTo>
                  <a:lnTo>
                    <a:pt x="677" y="385"/>
                  </a:lnTo>
                  <a:cubicBezTo>
                    <a:pt x="672" y="289"/>
                    <a:pt x="773" y="264"/>
                    <a:pt x="777" y="263"/>
                  </a:cubicBezTo>
                  <a:lnTo>
                    <a:pt x="777" y="263"/>
                  </a:lnTo>
                  <a:cubicBezTo>
                    <a:pt x="784" y="262"/>
                    <a:pt x="788" y="254"/>
                    <a:pt x="787" y="247"/>
                  </a:cubicBezTo>
                  <a:lnTo>
                    <a:pt x="787" y="247"/>
                  </a:lnTo>
                  <a:cubicBezTo>
                    <a:pt x="785" y="240"/>
                    <a:pt x="778" y="236"/>
                    <a:pt x="771" y="238"/>
                  </a:cubicBezTo>
                  <a:lnTo>
                    <a:pt x="771" y="238"/>
                  </a:lnTo>
                  <a:cubicBezTo>
                    <a:pt x="770" y="238"/>
                    <a:pt x="644" y="269"/>
                    <a:pt x="650" y="387"/>
                  </a:cubicBezTo>
                  <a:lnTo>
                    <a:pt x="650" y="387"/>
                  </a:lnTo>
                  <a:cubicBezTo>
                    <a:pt x="651" y="391"/>
                    <a:pt x="653" y="394"/>
                    <a:pt x="653" y="399"/>
                  </a:cubicBezTo>
                  <a:lnTo>
                    <a:pt x="653" y="399"/>
                  </a:lnTo>
                  <a:cubicBezTo>
                    <a:pt x="634" y="404"/>
                    <a:pt x="613" y="414"/>
                    <a:pt x="600" y="432"/>
                  </a:cubicBezTo>
                  <a:lnTo>
                    <a:pt x="600" y="432"/>
                  </a:lnTo>
                  <a:cubicBezTo>
                    <a:pt x="585" y="457"/>
                    <a:pt x="567" y="470"/>
                    <a:pt x="554" y="477"/>
                  </a:cubicBezTo>
                  <a:lnTo>
                    <a:pt x="554" y="477"/>
                  </a:lnTo>
                  <a:cubicBezTo>
                    <a:pt x="548" y="423"/>
                    <a:pt x="556" y="375"/>
                    <a:pt x="556" y="375"/>
                  </a:cubicBezTo>
                  <a:lnTo>
                    <a:pt x="556" y="375"/>
                  </a:lnTo>
                  <a:cubicBezTo>
                    <a:pt x="557" y="368"/>
                    <a:pt x="552" y="361"/>
                    <a:pt x="545" y="360"/>
                  </a:cubicBezTo>
                  <a:lnTo>
                    <a:pt x="545" y="360"/>
                  </a:lnTo>
                  <a:cubicBezTo>
                    <a:pt x="538" y="359"/>
                    <a:pt x="531" y="363"/>
                    <a:pt x="530" y="371"/>
                  </a:cubicBezTo>
                  <a:lnTo>
                    <a:pt x="530" y="371"/>
                  </a:lnTo>
                  <a:cubicBezTo>
                    <a:pt x="529" y="375"/>
                    <a:pt x="511" y="490"/>
                    <a:pt x="553" y="572"/>
                  </a:cubicBezTo>
                  <a:lnTo>
                    <a:pt x="553" y="572"/>
                  </a:lnTo>
                  <a:cubicBezTo>
                    <a:pt x="586" y="635"/>
                    <a:pt x="538" y="734"/>
                    <a:pt x="524" y="760"/>
                  </a:cubicBezTo>
                  <a:lnTo>
                    <a:pt x="468" y="760"/>
                  </a:lnTo>
                  <a:lnTo>
                    <a:pt x="468" y="760"/>
                  </a:lnTo>
                  <a:cubicBezTo>
                    <a:pt x="469" y="753"/>
                    <a:pt x="471" y="746"/>
                    <a:pt x="474" y="742"/>
                  </a:cubicBezTo>
                  <a:lnTo>
                    <a:pt x="474" y="742"/>
                  </a:lnTo>
                  <a:cubicBezTo>
                    <a:pt x="477" y="742"/>
                    <a:pt x="483" y="740"/>
                    <a:pt x="486" y="738"/>
                  </a:cubicBezTo>
                  <a:lnTo>
                    <a:pt x="486" y="738"/>
                  </a:lnTo>
                  <a:cubicBezTo>
                    <a:pt x="486" y="737"/>
                    <a:pt x="548" y="673"/>
                    <a:pt x="490" y="588"/>
                  </a:cubicBezTo>
                  <a:lnTo>
                    <a:pt x="490" y="588"/>
                  </a:lnTo>
                  <a:cubicBezTo>
                    <a:pt x="472" y="561"/>
                    <a:pt x="453" y="544"/>
                    <a:pt x="436" y="529"/>
                  </a:cubicBezTo>
                  <a:lnTo>
                    <a:pt x="436" y="529"/>
                  </a:lnTo>
                  <a:cubicBezTo>
                    <a:pt x="402" y="500"/>
                    <a:pt x="379" y="478"/>
                    <a:pt x="378" y="395"/>
                  </a:cubicBezTo>
                  <a:lnTo>
                    <a:pt x="380" y="331"/>
                  </a:lnTo>
                  <a:lnTo>
                    <a:pt x="380" y="331"/>
                  </a:lnTo>
                  <a:cubicBezTo>
                    <a:pt x="380" y="324"/>
                    <a:pt x="374" y="317"/>
                    <a:pt x="367" y="317"/>
                  </a:cubicBezTo>
                  <a:lnTo>
                    <a:pt x="367" y="317"/>
                  </a:lnTo>
                  <a:lnTo>
                    <a:pt x="367" y="317"/>
                  </a:lnTo>
                  <a:cubicBezTo>
                    <a:pt x="360" y="317"/>
                    <a:pt x="354" y="323"/>
                    <a:pt x="353" y="330"/>
                  </a:cubicBezTo>
                  <a:lnTo>
                    <a:pt x="351" y="394"/>
                  </a:lnTo>
                  <a:lnTo>
                    <a:pt x="351" y="394"/>
                  </a:lnTo>
                  <a:cubicBezTo>
                    <a:pt x="352" y="430"/>
                    <a:pt x="356" y="456"/>
                    <a:pt x="363" y="476"/>
                  </a:cubicBezTo>
                  <a:lnTo>
                    <a:pt x="363" y="476"/>
                  </a:lnTo>
                  <a:cubicBezTo>
                    <a:pt x="311" y="462"/>
                    <a:pt x="271" y="465"/>
                    <a:pt x="246" y="485"/>
                  </a:cubicBezTo>
                  <a:lnTo>
                    <a:pt x="246" y="485"/>
                  </a:lnTo>
                  <a:cubicBezTo>
                    <a:pt x="214" y="509"/>
                    <a:pt x="218" y="551"/>
                    <a:pt x="218" y="552"/>
                  </a:cubicBezTo>
                  <a:lnTo>
                    <a:pt x="218" y="552"/>
                  </a:lnTo>
                  <a:cubicBezTo>
                    <a:pt x="218" y="585"/>
                    <a:pt x="208" y="610"/>
                    <a:pt x="190" y="627"/>
                  </a:cubicBezTo>
                  <a:lnTo>
                    <a:pt x="190" y="627"/>
                  </a:lnTo>
                  <a:cubicBezTo>
                    <a:pt x="171" y="644"/>
                    <a:pt x="147" y="648"/>
                    <a:pt x="134" y="649"/>
                  </a:cubicBezTo>
                  <a:lnTo>
                    <a:pt x="134" y="617"/>
                  </a:lnTo>
                  <a:lnTo>
                    <a:pt x="134" y="617"/>
                  </a:lnTo>
                  <a:cubicBezTo>
                    <a:pt x="134" y="595"/>
                    <a:pt x="124" y="587"/>
                    <a:pt x="114" y="579"/>
                  </a:cubicBezTo>
                  <a:lnTo>
                    <a:pt x="114" y="579"/>
                  </a:lnTo>
                  <a:cubicBezTo>
                    <a:pt x="112" y="577"/>
                    <a:pt x="110" y="576"/>
                    <a:pt x="108" y="574"/>
                  </a:cubicBezTo>
                  <a:lnTo>
                    <a:pt x="108" y="574"/>
                  </a:lnTo>
                  <a:cubicBezTo>
                    <a:pt x="102" y="567"/>
                    <a:pt x="97" y="561"/>
                    <a:pt x="94" y="557"/>
                  </a:cubicBezTo>
                  <a:lnTo>
                    <a:pt x="94" y="557"/>
                  </a:lnTo>
                  <a:cubicBezTo>
                    <a:pt x="97" y="556"/>
                    <a:pt x="98" y="555"/>
                    <a:pt x="101" y="555"/>
                  </a:cubicBezTo>
                  <a:lnTo>
                    <a:pt x="101" y="555"/>
                  </a:lnTo>
                  <a:cubicBezTo>
                    <a:pt x="160" y="525"/>
                    <a:pt x="156" y="467"/>
                    <a:pt x="156" y="465"/>
                  </a:cubicBezTo>
                  <a:lnTo>
                    <a:pt x="156" y="465"/>
                  </a:lnTo>
                  <a:cubicBezTo>
                    <a:pt x="155" y="457"/>
                    <a:pt x="149" y="451"/>
                    <a:pt x="142" y="453"/>
                  </a:cubicBezTo>
                  <a:lnTo>
                    <a:pt x="142" y="453"/>
                  </a:lnTo>
                  <a:cubicBezTo>
                    <a:pt x="134" y="453"/>
                    <a:pt x="129" y="459"/>
                    <a:pt x="130" y="467"/>
                  </a:cubicBezTo>
                  <a:lnTo>
                    <a:pt x="130" y="467"/>
                  </a:lnTo>
                  <a:cubicBezTo>
                    <a:pt x="130" y="468"/>
                    <a:pt x="131" y="509"/>
                    <a:pt x="88" y="531"/>
                  </a:cubicBezTo>
                  <a:lnTo>
                    <a:pt x="88" y="531"/>
                  </a:lnTo>
                  <a:cubicBezTo>
                    <a:pt x="65" y="543"/>
                    <a:pt x="34" y="538"/>
                    <a:pt x="23" y="530"/>
                  </a:cubicBezTo>
                  <a:lnTo>
                    <a:pt x="23" y="530"/>
                  </a:lnTo>
                  <a:cubicBezTo>
                    <a:pt x="18" y="525"/>
                    <a:pt x="9" y="526"/>
                    <a:pt x="5" y="532"/>
                  </a:cubicBezTo>
                  <a:lnTo>
                    <a:pt x="5" y="532"/>
                  </a:lnTo>
                  <a:cubicBezTo>
                    <a:pt x="0" y="538"/>
                    <a:pt x="1" y="546"/>
                    <a:pt x="7" y="551"/>
                  </a:cubicBezTo>
                  <a:close/>
                </a:path>
              </a:pathLst>
            </a:custGeom>
            <a:solidFill>
              <a:srgbClr val="FFFFFF"/>
            </a:solidFill>
            <a:ln>
              <a:noFill/>
            </a:ln>
            <a:effectLst/>
          </p:spPr>
          <p:txBody>
            <a:bodyPr wrap="none" anchor="ctr"/>
            <a:lstStyle/>
            <a:p>
              <a:endParaRPr lang="en-US">
                <a:latin typeface="Poppins" pitchFamily="2" charset="77"/>
              </a:endParaRPr>
            </a:p>
          </p:txBody>
        </p:sp>
      </p:grpSp>
      <p:grpSp>
        <p:nvGrpSpPr>
          <p:cNvPr id="34" name="Group 33">
            <a:extLst>
              <a:ext uri="{FF2B5EF4-FFF2-40B4-BE49-F238E27FC236}">
                <a16:creationId xmlns:a16="http://schemas.microsoft.com/office/drawing/2014/main" id="{58C50140-0C29-8342-9347-999E6F20AF5B}"/>
              </a:ext>
            </a:extLst>
          </p:cNvPr>
          <p:cNvGrpSpPr/>
          <p:nvPr/>
        </p:nvGrpSpPr>
        <p:grpSpPr>
          <a:xfrm>
            <a:off x="3690045" y="4983533"/>
            <a:ext cx="1205725" cy="186764"/>
            <a:chOff x="7376914" y="9967065"/>
            <a:chExt cx="2411450" cy="373528"/>
          </a:xfrm>
        </p:grpSpPr>
        <p:sp>
          <p:nvSpPr>
            <p:cNvPr id="35" name="Freeform 97">
              <a:extLst>
                <a:ext uri="{FF2B5EF4-FFF2-40B4-BE49-F238E27FC236}">
                  <a16:creationId xmlns:a16="http://schemas.microsoft.com/office/drawing/2014/main" id="{ED1A1D82-ADC1-914A-8D2D-3717BBF377AA}"/>
                </a:ext>
              </a:extLst>
            </p:cNvPr>
            <p:cNvSpPr>
              <a:spLocks noChangeArrowheads="1"/>
            </p:cNvSpPr>
            <p:nvPr/>
          </p:nvSpPr>
          <p:spPr bwMode="auto">
            <a:xfrm>
              <a:off x="7376914" y="9967065"/>
              <a:ext cx="2411450" cy="373528"/>
            </a:xfrm>
            <a:custGeom>
              <a:avLst/>
              <a:gdLst>
                <a:gd name="T0" fmla="*/ 0 w 1936"/>
                <a:gd name="T1" fmla="*/ 27 h 301"/>
                <a:gd name="T2" fmla="*/ 0 w 1936"/>
                <a:gd name="T3" fmla="*/ 274 h 301"/>
                <a:gd name="T4" fmla="*/ 0 w 1936"/>
                <a:gd name="T5" fmla="*/ 274 h 301"/>
                <a:gd name="T6" fmla="*/ 26 w 1936"/>
                <a:gd name="T7" fmla="*/ 300 h 301"/>
                <a:gd name="T8" fmla="*/ 1909 w 1936"/>
                <a:gd name="T9" fmla="*/ 300 h 301"/>
                <a:gd name="T10" fmla="*/ 1909 w 1936"/>
                <a:gd name="T11" fmla="*/ 300 h 301"/>
                <a:gd name="T12" fmla="*/ 1935 w 1936"/>
                <a:gd name="T13" fmla="*/ 274 h 301"/>
                <a:gd name="T14" fmla="*/ 1935 w 1936"/>
                <a:gd name="T15" fmla="*/ 27 h 301"/>
                <a:gd name="T16" fmla="*/ 1935 w 1936"/>
                <a:gd name="T17" fmla="*/ 27 h 301"/>
                <a:gd name="T18" fmla="*/ 1909 w 1936"/>
                <a:gd name="T19" fmla="*/ 0 h 301"/>
                <a:gd name="T20" fmla="*/ 26 w 1936"/>
                <a:gd name="T21" fmla="*/ 0 h 301"/>
                <a:gd name="T22" fmla="*/ 26 w 1936"/>
                <a:gd name="T23" fmla="*/ 0 h 301"/>
                <a:gd name="T24" fmla="*/ 0 w 1936"/>
                <a:gd name="T25" fmla="*/ 2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6" h="301">
                  <a:moveTo>
                    <a:pt x="0" y="27"/>
                  </a:moveTo>
                  <a:lnTo>
                    <a:pt x="0" y="274"/>
                  </a:lnTo>
                  <a:lnTo>
                    <a:pt x="0" y="274"/>
                  </a:lnTo>
                  <a:cubicBezTo>
                    <a:pt x="0" y="288"/>
                    <a:pt x="11" y="300"/>
                    <a:pt x="26" y="300"/>
                  </a:cubicBezTo>
                  <a:lnTo>
                    <a:pt x="1909" y="300"/>
                  </a:lnTo>
                  <a:lnTo>
                    <a:pt x="1909" y="300"/>
                  </a:lnTo>
                  <a:cubicBezTo>
                    <a:pt x="1923" y="300"/>
                    <a:pt x="1935" y="288"/>
                    <a:pt x="1935" y="274"/>
                  </a:cubicBezTo>
                  <a:lnTo>
                    <a:pt x="1935" y="27"/>
                  </a:lnTo>
                  <a:lnTo>
                    <a:pt x="1935" y="27"/>
                  </a:lnTo>
                  <a:cubicBezTo>
                    <a:pt x="1935" y="12"/>
                    <a:pt x="1923" y="0"/>
                    <a:pt x="1909" y="0"/>
                  </a:cubicBezTo>
                  <a:lnTo>
                    <a:pt x="26" y="0"/>
                  </a:lnTo>
                  <a:lnTo>
                    <a:pt x="26" y="0"/>
                  </a:lnTo>
                  <a:cubicBezTo>
                    <a:pt x="11" y="0"/>
                    <a:pt x="0" y="12"/>
                    <a:pt x="0" y="27"/>
                  </a:cubicBezTo>
                </a:path>
              </a:pathLst>
            </a:custGeom>
            <a:solidFill>
              <a:srgbClr val="FBBE03"/>
            </a:solidFill>
            <a:ln>
              <a:noFill/>
            </a:ln>
            <a:effectLst/>
            <a:extLst>
              <a:ext uri="{91240B29-F687-4F45-9708-019B960494DF}">
                <a14:hiddenLine xmlns:a14="http://schemas.microsoft.com/office/drawing/2010/main" w="9525" cap="flat">
                  <a:solidFill>
                    <a:srgbClr val="C4C8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36" name="Freeform 35">
              <a:extLst>
                <a:ext uri="{FF2B5EF4-FFF2-40B4-BE49-F238E27FC236}">
                  <a16:creationId xmlns:a16="http://schemas.microsoft.com/office/drawing/2014/main" id="{743CCEB4-8E2B-054D-A3ED-6582F4DDBDAA}"/>
                </a:ext>
              </a:extLst>
            </p:cNvPr>
            <p:cNvSpPr>
              <a:spLocks noChangeArrowheads="1"/>
            </p:cNvSpPr>
            <p:nvPr/>
          </p:nvSpPr>
          <p:spPr bwMode="auto">
            <a:xfrm>
              <a:off x="9074267" y="9967066"/>
              <a:ext cx="465666" cy="372287"/>
            </a:xfrm>
            <a:custGeom>
              <a:avLst/>
              <a:gdLst>
                <a:gd name="connsiteX0" fmla="*/ 219722 w 465666"/>
                <a:gd name="connsiteY0" fmla="*/ 0 h 372287"/>
                <a:gd name="connsiteX1" fmla="*/ 465666 w 465666"/>
                <a:gd name="connsiteY1" fmla="*/ 0 h 372287"/>
                <a:gd name="connsiteX2" fmla="*/ 465666 w 465666"/>
                <a:gd name="connsiteY2" fmla="*/ 372287 h 372287"/>
                <a:gd name="connsiteX3" fmla="*/ 219722 w 465666"/>
                <a:gd name="connsiteY3" fmla="*/ 372287 h 372287"/>
                <a:gd name="connsiteX4" fmla="*/ 0 w 465666"/>
                <a:gd name="connsiteY4" fmla="*/ 0 h 372287"/>
                <a:gd name="connsiteX5" fmla="*/ 207478 w 465666"/>
                <a:gd name="connsiteY5" fmla="*/ 0 h 372287"/>
                <a:gd name="connsiteX6" fmla="*/ 207478 w 465666"/>
                <a:gd name="connsiteY6" fmla="*/ 372287 h 372287"/>
                <a:gd name="connsiteX7" fmla="*/ 0 w 465666"/>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666" h="372287">
                  <a:moveTo>
                    <a:pt x="219722" y="0"/>
                  </a:moveTo>
                  <a:lnTo>
                    <a:pt x="465666" y="0"/>
                  </a:lnTo>
                  <a:lnTo>
                    <a:pt x="465666" y="372287"/>
                  </a:lnTo>
                  <a:lnTo>
                    <a:pt x="219722" y="372287"/>
                  </a:lnTo>
                  <a:close/>
                  <a:moveTo>
                    <a:pt x="0" y="0"/>
                  </a:moveTo>
                  <a:lnTo>
                    <a:pt x="207478" y="0"/>
                  </a:lnTo>
                  <a:lnTo>
                    <a:pt x="207478" y="372287"/>
                  </a:lnTo>
                  <a:lnTo>
                    <a:pt x="0" y="372287"/>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37" name="Freeform 100">
              <a:extLst>
                <a:ext uri="{FF2B5EF4-FFF2-40B4-BE49-F238E27FC236}">
                  <a16:creationId xmlns:a16="http://schemas.microsoft.com/office/drawing/2014/main" id="{B477E4E4-B603-D24B-B8C8-3F54610B665A}"/>
                </a:ext>
              </a:extLst>
            </p:cNvPr>
            <p:cNvSpPr>
              <a:spLocks noChangeArrowheads="1"/>
            </p:cNvSpPr>
            <p:nvPr/>
          </p:nvSpPr>
          <p:spPr bwMode="auto">
            <a:xfrm>
              <a:off x="7376914" y="10280170"/>
              <a:ext cx="2411450" cy="60421"/>
            </a:xfrm>
            <a:custGeom>
              <a:avLst/>
              <a:gdLst>
                <a:gd name="T0" fmla="*/ 0 w 1936"/>
                <a:gd name="T1" fmla="*/ 0 h 49"/>
                <a:gd name="T2" fmla="*/ 0 w 1936"/>
                <a:gd name="T3" fmla="*/ 22 h 49"/>
                <a:gd name="T4" fmla="*/ 0 w 1936"/>
                <a:gd name="T5" fmla="*/ 22 h 49"/>
                <a:gd name="T6" fmla="*/ 26 w 1936"/>
                <a:gd name="T7" fmla="*/ 48 h 49"/>
                <a:gd name="T8" fmla="*/ 1909 w 1936"/>
                <a:gd name="T9" fmla="*/ 48 h 49"/>
                <a:gd name="T10" fmla="*/ 1909 w 1936"/>
                <a:gd name="T11" fmla="*/ 48 h 49"/>
                <a:gd name="T12" fmla="*/ 1935 w 1936"/>
                <a:gd name="T13" fmla="*/ 22 h 49"/>
                <a:gd name="T14" fmla="*/ 1935 w 1936"/>
                <a:gd name="T15" fmla="*/ 0 h 49"/>
                <a:gd name="T16" fmla="*/ 0 w 193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6" h="49">
                  <a:moveTo>
                    <a:pt x="0" y="0"/>
                  </a:moveTo>
                  <a:lnTo>
                    <a:pt x="0" y="22"/>
                  </a:lnTo>
                  <a:lnTo>
                    <a:pt x="0" y="22"/>
                  </a:lnTo>
                  <a:cubicBezTo>
                    <a:pt x="0" y="36"/>
                    <a:pt x="11" y="48"/>
                    <a:pt x="26" y="48"/>
                  </a:cubicBezTo>
                  <a:lnTo>
                    <a:pt x="1909" y="48"/>
                  </a:lnTo>
                  <a:lnTo>
                    <a:pt x="1909" y="48"/>
                  </a:lnTo>
                  <a:cubicBezTo>
                    <a:pt x="1923" y="48"/>
                    <a:pt x="1935" y="36"/>
                    <a:pt x="1935" y="22"/>
                  </a:cubicBezTo>
                  <a:lnTo>
                    <a:pt x="193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38" name="Freeform 37">
              <a:extLst>
                <a:ext uri="{FF2B5EF4-FFF2-40B4-BE49-F238E27FC236}">
                  <a16:creationId xmlns:a16="http://schemas.microsoft.com/office/drawing/2014/main" id="{98D47C36-CB12-5449-85A6-F08222ED62F2}"/>
                </a:ext>
              </a:extLst>
            </p:cNvPr>
            <p:cNvSpPr>
              <a:spLocks noChangeArrowheads="1"/>
            </p:cNvSpPr>
            <p:nvPr/>
          </p:nvSpPr>
          <p:spPr bwMode="auto">
            <a:xfrm>
              <a:off x="7733963" y="9967066"/>
              <a:ext cx="306380" cy="372287"/>
            </a:xfrm>
            <a:custGeom>
              <a:avLst/>
              <a:gdLst>
                <a:gd name="connsiteX0" fmla="*/ 131831 w 306380"/>
                <a:gd name="connsiteY0" fmla="*/ 0 h 372287"/>
                <a:gd name="connsiteX1" fmla="*/ 306380 w 306380"/>
                <a:gd name="connsiteY1" fmla="*/ 0 h 372287"/>
                <a:gd name="connsiteX2" fmla="*/ 306380 w 306380"/>
                <a:gd name="connsiteY2" fmla="*/ 372287 h 372287"/>
                <a:gd name="connsiteX3" fmla="*/ 131831 w 306380"/>
                <a:gd name="connsiteY3" fmla="*/ 372287 h 372287"/>
                <a:gd name="connsiteX4" fmla="*/ 0 w 306380"/>
                <a:gd name="connsiteY4" fmla="*/ 0 h 372287"/>
                <a:gd name="connsiteX5" fmla="*/ 114111 w 306380"/>
                <a:gd name="connsiteY5" fmla="*/ 0 h 372287"/>
                <a:gd name="connsiteX6" fmla="*/ 114111 w 306380"/>
                <a:gd name="connsiteY6" fmla="*/ 372287 h 372287"/>
                <a:gd name="connsiteX7" fmla="*/ 0 w 306380"/>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80" h="372287">
                  <a:moveTo>
                    <a:pt x="131831" y="0"/>
                  </a:moveTo>
                  <a:lnTo>
                    <a:pt x="306380" y="0"/>
                  </a:lnTo>
                  <a:lnTo>
                    <a:pt x="306380" y="372287"/>
                  </a:lnTo>
                  <a:lnTo>
                    <a:pt x="131831" y="372287"/>
                  </a:lnTo>
                  <a:close/>
                  <a:moveTo>
                    <a:pt x="0" y="0"/>
                  </a:moveTo>
                  <a:lnTo>
                    <a:pt x="114111" y="0"/>
                  </a:lnTo>
                  <a:lnTo>
                    <a:pt x="114111" y="372287"/>
                  </a:lnTo>
                  <a:lnTo>
                    <a:pt x="0" y="372287"/>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39" name="Group 38">
            <a:extLst>
              <a:ext uri="{FF2B5EF4-FFF2-40B4-BE49-F238E27FC236}">
                <a16:creationId xmlns:a16="http://schemas.microsoft.com/office/drawing/2014/main" id="{6F9E6019-0D83-7444-A564-34F8DB64DEA9}"/>
              </a:ext>
            </a:extLst>
          </p:cNvPr>
          <p:cNvGrpSpPr/>
          <p:nvPr/>
        </p:nvGrpSpPr>
        <p:grpSpPr>
          <a:xfrm>
            <a:off x="3780680" y="4796769"/>
            <a:ext cx="1205723" cy="186764"/>
            <a:chOff x="7558184" y="9593537"/>
            <a:chExt cx="2411446" cy="373528"/>
          </a:xfrm>
        </p:grpSpPr>
        <p:sp>
          <p:nvSpPr>
            <p:cNvPr id="40" name="Freeform 103">
              <a:extLst>
                <a:ext uri="{FF2B5EF4-FFF2-40B4-BE49-F238E27FC236}">
                  <a16:creationId xmlns:a16="http://schemas.microsoft.com/office/drawing/2014/main" id="{0ADF2F88-2F80-2048-AF17-D0C84B5A45CD}"/>
                </a:ext>
              </a:extLst>
            </p:cNvPr>
            <p:cNvSpPr>
              <a:spLocks noChangeArrowheads="1"/>
            </p:cNvSpPr>
            <p:nvPr/>
          </p:nvSpPr>
          <p:spPr bwMode="auto">
            <a:xfrm>
              <a:off x="7558184" y="9593537"/>
              <a:ext cx="2411446" cy="373528"/>
            </a:xfrm>
            <a:custGeom>
              <a:avLst/>
              <a:gdLst>
                <a:gd name="T0" fmla="*/ 0 w 1935"/>
                <a:gd name="T1" fmla="*/ 26 h 301"/>
                <a:gd name="T2" fmla="*/ 0 w 1935"/>
                <a:gd name="T3" fmla="*/ 274 h 301"/>
                <a:gd name="T4" fmla="*/ 0 w 1935"/>
                <a:gd name="T5" fmla="*/ 274 h 301"/>
                <a:gd name="T6" fmla="*/ 26 w 1935"/>
                <a:gd name="T7" fmla="*/ 300 h 301"/>
                <a:gd name="T8" fmla="*/ 1908 w 1935"/>
                <a:gd name="T9" fmla="*/ 300 h 301"/>
                <a:gd name="T10" fmla="*/ 1908 w 1935"/>
                <a:gd name="T11" fmla="*/ 300 h 301"/>
                <a:gd name="T12" fmla="*/ 1934 w 1935"/>
                <a:gd name="T13" fmla="*/ 274 h 301"/>
                <a:gd name="T14" fmla="*/ 1934 w 1935"/>
                <a:gd name="T15" fmla="*/ 26 h 301"/>
                <a:gd name="T16" fmla="*/ 1934 w 1935"/>
                <a:gd name="T17" fmla="*/ 26 h 301"/>
                <a:gd name="T18" fmla="*/ 1908 w 1935"/>
                <a:gd name="T19" fmla="*/ 0 h 301"/>
                <a:gd name="T20" fmla="*/ 26 w 1935"/>
                <a:gd name="T21" fmla="*/ 0 h 301"/>
                <a:gd name="T22" fmla="*/ 26 w 1935"/>
                <a:gd name="T23" fmla="*/ 0 h 301"/>
                <a:gd name="T24" fmla="*/ 0 w 1935"/>
                <a:gd name="T25" fmla="*/ 2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5" h="301">
                  <a:moveTo>
                    <a:pt x="0" y="26"/>
                  </a:moveTo>
                  <a:lnTo>
                    <a:pt x="0" y="274"/>
                  </a:lnTo>
                  <a:lnTo>
                    <a:pt x="0" y="274"/>
                  </a:lnTo>
                  <a:cubicBezTo>
                    <a:pt x="0" y="288"/>
                    <a:pt x="11" y="300"/>
                    <a:pt x="26" y="300"/>
                  </a:cubicBezTo>
                  <a:lnTo>
                    <a:pt x="1908" y="300"/>
                  </a:lnTo>
                  <a:lnTo>
                    <a:pt x="1908" y="300"/>
                  </a:lnTo>
                  <a:cubicBezTo>
                    <a:pt x="1922" y="300"/>
                    <a:pt x="1934" y="288"/>
                    <a:pt x="1934" y="274"/>
                  </a:cubicBezTo>
                  <a:lnTo>
                    <a:pt x="1934" y="26"/>
                  </a:lnTo>
                  <a:lnTo>
                    <a:pt x="1934" y="26"/>
                  </a:lnTo>
                  <a:cubicBezTo>
                    <a:pt x="1934" y="12"/>
                    <a:pt x="1922" y="0"/>
                    <a:pt x="1908" y="0"/>
                  </a:cubicBezTo>
                  <a:lnTo>
                    <a:pt x="26" y="0"/>
                  </a:lnTo>
                  <a:lnTo>
                    <a:pt x="26" y="0"/>
                  </a:lnTo>
                  <a:cubicBezTo>
                    <a:pt x="11" y="0"/>
                    <a:pt x="0" y="12"/>
                    <a:pt x="0" y="26"/>
                  </a:cubicBezTo>
                </a:path>
              </a:pathLst>
            </a:custGeom>
            <a:solidFill>
              <a:srgbClr val="FBBE03"/>
            </a:solidFill>
            <a:ln>
              <a:noFill/>
            </a:ln>
            <a:effectLst/>
            <a:extLst>
              <a:ext uri="{91240B29-F687-4F45-9708-019B960494DF}">
                <a14:hiddenLine xmlns:a14="http://schemas.microsoft.com/office/drawing/2010/main" w="9525" cap="flat">
                  <a:solidFill>
                    <a:srgbClr val="C4C8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41" name="Freeform 40">
              <a:extLst>
                <a:ext uri="{FF2B5EF4-FFF2-40B4-BE49-F238E27FC236}">
                  <a16:creationId xmlns:a16="http://schemas.microsoft.com/office/drawing/2014/main" id="{05B95FA9-0EF2-7340-9B4E-D50F7ECE6F88}"/>
                </a:ext>
              </a:extLst>
            </p:cNvPr>
            <p:cNvSpPr>
              <a:spLocks noChangeArrowheads="1"/>
            </p:cNvSpPr>
            <p:nvPr/>
          </p:nvSpPr>
          <p:spPr bwMode="auto">
            <a:xfrm>
              <a:off x="9250046" y="9593538"/>
              <a:ext cx="471164" cy="372287"/>
            </a:xfrm>
            <a:custGeom>
              <a:avLst/>
              <a:gdLst>
                <a:gd name="connsiteX0" fmla="*/ 225210 w 471164"/>
                <a:gd name="connsiteY0" fmla="*/ 0 h 372287"/>
                <a:gd name="connsiteX1" fmla="*/ 471164 w 471164"/>
                <a:gd name="connsiteY1" fmla="*/ 0 h 372287"/>
                <a:gd name="connsiteX2" fmla="*/ 471164 w 471164"/>
                <a:gd name="connsiteY2" fmla="*/ 372287 h 372287"/>
                <a:gd name="connsiteX3" fmla="*/ 225210 w 471164"/>
                <a:gd name="connsiteY3" fmla="*/ 372287 h 372287"/>
                <a:gd name="connsiteX4" fmla="*/ 0 w 471164"/>
                <a:gd name="connsiteY4" fmla="*/ 0 h 372287"/>
                <a:gd name="connsiteX5" fmla="*/ 202008 w 471164"/>
                <a:gd name="connsiteY5" fmla="*/ 0 h 372287"/>
                <a:gd name="connsiteX6" fmla="*/ 202008 w 471164"/>
                <a:gd name="connsiteY6" fmla="*/ 372287 h 372287"/>
                <a:gd name="connsiteX7" fmla="*/ 0 w 471164"/>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164" h="372287">
                  <a:moveTo>
                    <a:pt x="225210" y="0"/>
                  </a:moveTo>
                  <a:lnTo>
                    <a:pt x="471164" y="0"/>
                  </a:lnTo>
                  <a:lnTo>
                    <a:pt x="471164" y="372287"/>
                  </a:lnTo>
                  <a:lnTo>
                    <a:pt x="225210" y="372287"/>
                  </a:lnTo>
                  <a:close/>
                  <a:moveTo>
                    <a:pt x="0" y="0"/>
                  </a:moveTo>
                  <a:lnTo>
                    <a:pt x="202008" y="0"/>
                  </a:lnTo>
                  <a:lnTo>
                    <a:pt x="202008" y="372287"/>
                  </a:lnTo>
                  <a:lnTo>
                    <a:pt x="0" y="372287"/>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42" name="Freeform 106">
              <a:extLst>
                <a:ext uri="{FF2B5EF4-FFF2-40B4-BE49-F238E27FC236}">
                  <a16:creationId xmlns:a16="http://schemas.microsoft.com/office/drawing/2014/main" id="{F3469875-02B1-0C4F-93A7-CF8FB5F605F3}"/>
                </a:ext>
              </a:extLst>
            </p:cNvPr>
            <p:cNvSpPr>
              <a:spLocks noChangeArrowheads="1"/>
            </p:cNvSpPr>
            <p:nvPr/>
          </p:nvSpPr>
          <p:spPr bwMode="auto">
            <a:xfrm>
              <a:off x="7558184" y="9906644"/>
              <a:ext cx="2411446" cy="60421"/>
            </a:xfrm>
            <a:custGeom>
              <a:avLst/>
              <a:gdLst>
                <a:gd name="T0" fmla="*/ 0 w 1935"/>
                <a:gd name="T1" fmla="*/ 0 h 50"/>
                <a:gd name="T2" fmla="*/ 0 w 1935"/>
                <a:gd name="T3" fmla="*/ 23 h 50"/>
                <a:gd name="T4" fmla="*/ 0 w 1935"/>
                <a:gd name="T5" fmla="*/ 23 h 50"/>
                <a:gd name="T6" fmla="*/ 26 w 1935"/>
                <a:gd name="T7" fmla="*/ 49 h 50"/>
                <a:gd name="T8" fmla="*/ 1908 w 1935"/>
                <a:gd name="T9" fmla="*/ 49 h 50"/>
                <a:gd name="T10" fmla="*/ 1908 w 1935"/>
                <a:gd name="T11" fmla="*/ 49 h 50"/>
                <a:gd name="T12" fmla="*/ 1934 w 1935"/>
                <a:gd name="T13" fmla="*/ 23 h 50"/>
                <a:gd name="T14" fmla="*/ 1934 w 1935"/>
                <a:gd name="T15" fmla="*/ 0 h 50"/>
                <a:gd name="T16" fmla="*/ 0 w 1935"/>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5" h="50">
                  <a:moveTo>
                    <a:pt x="0" y="0"/>
                  </a:moveTo>
                  <a:lnTo>
                    <a:pt x="0" y="23"/>
                  </a:lnTo>
                  <a:lnTo>
                    <a:pt x="0" y="23"/>
                  </a:lnTo>
                  <a:cubicBezTo>
                    <a:pt x="0" y="37"/>
                    <a:pt x="11" y="49"/>
                    <a:pt x="26" y="49"/>
                  </a:cubicBezTo>
                  <a:lnTo>
                    <a:pt x="1908" y="49"/>
                  </a:lnTo>
                  <a:lnTo>
                    <a:pt x="1908" y="49"/>
                  </a:lnTo>
                  <a:cubicBezTo>
                    <a:pt x="1922" y="49"/>
                    <a:pt x="1934" y="37"/>
                    <a:pt x="1934" y="23"/>
                  </a:cubicBezTo>
                  <a:lnTo>
                    <a:pt x="1934"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43" name="Freeform 42">
              <a:extLst>
                <a:ext uri="{FF2B5EF4-FFF2-40B4-BE49-F238E27FC236}">
                  <a16:creationId xmlns:a16="http://schemas.microsoft.com/office/drawing/2014/main" id="{ECF405AF-16AA-AF40-AD8F-53ADDD90FBDC}"/>
                </a:ext>
              </a:extLst>
            </p:cNvPr>
            <p:cNvSpPr>
              <a:spLocks noChangeArrowheads="1"/>
            </p:cNvSpPr>
            <p:nvPr/>
          </p:nvSpPr>
          <p:spPr bwMode="auto">
            <a:xfrm>
              <a:off x="7909742" y="9593538"/>
              <a:ext cx="306371" cy="372287"/>
            </a:xfrm>
            <a:custGeom>
              <a:avLst/>
              <a:gdLst>
                <a:gd name="connsiteX0" fmla="*/ 131831 w 306371"/>
                <a:gd name="connsiteY0" fmla="*/ 0 h 372287"/>
                <a:gd name="connsiteX1" fmla="*/ 306371 w 306371"/>
                <a:gd name="connsiteY1" fmla="*/ 0 h 372287"/>
                <a:gd name="connsiteX2" fmla="*/ 306371 w 306371"/>
                <a:gd name="connsiteY2" fmla="*/ 372287 h 372287"/>
                <a:gd name="connsiteX3" fmla="*/ 131831 w 306371"/>
                <a:gd name="connsiteY3" fmla="*/ 372287 h 372287"/>
                <a:gd name="connsiteX4" fmla="*/ 0 w 306371"/>
                <a:gd name="connsiteY4" fmla="*/ 0 h 372287"/>
                <a:gd name="connsiteX5" fmla="*/ 114111 w 306371"/>
                <a:gd name="connsiteY5" fmla="*/ 0 h 372287"/>
                <a:gd name="connsiteX6" fmla="*/ 114111 w 306371"/>
                <a:gd name="connsiteY6" fmla="*/ 372287 h 372287"/>
                <a:gd name="connsiteX7" fmla="*/ 0 w 306371"/>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71" h="372287">
                  <a:moveTo>
                    <a:pt x="131831" y="0"/>
                  </a:moveTo>
                  <a:lnTo>
                    <a:pt x="306371" y="0"/>
                  </a:lnTo>
                  <a:lnTo>
                    <a:pt x="306371" y="372287"/>
                  </a:lnTo>
                  <a:lnTo>
                    <a:pt x="131831" y="372287"/>
                  </a:lnTo>
                  <a:close/>
                  <a:moveTo>
                    <a:pt x="0" y="0"/>
                  </a:moveTo>
                  <a:lnTo>
                    <a:pt x="114111" y="0"/>
                  </a:lnTo>
                  <a:lnTo>
                    <a:pt x="114111" y="372287"/>
                  </a:lnTo>
                  <a:lnTo>
                    <a:pt x="0" y="372287"/>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44" name="Group 43">
            <a:extLst>
              <a:ext uri="{FF2B5EF4-FFF2-40B4-BE49-F238E27FC236}">
                <a16:creationId xmlns:a16="http://schemas.microsoft.com/office/drawing/2014/main" id="{3BE293AC-518B-9649-BA51-5F6761802C09}"/>
              </a:ext>
            </a:extLst>
          </p:cNvPr>
          <p:cNvGrpSpPr/>
          <p:nvPr/>
        </p:nvGrpSpPr>
        <p:grpSpPr>
          <a:xfrm>
            <a:off x="3566452" y="4610006"/>
            <a:ext cx="1205723" cy="186764"/>
            <a:chOff x="7129728" y="9220011"/>
            <a:chExt cx="2411446" cy="373528"/>
          </a:xfrm>
        </p:grpSpPr>
        <p:sp>
          <p:nvSpPr>
            <p:cNvPr id="45" name="Freeform 109">
              <a:extLst>
                <a:ext uri="{FF2B5EF4-FFF2-40B4-BE49-F238E27FC236}">
                  <a16:creationId xmlns:a16="http://schemas.microsoft.com/office/drawing/2014/main" id="{C72BC0D3-395B-7247-8919-687AD7F30C8E}"/>
                </a:ext>
              </a:extLst>
            </p:cNvPr>
            <p:cNvSpPr>
              <a:spLocks noChangeArrowheads="1"/>
            </p:cNvSpPr>
            <p:nvPr/>
          </p:nvSpPr>
          <p:spPr bwMode="auto">
            <a:xfrm>
              <a:off x="7129728" y="9220011"/>
              <a:ext cx="2411446" cy="373528"/>
            </a:xfrm>
            <a:custGeom>
              <a:avLst/>
              <a:gdLst>
                <a:gd name="T0" fmla="*/ 0 w 1936"/>
                <a:gd name="T1" fmla="*/ 26 h 301"/>
                <a:gd name="T2" fmla="*/ 0 w 1936"/>
                <a:gd name="T3" fmla="*/ 274 h 301"/>
                <a:gd name="T4" fmla="*/ 0 w 1936"/>
                <a:gd name="T5" fmla="*/ 274 h 301"/>
                <a:gd name="T6" fmla="*/ 26 w 1936"/>
                <a:gd name="T7" fmla="*/ 300 h 301"/>
                <a:gd name="T8" fmla="*/ 1909 w 1936"/>
                <a:gd name="T9" fmla="*/ 300 h 301"/>
                <a:gd name="T10" fmla="*/ 1909 w 1936"/>
                <a:gd name="T11" fmla="*/ 300 h 301"/>
                <a:gd name="T12" fmla="*/ 1935 w 1936"/>
                <a:gd name="T13" fmla="*/ 274 h 301"/>
                <a:gd name="T14" fmla="*/ 1935 w 1936"/>
                <a:gd name="T15" fmla="*/ 26 h 301"/>
                <a:gd name="T16" fmla="*/ 1935 w 1936"/>
                <a:gd name="T17" fmla="*/ 26 h 301"/>
                <a:gd name="T18" fmla="*/ 1909 w 1936"/>
                <a:gd name="T19" fmla="*/ 0 h 301"/>
                <a:gd name="T20" fmla="*/ 26 w 1936"/>
                <a:gd name="T21" fmla="*/ 0 h 301"/>
                <a:gd name="T22" fmla="*/ 26 w 1936"/>
                <a:gd name="T23" fmla="*/ 0 h 301"/>
                <a:gd name="T24" fmla="*/ 0 w 1936"/>
                <a:gd name="T25" fmla="*/ 2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6" h="301">
                  <a:moveTo>
                    <a:pt x="0" y="26"/>
                  </a:moveTo>
                  <a:lnTo>
                    <a:pt x="0" y="274"/>
                  </a:lnTo>
                  <a:lnTo>
                    <a:pt x="0" y="274"/>
                  </a:lnTo>
                  <a:cubicBezTo>
                    <a:pt x="0" y="289"/>
                    <a:pt x="13" y="300"/>
                    <a:pt x="26" y="300"/>
                  </a:cubicBezTo>
                  <a:lnTo>
                    <a:pt x="1909" y="300"/>
                  </a:lnTo>
                  <a:lnTo>
                    <a:pt x="1909" y="300"/>
                  </a:lnTo>
                  <a:cubicBezTo>
                    <a:pt x="1924" y="300"/>
                    <a:pt x="1935" y="289"/>
                    <a:pt x="1935" y="274"/>
                  </a:cubicBezTo>
                  <a:lnTo>
                    <a:pt x="1935" y="26"/>
                  </a:lnTo>
                  <a:lnTo>
                    <a:pt x="1935" y="26"/>
                  </a:lnTo>
                  <a:cubicBezTo>
                    <a:pt x="1935" y="12"/>
                    <a:pt x="1924" y="0"/>
                    <a:pt x="1909" y="0"/>
                  </a:cubicBezTo>
                  <a:lnTo>
                    <a:pt x="26" y="0"/>
                  </a:lnTo>
                  <a:lnTo>
                    <a:pt x="26" y="0"/>
                  </a:lnTo>
                  <a:cubicBezTo>
                    <a:pt x="13" y="0"/>
                    <a:pt x="0" y="12"/>
                    <a:pt x="0" y="26"/>
                  </a:cubicBezTo>
                </a:path>
              </a:pathLst>
            </a:custGeom>
            <a:solidFill>
              <a:srgbClr val="FBBE03"/>
            </a:solidFill>
            <a:ln>
              <a:noFill/>
            </a:ln>
            <a:effectLst/>
            <a:extLst>
              <a:ext uri="{91240B29-F687-4F45-9708-019B960494DF}">
                <a14:hiddenLine xmlns:a14="http://schemas.microsoft.com/office/drawing/2010/main" w="9525" cap="flat">
                  <a:solidFill>
                    <a:srgbClr val="C4C8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46" name="Freeform 45">
              <a:extLst>
                <a:ext uri="{FF2B5EF4-FFF2-40B4-BE49-F238E27FC236}">
                  <a16:creationId xmlns:a16="http://schemas.microsoft.com/office/drawing/2014/main" id="{CBA1B469-983D-F148-B558-1A60ECA6D4BB}"/>
                </a:ext>
              </a:extLst>
            </p:cNvPr>
            <p:cNvSpPr>
              <a:spLocks noChangeArrowheads="1"/>
            </p:cNvSpPr>
            <p:nvPr/>
          </p:nvSpPr>
          <p:spPr bwMode="auto">
            <a:xfrm>
              <a:off x="8827079" y="9220012"/>
              <a:ext cx="465666" cy="372287"/>
            </a:xfrm>
            <a:custGeom>
              <a:avLst/>
              <a:gdLst>
                <a:gd name="connsiteX0" fmla="*/ 219718 w 465666"/>
                <a:gd name="connsiteY0" fmla="*/ 0 h 372287"/>
                <a:gd name="connsiteX1" fmla="*/ 465666 w 465666"/>
                <a:gd name="connsiteY1" fmla="*/ 0 h 372287"/>
                <a:gd name="connsiteX2" fmla="*/ 465666 w 465666"/>
                <a:gd name="connsiteY2" fmla="*/ 372287 h 372287"/>
                <a:gd name="connsiteX3" fmla="*/ 219718 w 465666"/>
                <a:gd name="connsiteY3" fmla="*/ 372287 h 372287"/>
                <a:gd name="connsiteX4" fmla="*/ 0 w 465666"/>
                <a:gd name="connsiteY4" fmla="*/ 0 h 372287"/>
                <a:gd name="connsiteX5" fmla="*/ 207478 w 465666"/>
                <a:gd name="connsiteY5" fmla="*/ 0 h 372287"/>
                <a:gd name="connsiteX6" fmla="*/ 207478 w 465666"/>
                <a:gd name="connsiteY6" fmla="*/ 372287 h 372287"/>
                <a:gd name="connsiteX7" fmla="*/ 0 w 465666"/>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666" h="372287">
                  <a:moveTo>
                    <a:pt x="219718" y="0"/>
                  </a:moveTo>
                  <a:lnTo>
                    <a:pt x="465666" y="0"/>
                  </a:lnTo>
                  <a:lnTo>
                    <a:pt x="465666" y="372287"/>
                  </a:lnTo>
                  <a:lnTo>
                    <a:pt x="219718" y="372287"/>
                  </a:lnTo>
                  <a:close/>
                  <a:moveTo>
                    <a:pt x="0" y="0"/>
                  </a:moveTo>
                  <a:lnTo>
                    <a:pt x="207478" y="0"/>
                  </a:lnTo>
                  <a:lnTo>
                    <a:pt x="207478" y="372287"/>
                  </a:lnTo>
                  <a:lnTo>
                    <a:pt x="0" y="372287"/>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47" name="Freeform 112">
              <a:extLst>
                <a:ext uri="{FF2B5EF4-FFF2-40B4-BE49-F238E27FC236}">
                  <a16:creationId xmlns:a16="http://schemas.microsoft.com/office/drawing/2014/main" id="{9744D53C-96F0-2E46-8EDD-2BC27FD89A0B}"/>
                </a:ext>
              </a:extLst>
            </p:cNvPr>
            <p:cNvSpPr>
              <a:spLocks noChangeArrowheads="1"/>
            </p:cNvSpPr>
            <p:nvPr/>
          </p:nvSpPr>
          <p:spPr bwMode="auto">
            <a:xfrm>
              <a:off x="7129728" y="9533116"/>
              <a:ext cx="2411446" cy="60421"/>
            </a:xfrm>
            <a:custGeom>
              <a:avLst/>
              <a:gdLst>
                <a:gd name="T0" fmla="*/ 0 w 1936"/>
                <a:gd name="T1" fmla="*/ 0 h 50"/>
                <a:gd name="T2" fmla="*/ 0 w 1936"/>
                <a:gd name="T3" fmla="*/ 23 h 50"/>
                <a:gd name="T4" fmla="*/ 0 w 1936"/>
                <a:gd name="T5" fmla="*/ 23 h 50"/>
                <a:gd name="T6" fmla="*/ 26 w 1936"/>
                <a:gd name="T7" fmla="*/ 49 h 50"/>
                <a:gd name="T8" fmla="*/ 1909 w 1936"/>
                <a:gd name="T9" fmla="*/ 49 h 50"/>
                <a:gd name="T10" fmla="*/ 1909 w 1936"/>
                <a:gd name="T11" fmla="*/ 49 h 50"/>
                <a:gd name="T12" fmla="*/ 1935 w 1936"/>
                <a:gd name="T13" fmla="*/ 23 h 50"/>
                <a:gd name="T14" fmla="*/ 1935 w 1936"/>
                <a:gd name="T15" fmla="*/ 0 h 50"/>
                <a:gd name="T16" fmla="*/ 0 w 1936"/>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6" h="50">
                  <a:moveTo>
                    <a:pt x="0" y="0"/>
                  </a:moveTo>
                  <a:lnTo>
                    <a:pt x="0" y="23"/>
                  </a:lnTo>
                  <a:lnTo>
                    <a:pt x="0" y="23"/>
                  </a:lnTo>
                  <a:cubicBezTo>
                    <a:pt x="0" y="38"/>
                    <a:pt x="13" y="49"/>
                    <a:pt x="26" y="49"/>
                  </a:cubicBezTo>
                  <a:lnTo>
                    <a:pt x="1909" y="49"/>
                  </a:lnTo>
                  <a:lnTo>
                    <a:pt x="1909" y="49"/>
                  </a:lnTo>
                  <a:cubicBezTo>
                    <a:pt x="1924" y="49"/>
                    <a:pt x="1935" y="38"/>
                    <a:pt x="1935" y="23"/>
                  </a:cubicBezTo>
                  <a:lnTo>
                    <a:pt x="193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48" name="Freeform 47">
              <a:extLst>
                <a:ext uri="{FF2B5EF4-FFF2-40B4-BE49-F238E27FC236}">
                  <a16:creationId xmlns:a16="http://schemas.microsoft.com/office/drawing/2014/main" id="{9BBE6C66-CC55-2F43-B2D1-9D041662084A}"/>
                </a:ext>
              </a:extLst>
            </p:cNvPr>
            <p:cNvSpPr>
              <a:spLocks noChangeArrowheads="1"/>
            </p:cNvSpPr>
            <p:nvPr/>
          </p:nvSpPr>
          <p:spPr bwMode="auto">
            <a:xfrm>
              <a:off x="7486773" y="9220012"/>
              <a:ext cx="306382" cy="372287"/>
            </a:xfrm>
            <a:custGeom>
              <a:avLst/>
              <a:gdLst>
                <a:gd name="connsiteX0" fmla="*/ 131833 w 306382"/>
                <a:gd name="connsiteY0" fmla="*/ 0 h 372287"/>
                <a:gd name="connsiteX1" fmla="*/ 306382 w 306382"/>
                <a:gd name="connsiteY1" fmla="*/ 0 h 372287"/>
                <a:gd name="connsiteX2" fmla="*/ 306382 w 306382"/>
                <a:gd name="connsiteY2" fmla="*/ 372287 h 372287"/>
                <a:gd name="connsiteX3" fmla="*/ 131833 w 306382"/>
                <a:gd name="connsiteY3" fmla="*/ 372287 h 372287"/>
                <a:gd name="connsiteX4" fmla="*/ 0 w 306382"/>
                <a:gd name="connsiteY4" fmla="*/ 0 h 372287"/>
                <a:gd name="connsiteX5" fmla="*/ 114128 w 306382"/>
                <a:gd name="connsiteY5" fmla="*/ 0 h 372287"/>
                <a:gd name="connsiteX6" fmla="*/ 114128 w 306382"/>
                <a:gd name="connsiteY6" fmla="*/ 372287 h 372287"/>
                <a:gd name="connsiteX7" fmla="*/ 0 w 306382"/>
                <a:gd name="connsiteY7" fmla="*/ 372287 h 37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82" h="372287">
                  <a:moveTo>
                    <a:pt x="131833" y="0"/>
                  </a:moveTo>
                  <a:lnTo>
                    <a:pt x="306382" y="0"/>
                  </a:lnTo>
                  <a:lnTo>
                    <a:pt x="306382" y="372287"/>
                  </a:lnTo>
                  <a:lnTo>
                    <a:pt x="131833" y="372287"/>
                  </a:lnTo>
                  <a:close/>
                  <a:moveTo>
                    <a:pt x="0" y="0"/>
                  </a:moveTo>
                  <a:lnTo>
                    <a:pt x="114128" y="0"/>
                  </a:lnTo>
                  <a:lnTo>
                    <a:pt x="114128" y="372287"/>
                  </a:lnTo>
                  <a:lnTo>
                    <a:pt x="0" y="372287"/>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49" name="Group 48">
            <a:extLst>
              <a:ext uri="{FF2B5EF4-FFF2-40B4-BE49-F238E27FC236}">
                <a16:creationId xmlns:a16="http://schemas.microsoft.com/office/drawing/2014/main" id="{D0719700-4143-E648-9896-E1EA454B1FEE}"/>
              </a:ext>
            </a:extLst>
          </p:cNvPr>
          <p:cNvGrpSpPr/>
          <p:nvPr/>
        </p:nvGrpSpPr>
        <p:grpSpPr>
          <a:xfrm>
            <a:off x="3566452" y="3302662"/>
            <a:ext cx="1205723" cy="1205725"/>
            <a:chOff x="7129728" y="6605323"/>
            <a:chExt cx="2411446" cy="2411450"/>
          </a:xfrm>
        </p:grpSpPr>
        <p:sp>
          <p:nvSpPr>
            <p:cNvPr id="50" name="Freeform 115">
              <a:extLst>
                <a:ext uri="{FF2B5EF4-FFF2-40B4-BE49-F238E27FC236}">
                  <a16:creationId xmlns:a16="http://schemas.microsoft.com/office/drawing/2014/main" id="{3CD5E34B-BAA3-264B-BD69-726F05BA57F3}"/>
                </a:ext>
              </a:extLst>
            </p:cNvPr>
            <p:cNvSpPr>
              <a:spLocks noChangeArrowheads="1"/>
            </p:cNvSpPr>
            <p:nvPr/>
          </p:nvSpPr>
          <p:spPr bwMode="auto">
            <a:xfrm>
              <a:off x="7129728" y="6605323"/>
              <a:ext cx="2411446" cy="2411450"/>
            </a:xfrm>
            <a:custGeom>
              <a:avLst/>
              <a:gdLst>
                <a:gd name="T0" fmla="*/ 1935 w 1936"/>
                <a:gd name="T1" fmla="*/ 966 h 1935"/>
                <a:gd name="T2" fmla="*/ 1935 w 1936"/>
                <a:gd name="T3" fmla="*/ 966 h 1935"/>
                <a:gd name="T4" fmla="*/ 968 w 1936"/>
                <a:gd name="T5" fmla="*/ 1934 h 1935"/>
                <a:gd name="T6" fmla="*/ 968 w 1936"/>
                <a:gd name="T7" fmla="*/ 1934 h 1935"/>
                <a:gd name="T8" fmla="*/ 0 w 1936"/>
                <a:gd name="T9" fmla="*/ 967 h 1935"/>
                <a:gd name="T10" fmla="*/ 0 w 1936"/>
                <a:gd name="T11" fmla="*/ 967 h 1935"/>
                <a:gd name="T12" fmla="*/ 968 w 1936"/>
                <a:gd name="T13" fmla="*/ 0 h 1935"/>
                <a:gd name="T14" fmla="*/ 968 w 1936"/>
                <a:gd name="T15" fmla="*/ 0 h 1935"/>
                <a:gd name="T16" fmla="*/ 1935 w 1936"/>
                <a:gd name="T17" fmla="*/ 966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6" h="1935">
                  <a:moveTo>
                    <a:pt x="1935" y="966"/>
                  </a:moveTo>
                  <a:lnTo>
                    <a:pt x="1935" y="966"/>
                  </a:lnTo>
                  <a:cubicBezTo>
                    <a:pt x="1935" y="1501"/>
                    <a:pt x="1502" y="1934"/>
                    <a:pt x="968" y="1934"/>
                  </a:cubicBezTo>
                  <a:lnTo>
                    <a:pt x="968" y="1934"/>
                  </a:lnTo>
                  <a:cubicBezTo>
                    <a:pt x="434" y="1934"/>
                    <a:pt x="0" y="1501"/>
                    <a:pt x="0" y="967"/>
                  </a:cubicBezTo>
                  <a:lnTo>
                    <a:pt x="0" y="967"/>
                  </a:lnTo>
                  <a:cubicBezTo>
                    <a:pt x="0" y="432"/>
                    <a:pt x="434" y="0"/>
                    <a:pt x="968" y="0"/>
                  </a:cubicBezTo>
                  <a:lnTo>
                    <a:pt x="968" y="0"/>
                  </a:lnTo>
                  <a:cubicBezTo>
                    <a:pt x="1502" y="0"/>
                    <a:pt x="1935" y="432"/>
                    <a:pt x="1935" y="966"/>
                  </a:cubicBezTo>
                </a:path>
              </a:pathLst>
            </a:custGeom>
            <a:solidFill>
              <a:srgbClr val="FBBE03"/>
            </a:solidFill>
            <a:ln>
              <a:noFill/>
            </a:ln>
            <a:effectLst/>
            <a:extLst>
              <a:ext uri="{91240B29-F687-4F45-9708-019B960494DF}">
                <a14:hiddenLine xmlns:a14="http://schemas.microsoft.com/office/drawing/2010/main" w="9525" cap="flat">
                  <a:solidFill>
                    <a:srgbClr val="C4C8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51" name="Freeform 116">
              <a:extLst>
                <a:ext uri="{FF2B5EF4-FFF2-40B4-BE49-F238E27FC236}">
                  <a16:creationId xmlns:a16="http://schemas.microsoft.com/office/drawing/2014/main" id="{DA7888C5-5895-F147-B730-5567339695ED}"/>
                </a:ext>
              </a:extLst>
            </p:cNvPr>
            <p:cNvSpPr>
              <a:spLocks noChangeArrowheads="1"/>
            </p:cNvSpPr>
            <p:nvPr/>
          </p:nvSpPr>
          <p:spPr bwMode="auto">
            <a:xfrm>
              <a:off x="7223109" y="6698706"/>
              <a:ext cx="2230177" cy="2224683"/>
            </a:xfrm>
            <a:custGeom>
              <a:avLst/>
              <a:gdLst>
                <a:gd name="T0" fmla="*/ 894 w 1789"/>
                <a:gd name="T1" fmla="*/ 97 h 1787"/>
                <a:gd name="T2" fmla="*/ 894 w 1789"/>
                <a:gd name="T3" fmla="*/ 97 h 1787"/>
                <a:gd name="T4" fmla="*/ 98 w 1789"/>
                <a:gd name="T5" fmla="*/ 893 h 1787"/>
                <a:gd name="T6" fmla="*/ 98 w 1789"/>
                <a:gd name="T7" fmla="*/ 893 h 1787"/>
                <a:gd name="T8" fmla="*/ 894 w 1789"/>
                <a:gd name="T9" fmla="*/ 1688 h 1787"/>
                <a:gd name="T10" fmla="*/ 894 w 1789"/>
                <a:gd name="T11" fmla="*/ 1688 h 1787"/>
                <a:gd name="T12" fmla="*/ 1690 w 1789"/>
                <a:gd name="T13" fmla="*/ 892 h 1787"/>
                <a:gd name="T14" fmla="*/ 1690 w 1789"/>
                <a:gd name="T15" fmla="*/ 892 h 1787"/>
                <a:gd name="T16" fmla="*/ 894 w 1789"/>
                <a:gd name="T17" fmla="*/ 97 h 1787"/>
                <a:gd name="T18" fmla="*/ 894 w 1789"/>
                <a:gd name="T19" fmla="*/ 1786 h 1787"/>
                <a:gd name="T20" fmla="*/ 894 w 1789"/>
                <a:gd name="T21" fmla="*/ 1786 h 1787"/>
                <a:gd name="T22" fmla="*/ 0 w 1789"/>
                <a:gd name="T23" fmla="*/ 893 h 1787"/>
                <a:gd name="T24" fmla="*/ 0 w 1789"/>
                <a:gd name="T25" fmla="*/ 893 h 1787"/>
                <a:gd name="T26" fmla="*/ 894 w 1789"/>
                <a:gd name="T27" fmla="*/ 0 h 1787"/>
                <a:gd name="T28" fmla="*/ 894 w 1789"/>
                <a:gd name="T29" fmla="*/ 0 h 1787"/>
                <a:gd name="T30" fmla="*/ 1788 w 1789"/>
                <a:gd name="T31" fmla="*/ 892 h 1787"/>
                <a:gd name="T32" fmla="*/ 1788 w 1789"/>
                <a:gd name="T33" fmla="*/ 892 h 1787"/>
                <a:gd name="T34" fmla="*/ 894 w 1789"/>
                <a:gd name="T35" fmla="*/ 1786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9" h="1787">
                  <a:moveTo>
                    <a:pt x="894" y="97"/>
                  </a:moveTo>
                  <a:lnTo>
                    <a:pt x="894" y="97"/>
                  </a:lnTo>
                  <a:cubicBezTo>
                    <a:pt x="455" y="97"/>
                    <a:pt x="98" y="453"/>
                    <a:pt x="98" y="893"/>
                  </a:cubicBezTo>
                  <a:lnTo>
                    <a:pt x="98" y="893"/>
                  </a:lnTo>
                  <a:cubicBezTo>
                    <a:pt x="98" y="1331"/>
                    <a:pt x="455" y="1688"/>
                    <a:pt x="894" y="1688"/>
                  </a:cubicBezTo>
                  <a:lnTo>
                    <a:pt x="894" y="1688"/>
                  </a:lnTo>
                  <a:cubicBezTo>
                    <a:pt x="1333" y="1688"/>
                    <a:pt x="1690" y="1331"/>
                    <a:pt x="1690" y="892"/>
                  </a:cubicBezTo>
                  <a:lnTo>
                    <a:pt x="1690" y="892"/>
                  </a:lnTo>
                  <a:cubicBezTo>
                    <a:pt x="1690" y="453"/>
                    <a:pt x="1333" y="97"/>
                    <a:pt x="894" y="97"/>
                  </a:cubicBezTo>
                  <a:close/>
                  <a:moveTo>
                    <a:pt x="894" y="1786"/>
                  </a:moveTo>
                  <a:lnTo>
                    <a:pt x="894" y="1786"/>
                  </a:lnTo>
                  <a:cubicBezTo>
                    <a:pt x="401" y="1786"/>
                    <a:pt x="0" y="1385"/>
                    <a:pt x="0" y="893"/>
                  </a:cubicBezTo>
                  <a:lnTo>
                    <a:pt x="0" y="893"/>
                  </a:lnTo>
                  <a:cubicBezTo>
                    <a:pt x="0" y="400"/>
                    <a:pt x="401" y="0"/>
                    <a:pt x="894" y="0"/>
                  </a:cubicBezTo>
                  <a:lnTo>
                    <a:pt x="894" y="0"/>
                  </a:lnTo>
                  <a:cubicBezTo>
                    <a:pt x="1387" y="0"/>
                    <a:pt x="1788" y="400"/>
                    <a:pt x="1788" y="892"/>
                  </a:cubicBezTo>
                  <a:lnTo>
                    <a:pt x="1788" y="892"/>
                  </a:lnTo>
                  <a:cubicBezTo>
                    <a:pt x="1788" y="1385"/>
                    <a:pt x="1387" y="1786"/>
                    <a:pt x="894" y="1786"/>
                  </a:cubicBezTo>
                  <a:close/>
                </a:path>
              </a:pathLst>
            </a:custGeom>
            <a:solidFill>
              <a:srgbClr val="FFFFFF">
                <a:alpha val="20000"/>
              </a:srgbClr>
            </a:solidFill>
            <a:ln>
              <a:noFill/>
            </a:ln>
            <a:effectLst/>
          </p:spPr>
          <p:txBody>
            <a:bodyPr wrap="none" anchor="ctr"/>
            <a:lstStyle/>
            <a:p>
              <a:endParaRPr lang="en-US">
                <a:latin typeface="Poppins" pitchFamily="2" charset="77"/>
              </a:endParaRPr>
            </a:p>
          </p:txBody>
        </p:sp>
        <p:sp>
          <p:nvSpPr>
            <p:cNvPr id="52" name="Freeform 117">
              <a:extLst>
                <a:ext uri="{FF2B5EF4-FFF2-40B4-BE49-F238E27FC236}">
                  <a16:creationId xmlns:a16="http://schemas.microsoft.com/office/drawing/2014/main" id="{9B9895B9-0E7D-A749-8080-32A941DE28DF}"/>
                </a:ext>
              </a:extLst>
            </p:cNvPr>
            <p:cNvSpPr>
              <a:spLocks noChangeArrowheads="1"/>
            </p:cNvSpPr>
            <p:nvPr/>
          </p:nvSpPr>
          <p:spPr bwMode="auto">
            <a:xfrm>
              <a:off x="7679032" y="7302941"/>
              <a:ext cx="1312836" cy="1016212"/>
            </a:xfrm>
            <a:custGeom>
              <a:avLst/>
              <a:gdLst>
                <a:gd name="T0" fmla="*/ 981 w 1056"/>
                <a:gd name="T1" fmla="*/ 289 h 818"/>
                <a:gd name="T2" fmla="*/ 754 w 1056"/>
                <a:gd name="T3" fmla="*/ 296 h 818"/>
                <a:gd name="T4" fmla="*/ 595 w 1056"/>
                <a:gd name="T5" fmla="*/ 722 h 818"/>
                <a:gd name="T6" fmla="*/ 598 w 1056"/>
                <a:gd name="T7" fmla="*/ 744 h 818"/>
                <a:gd name="T8" fmla="*/ 512 w 1056"/>
                <a:gd name="T9" fmla="*/ 791 h 818"/>
                <a:gd name="T10" fmla="*/ 490 w 1056"/>
                <a:gd name="T11" fmla="*/ 433 h 818"/>
                <a:gd name="T12" fmla="*/ 477 w 1056"/>
                <a:gd name="T13" fmla="*/ 522 h 818"/>
                <a:gd name="T14" fmla="*/ 265 w 1056"/>
                <a:gd name="T15" fmla="*/ 446 h 818"/>
                <a:gd name="T16" fmla="*/ 238 w 1056"/>
                <a:gd name="T17" fmla="*/ 446 h 818"/>
                <a:gd name="T18" fmla="*/ 113 w 1056"/>
                <a:gd name="T19" fmla="*/ 734 h 818"/>
                <a:gd name="T20" fmla="*/ 33 w 1056"/>
                <a:gd name="T21" fmla="*/ 791 h 818"/>
                <a:gd name="T22" fmla="*/ 26 w 1056"/>
                <a:gd name="T23" fmla="*/ 326 h 818"/>
                <a:gd name="T24" fmla="*/ 514 w 1056"/>
                <a:gd name="T25" fmla="*/ 173 h 818"/>
                <a:gd name="T26" fmla="*/ 760 w 1056"/>
                <a:gd name="T27" fmla="*/ 67 h 818"/>
                <a:gd name="T28" fmla="*/ 785 w 1056"/>
                <a:gd name="T29" fmla="*/ 56 h 818"/>
                <a:gd name="T30" fmla="*/ 821 w 1056"/>
                <a:gd name="T31" fmla="*/ 61 h 818"/>
                <a:gd name="T32" fmla="*/ 845 w 1056"/>
                <a:gd name="T33" fmla="*/ 72 h 818"/>
                <a:gd name="T34" fmla="*/ 918 w 1056"/>
                <a:gd name="T35" fmla="*/ 105 h 818"/>
                <a:gd name="T36" fmla="*/ 963 w 1056"/>
                <a:gd name="T37" fmla="*/ 186 h 818"/>
                <a:gd name="T38" fmla="*/ 855 w 1056"/>
                <a:gd name="T39" fmla="*/ 739 h 818"/>
                <a:gd name="T40" fmla="*/ 766 w 1056"/>
                <a:gd name="T41" fmla="*/ 790 h 818"/>
                <a:gd name="T42" fmla="*/ 688 w 1056"/>
                <a:gd name="T43" fmla="*/ 648 h 818"/>
                <a:gd name="T44" fmla="*/ 855 w 1056"/>
                <a:gd name="T45" fmla="*/ 739 h 818"/>
                <a:gd name="T46" fmla="*/ 381 w 1056"/>
                <a:gd name="T47" fmla="*/ 765 h 818"/>
                <a:gd name="T48" fmla="*/ 241 w 1056"/>
                <a:gd name="T49" fmla="*/ 783 h 818"/>
                <a:gd name="T50" fmla="*/ 211 w 1056"/>
                <a:gd name="T51" fmla="*/ 647 h 818"/>
                <a:gd name="T52" fmla="*/ 361 w 1056"/>
                <a:gd name="T53" fmla="*/ 555 h 818"/>
                <a:gd name="T54" fmla="*/ 1044 w 1056"/>
                <a:gd name="T55" fmla="*/ 219 h 818"/>
                <a:gd name="T56" fmla="*/ 966 w 1056"/>
                <a:gd name="T57" fmla="*/ 141 h 818"/>
                <a:gd name="T58" fmla="*/ 855 w 1056"/>
                <a:gd name="T59" fmla="*/ 42 h 818"/>
                <a:gd name="T60" fmla="*/ 828 w 1056"/>
                <a:gd name="T61" fmla="*/ 0 h 818"/>
                <a:gd name="T62" fmla="*/ 755 w 1056"/>
                <a:gd name="T63" fmla="*/ 42 h 818"/>
                <a:gd name="T64" fmla="*/ 49 w 1056"/>
                <a:gd name="T65" fmla="*/ 181 h 818"/>
                <a:gd name="T66" fmla="*/ 0 w 1056"/>
                <a:gd name="T67" fmla="*/ 783 h 818"/>
                <a:gd name="T68" fmla="*/ 193 w 1056"/>
                <a:gd name="T69" fmla="*/ 804 h 818"/>
                <a:gd name="T70" fmla="*/ 150 w 1056"/>
                <a:gd name="T71" fmla="*/ 728 h 818"/>
                <a:gd name="T72" fmla="*/ 215 w 1056"/>
                <a:gd name="T73" fmla="*/ 783 h 818"/>
                <a:gd name="T74" fmla="*/ 395 w 1056"/>
                <a:gd name="T75" fmla="*/ 817 h 818"/>
                <a:gd name="T76" fmla="*/ 400 w 1056"/>
                <a:gd name="T77" fmla="*/ 744 h 818"/>
                <a:gd name="T78" fmla="*/ 477 w 1056"/>
                <a:gd name="T79" fmla="*/ 549 h 818"/>
                <a:gd name="T80" fmla="*/ 657 w 1056"/>
                <a:gd name="T81" fmla="*/ 817 h 818"/>
                <a:gd name="T82" fmla="*/ 671 w 1056"/>
                <a:gd name="T83" fmla="*/ 756 h 818"/>
                <a:gd name="T84" fmla="*/ 674 w 1056"/>
                <a:gd name="T85" fmla="*/ 672 h 818"/>
                <a:gd name="T86" fmla="*/ 740 w 1056"/>
                <a:gd name="T87" fmla="*/ 790 h 818"/>
                <a:gd name="T88" fmla="*/ 920 w 1056"/>
                <a:gd name="T89" fmla="*/ 817 h 818"/>
                <a:gd name="T90" fmla="*/ 925 w 1056"/>
                <a:gd name="T91" fmla="*/ 744 h 818"/>
                <a:gd name="T92" fmla="*/ 753 w 1056"/>
                <a:gd name="T93" fmla="*/ 345 h 818"/>
                <a:gd name="T94" fmla="*/ 834 w 1056"/>
                <a:gd name="T95" fmla="*/ 305 h 818"/>
                <a:gd name="T96" fmla="*/ 1020 w 1056"/>
                <a:gd name="T97" fmla="*/ 29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6" h="818">
                  <a:moveTo>
                    <a:pt x="999" y="278"/>
                  </a:moveTo>
                  <a:lnTo>
                    <a:pt x="999" y="278"/>
                  </a:lnTo>
                  <a:cubicBezTo>
                    <a:pt x="994" y="285"/>
                    <a:pt x="988" y="289"/>
                    <a:pt x="981" y="289"/>
                  </a:cubicBezTo>
                  <a:lnTo>
                    <a:pt x="981" y="289"/>
                  </a:lnTo>
                  <a:cubicBezTo>
                    <a:pt x="957" y="293"/>
                    <a:pt x="907" y="294"/>
                    <a:pt x="840" y="279"/>
                  </a:cubicBezTo>
                  <a:lnTo>
                    <a:pt x="826" y="275"/>
                  </a:lnTo>
                  <a:lnTo>
                    <a:pt x="826" y="275"/>
                  </a:lnTo>
                  <a:cubicBezTo>
                    <a:pt x="797" y="272"/>
                    <a:pt x="773" y="278"/>
                    <a:pt x="754" y="296"/>
                  </a:cubicBezTo>
                  <a:lnTo>
                    <a:pt x="754" y="296"/>
                  </a:lnTo>
                  <a:cubicBezTo>
                    <a:pt x="706" y="342"/>
                    <a:pt x="715" y="443"/>
                    <a:pt x="716" y="446"/>
                  </a:cubicBezTo>
                  <a:lnTo>
                    <a:pt x="716" y="446"/>
                  </a:lnTo>
                  <a:cubicBezTo>
                    <a:pt x="716" y="624"/>
                    <a:pt x="597" y="721"/>
                    <a:pt x="595" y="722"/>
                  </a:cubicBezTo>
                  <a:lnTo>
                    <a:pt x="595" y="722"/>
                  </a:lnTo>
                  <a:cubicBezTo>
                    <a:pt x="592" y="725"/>
                    <a:pt x="590" y="729"/>
                    <a:pt x="591" y="734"/>
                  </a:cubicBezTo>
                  <a:lnTo>
                    <a:pt x="591" y="734"/>
                  </a:lnTo>
                  <a:cubicBezTo>
                    <a:pt x="591" y="738"/>
                    <a:pt x="594" y="743"/>
                    <a:pt x="598" y="744"/>
                  </a:cubicBezTo>
                  <a:lnTo>
                    <a:pt x="645" y="765"/>
                  </a:lnTo>
                  <a:lnTo>
                    <a:pt x="645" y="791"/>
                  </a:lnTo>
                  <a:lnTo>
                    <a:pt x="512" y="791"/>
                  </a:lnTo>
                  <a:lnTo>
                    <a:pt x="512" y="791"/>
                  </a:lnTo>
                  <a:cubicBezTo>
                    <a:pt x="507" y="791"/>
                    <a:pt x="503" y="787"/>
                    <a:pt x="503" y="782"/>
                  </a:cubicBezTo>
                  <a:lnTo>
                    <a:pt x="503" y="446"/>
                  </a:lnTo>
                  <a:lnTo>
                    <a:pt x="503" y="446"/>
                  </a:lnTo>
                  <a:cubicBezTo>
                    <a:pt x="503" y="439"/>
                    <a:pt x="498" y="433"/>
                    <a:pt x="490" y="433"/>
                  </a:cubicBezTo>
                  <a:lnTo>
                    <a:pt x="490" y="433"/>
                  </a:lnTo>
                  <a:cubicBezTo>
                    <a:pt x="483" y="433"/>
                    <a:pt x="477" y="439"/>
                    <a:pt x="477" y="446"/>
                  </a:cubicBezTo>
                  <a:lnTo>
                    <a:pt x="477" y="522"/>
                  </a:lnTo>
                  <a:lnTo>
                    <a:pt x="477" y="522"/>
                  </a:lnTo>
                  <a:cubicBezTo>
                    <a:pt x="399" y="530"/>
                    <a:pt x="325" y="531"/>
                    <a:pt x="257" y="523"/>
                  </a:cubicBezTo>
                  <a:lnTo>
                    <a:pt x="257" y="523"/>
                  </a:lnTo>
                  <a:cubicBezTo>
                    <a:pt x="262" y="499"/>
                    <a:pt x="265" y="474"/>
                    <a:pt x="265" y="446"/>
                  </a:cubicBezTo>
                  <a:lnTo>
                    <a:pt x="265" y="446"/>
                  </a:lnTo>
                  <a:cubicBezTo>
                    <a:pt x="265" y="439"/>
                    <a:pt x="259" y="433"/>
                    <a:pt x="251" y="433"/>
                  </a:cubicBezTo>
                  <a:lnTo>
                    <a:pt x="251" y="433"/>
                  </a:lnTo>
                  <a:cubicBezTo>
                    <a:pt x="244" y="433"/>
                    <a:pt x="238" y="439"/>
                    <a:pt x="238" y="446"/>
                  </a:cubicBezTo>
                  <a:lnTo>
                    <a:pt x="238" y="446"/>
                  </a:lnTo>
                  <a:cubicBezTo>
                    <a:pt x="238" y="624"/>
                    <a:pt x="119" y="721"/>
                    <a:pt x="118" y="722"/>
                  </a:cubicBezTo>
                  <a:lnTo>
                    <a:pt x="118" y="722"/>
                  </a:lnTo>
                  <a:cubicBezTo>
                    <a:pt x="114" y="725"/>
                    <a:pt x="112" y="729"/>
                    <a:pt x="113" y="734"/>
                  </a:cubicBezTo>
                  <a:lnTo>
                    <a:pt x="113" y="734"/>
                  </a:lnTo>
                  <a:cubicBezTo>
                    <a:pt x="113" y="738"/>
                    <a:pt x="117" y="743"/>
                    <a:pt x="121" y="744"/>
                  </a:cubicBezTo>
                  <a:lnTo>
                    <a:pt x="167" y="765"/>
                  </a:lnTo>
                  <a:lnTo>
                    <a:pt x="167" y="791"/>
                  </a:lnTo>
                  <a:lnTo>
                    <a:pt x="33" y="791"/>
                  </a:lnTo>
                  <a:lnTo>
                    <a:pt x="33" y="791"/>
                  </a:lnTo>
                  <a:cubicBezTo>
                    <a:pt x="29" y="791"/>
                    <a:pt x="26" y="787"/>
                    <a:pt x="26" y="783"/>
                  </a:cubicBezTo>
                  <a:lnTo>
                    <a:pt x="26" y="326"/>
                  </a:lnTo>
                  <a:lnTo>
                    <a:pt x="26" y="326"/>
                  </a:lnTo>
                  <a:cubicBezTo>
                    <a:pt x="26" y="269"/>
                    <a:pt x="40" y="226"/>
                    <a:pt x="67" y="199"/>
                  </a:cubicBezTo>
                  <a:lnTo>
                    <a:pt x="67" y="199"/>
                  </a:lnTo>
                  <a:cubicBezTo>
                    <a:pt x="97" y="171"/>
                    <a:pt x="134" y="173"/>
                    <a:pt x="135" y="173"/>
                  </a:cubicBezTo>
                  <a:lnTo>
                    <a:pt x="514" y="173"/>
                  </a:lnTo>
                  <a:lnTo>
                    <a:pt x="514" y="173"/>
                  </a:lnTo>
                  <a:cubicBezTo>
                    <a:pt x="517" y="173"/>
                    <a:pt x="520" y="171"/>
                    <a:pt x="522" y="170"/>
                  </a:cubicBezTo>
                  <a:lnTo>
                    <a:pt x="522" y="170"/>
                  </a:lnTo>
                  <a:cubicBezTo>
                    <a:pt x="640" y="84"/>
                    <a:pt x="757" y="68"/>
                    <a:pt x="760" y="67"/>
                  </a:cubicBezTo>
                  <a:lnTo>
                    <a:pt x="777" y="62"/>
                  </a:lnTo>
                  <a:lnTo>
                    <a:pt x="777" y="62"/>
                  </a:lnTo>
                  <a:cubicBezTo>
                    <a:pt x="780" y="61"/>
                    <a:pt x="783" y="59"/>
                    <a:pt x="785" y="56"/>
                  </a:cubicBezTo>
                  <a:lnTo>
                    <a:pt x="785" y="56"/>
                  </a:lnTo>
                  <a:cubicBezTo>
                    <a:pt x="785" y="56"/>
                    <a:pt x="803" y="26"/>
                    <a:pt x="830" y="26"/>
                  </a:cubicBezTo>
                  <a:lnTo>
                    <a:pt x="830" y="26"/>
                  </a:lnTo>
                  <a:lnTo>
                    <a:pt x="830" y="26"/>
                  </a:lnTo>
                  <a:cubicBezTo>
                    <a:pt x="832" y="28"/>
                    <a:pt x="832" y="38"/>
                    <a:pt x="821" y="61"/>
                  </a:cubicBezTo>
                  <a:lnTo>
                    <a:pt x="821" y="61"/>
                  </a:lnTo>
                  <a:cubicBezTo>
                    <a:pt x="818" y="68"/>
                    <a:pt x="821" y="76"/>
                    <a:pt x="827" y="78"/>
                  </a:cubicBezTo>
                  <a:lnTo>
                    <a:pt x="827" y="78"/>
                  </a:lnTo>
                  <a:cubicBezTo>
                    <a:pt x="834" y="82"/>
                    <a:pt x="842" y="79"/>
                    <a:pt x="845" y="72"/>
                  </a:cubicBezTo>
                  <a:lnTo>
                    <a:pt x="845" y="72"/>
                  </a:lnTo>
                  <a:cubicBezTo>
                    <a:pt x="846" y="71"/>
                    <a:pt x="846" y="69"/>
                    <a:pt x="847" y="67"/>
                  </a:cubicBezTo>
                  <a:lnTo>
                    <a:pt x="847" y="67"/>
                  </a:lnTo>
                  <a:cubicBezTo>
                    <a:pt x="869" y="73"/>
                    <a:pt x="897" y="84"/>
                    <a:pt x="918" y="105"/>
                  </a:cubicBezTo>
                  <a:lnTo>
                    <a:pt x="918" y="105"/>
                  </a:lnTo>
                  <a:cubicBezTo>
                    <a:pt x="929" y="116"/>
                    <a:pt x="937" y="130"/>
                    <a:pt x="941" y="148"/>
                  </a:cubicBezTo>
                  <a:lnTo>
                    <a:pt x="941" y="148"/>
                  </a:lnTo>
                  <a:cubicBezTo>
                    <a:pt x="944" y="163"/>
                    <a:pt x="952" y="176"/>
                    <a:pt x="963" y="186"/>
                  </a:cubicBezTo>
                  <a:lnTo>
                    <a:pt x="1027" y="236"/>
                  </a:lnTo>
                  <a:lnTo>
                    <a:pt x="999" y="278"/>
                  </a:lnTo>
                  <a:close/>
                  <a:moveTo>
                    <a:pt x="855" y="739"/>
                  </a:moveTo>
                  <a:lnTo>
                    <a:pt x="855" y="739"/>
                  </a:lnTo>
                  <a:cubicBezTo>
                    <a:pt x="857" y="741"/>
                    <a:pt x="858" y="743"/>
                    <a:pt x="861" y="744"/>
                  </a:cubicBezTo>
                  <a:lnTo>
                    <a:pt x="907" y="765"/>
                  </a:lnTo>
                  <a:lnTo>
                    <a:pt x="907" y="790"/>
                  </a:lnTo>
                  <a:lnTo>
                    <a:pt x="766" y="790"/>
                  </a:lnTo>
                  <a:lnTo>
                    <a:pt x="766" y="748"/>
                  </a:lnTo>
                  <a:lnTo>
                    <a:pt x="766" y="748"/>
                  </a:lnTo>
                  <a:cubicBezTo>
                    <a:pt x="766" y="735"/>
                    <a:pt x="761" y="721"/>
                    <a:pt x="751" y="712"/>
                  </a:cubicBezTo>
                  <a:lnTo>
                    <a:pt x="688" y="648"/>
                  </a:lnTo>
                  <a:lnTo>
                    <a:pt x="688" y="648"/>
                  </a:lnTo>
                  <a:cubicBezTo>
                    <a:pt x="711" y="608"/>
                    <a:pt x="732" y="555"/>
                    <a:pt x="739" y="490"/>
                  </a:cubicBezTo>
                  <a:lnTo>
                    <a:pt x="739" y="490"/>
                  </a:lnTo>
                  <a:cubicBezTo>
                    <a:pt x="773" y="612"/>
                    <a:pt x="851" y="732"/>
                    <a:pt x="855" y="739"/>
                  </a:cubicBezTo>
                  <a:close/>
                  <a:moveTo>
                    <a:pt x="328" y="728"/>
                  </a:moveTo>
                  <a:lnTo>
                    <a:pt x="328" y="728"/>
                  </a:lnTo>
                  <a:cubicBezTo>
                    <a:pt x="326" y="735"/>
                    <a:pt x="330" y="741"/>
                    <a:pt x="336" y="744"/>
                  </a:cubicBezTo>
                  <a:lnTo>
                    <a:pt x="381" y="765"/>
                  </a:lnTo>
                  <a:lnTo>
                    <a:pt x="381" y="791"/>
                  </a:lnTo>
                  <a:lnTo>
                    <a:pt x="249" y="791"/>
                  </a:lnTo>
                  <a:lnTo>
                    <a:pt x="249" y="791"/>
                  </a:lnTo>
                  <a:cubicBezTo>
                    <a:pt x="244" y="791"/>
                    <a:pt x="241" y="787"/>
                    <a:pt x="241" y="783"/>
                  </a:cubicBezTo>
                  <a:lnTo>
                    <a:pt x="241" y="727"/>
                  </a:lnTo>
                  <a:lnTo>
                    <a:pt x="241" y="727"/>
                  </a:lnTo>
                  <a:cubicBezTo>
                    <a:pt x="241" y="726"/>
                    <a:pt x="241" y="724"/>
                    <a:pt x="240" y="722"/>
                  </a:cubicBezTo>
                  <a:lnTo>
                    <a:pt x="211" y="647"/>
                  </a:lnTo>
                  <a:lnTo>
                    <a:pt x="211" y="647"/>
                  </a:lnTo>
                  <a:cubicBezTo>
                    <a:pt x="227" y="620"/>
                    <a:pt x="242" y="588"/>
                    <a:pt x="252" y="549"/>
                  </a:cubicBezTo>
                  <a:lnTo>
                    <a:pt x="252" y="549"/>
                  </a:lnTo>
                  <a:cubicBezTo>
                    <a:pt x="287" y="553"/>
                    <a:pt x="323" y="555"/>
                    <a:pt x="361" y="555"/>
                  </a:cubicBezTo>
                  <a:lnTo>
                    <a:pt x="361" y="555"/>
                  </a:lnTo>
                  <a:cubicBezTo>
                    <a:pt x="365" y="555"/>
                    <a:pt x="370" y="555"/>
                    <a:pt x="375" y="555"/>
                  </a:cubicBezTo>
                  <a:lnTo>
                    <a:pt x="328" y="728"/>
                  </a:lnTo>
                  <a:close/>
                  <a:moveTo>
                    <a:pt x="1044" y="219"/>
                  </a:moveTo>
                  <a:lnTo>
                    <a:pt x="980" y="166"/>
                  </a:lnTo>
                  <a:lnTo>
                    <a:pt x="980" y="166"/>
                  </a:lnTo>
                  <a:cubicBezTo>
                    <a:pt x="973" y="160"/>
                    <a:pt x="968" y="152"/>
                    <a:pt x="966" y="141"/>
                  </a:cubicBezTo>
                  <a:lnTo>
                    <a:pt x="966" y="141"/>
                  </a:lnTo>
                  <a:cubicBezTo>
                    <a:pt x="962" y="119"/>
                    <a:pt x="951" y="100"/>
                    <a:pt x="937" y="86"/>
                  </a:cubicBezTo>
                  <a:lnTo>
                    <a:pt x="937" y="86"/>
                  </a:lnTo>
                  <a:cubicBezTo>
                    <a:pt x="912" y="63"/>
                    <a:pt x="881" y="49"/>
                    <a:pt x="855" y="42"/>
                  </a:cubicBezTo>
                  <a:lnTo>
                    <a:pt x="855" y="42"/>
                  </a:lnTo>
                  <a:cubicBezTo>
                    <a:pt x="858" y="30"/>
                    <a:pt x="857" y="19"/>
                    <a:pt x="852" y="12"/>
                  </a:cubicBezTo>
                  <a:lnTo>
                    <a:pt x="852" y="12"/>
                  </a:lnTo>
                  <a:cubicBezTo>
                    <a:pt x="850" y="8"/>
                    <a:pt x="843" y="0"/>
                    <a:pt x="829" y="0"/>
                  </a:cubicBezTo>
                  <a:lnTo>
                    <a:pt x="828" y="0"/>
                  </a:lnTo>
                  <a:lnTo>
                    <a:pt x="828" y="0"/>
                  </a:lnTo>
                  <a:cubicBezTo>
                    <a:pt x="795" y="0"/>
                    <a:pt x="773" y="27"/>
                    <a:pt x="765" y="38"/>
                  </a:cubicBezTo>
                  <a:lnTo>
                    <a:pt x="755" y="42"/>
                  </a:lnTo>
                  <a:lnTo>
                    <a:pt x="755" y="42"/>
                  </a:lnTo>
                  <a:cubicBezTo>
                    <a:pt x="750" y="42"/>
                    <a:pt x="632" y="58"/>
                    <a:pt x="510" y="146"/>
                  </a:cubicBezTo>
                  <a:lnTo>
                    <a:pt x="136" y="146"/>
                  </a:lnTo>
                  <a:lnTo>
                    <a:pt x="136" y="146"/>
                  </a:lnTo>
                  <a:cubicBezTo>
                    <a:pt x="134" y="146"/>
                    <a:pt x="88" y="144"/>
                    <a:pt x="49" y="181"/>
                  </a:cubicBezTo>
                  <a:lnTo>
                    <a:pt x="49" y="181"/>
                  </a:lnTo>
                  <a:cubicBezTo>
                    <a:pt x="16" y="212"/>
                    <a:pt x="0" y="261"/>
                    <a:pt x="0" y="326"/>
                  </a:cubicBezTo>
                  <a:lnTo>
                    <a:pt x="0" y="783"/>
                  </a:lnTo>
                  <a:lnTo>
                    <a:pt x="0" y="783"/>
                  </a:lnTo>
                  <a:cubicBezTo>
                    <a:pt x="0" y="802"/>
                    <a:pt x="15" y="817"/>
                    <a:pt x="33" y="817"/>
                  </a:cubicBezTo>
                  <a:lnTo>
                    <a:pt x="180" y="817"/>
                  </a:lnTo>
                  <a:lnTo>
                    <a:pt x="180" y="817"/>
                  </a:lnTo>
                  <a:cubicBezTo>
                    <a:pt x="187" y="817"/>
                    <a:pt x="193" y="811"/>
                    <a:pt x="193" y="804"/>
                  </a:cubicBezTo>
                  <a:lnTo>
                    <a:pt x="193" y="756"/>
                  </a:lnTo>
                  <a:lnTo>
                    <a:pt x="193" y="756"/>
                  </a:lnTo>
                  <a:cubicBezTo>
                    <a:pt x="193" y="751"/>
                    <a:pt x="190" y="746"/>
                    <a:pt x="185" y="744"/>
                  </a:cubicBezTo>
                  <a:lnTo>
                    <a:pt x="150" y="728"/>
                  </a:lnTo>
                  <a:lnTo>
                    <a:pt x="150" y="728"/>
                  </a:lnTo>
                  <a:cubicBezTo>
                    <a:pt x="161" y="718"/>
                    <a:pt x="177" y="699"/>
                    <a:pt x="194" y="675"/>
                  </a:cubicBezTo>
                  <a:lnTo>
                    <a:pt x="215" y="730"/>
                  </a:lnTo>
                  <a:lnTo>
                    <a:pt x="215" y="783"/>
                  </a:lnTo>
                  <a:lnTo>
                    <a:pt x="215" y="783"/>
                  </a:lnTo>
                  <a:cubicBezTo>
                    <a:pt x="215" y="802"/>
                    <a:pt x="230" y="817"/>
                    <a:pt x="249" y="817"/>
                  </a:cubicBezTo>
                  <a:lnTo>
                    <a:pt x="395" y="817"/>
                  </a:lnTo>
                  <a:lnTo>
                    <a:pt x="395" y="817"/>
                  </a:lnTo>
                  <a:cubicBezTo>
                    <a:pt x="402" y="817"/>
                    <a:pt x="408" y="811"/>
                    <a:pt x="408" y="804"/>
                  </a:cubicBezTo>
                  <a:lnTo>
                    <a:pt x="408" y="756"/>
                  </a:lnTo>
                  <a:lnTo>
                    <a:pt x="408" y="756"/>
                  </a:lnTo>
                  <a:cubicBezTo>
                    <a:pt x="408" y="751"/>
                    <a:pt x="405" y="746"/>
                    <a:pt x="400" y="744"/>
                  </a:cubicBezTo>
                  <a:lnTo>
                    <a:pt x="356" y="725"/>
                  </a:lnTo>
                  <a:lnTo>
                    <a:pt x="403" y="554"/>
                  </a:lnTo>
                  <a:lnTo>
                    <a:pt x="403" y="554"/>
                  </a:lnTo>
                  <a:cubicBezTo>
                    <a:pt x="427" y="553"/>
                    <a:pt x="452" y="552"/>
                    <a:pt x="477" y="549"/>
                  </a:cubicBezTo>
                  <a:lnTo>
                    <a:pt x="477" y="782"/>
                  </a:lnTo>
                  <a:lnTo>
                    <a:pt x="477" y="782"/>
                  </a:lnTo>
                  <a:cubicBezTo>
                    <a:pt x="477" y="801"/>
                    <a:pt x="493" y="817"/>
                    <a:pt x="512" y="817"/>
                  </a:cubicBezTo>
                  <a:lnTo>
                    <a:pt x="657" y="817"/>
                  </a:lnTo>
                  <a:lnTo>
                    <a:pt x="657" y="817"/>
                  </a:lnTo>
                  <a:cubicBezTo>
                    <a:pt x="664" y="817"/>
                    <a:pt x="671" y="811"/>
                    <a:pt x="671" y="804"/>
                  </a:cubicBezTo>
                  <a:lnTo>
                    <a:pt x="671" y="756"/>
                  </a:lnTo>
                  <a:lnTo>
                    <a:pt x="671" y="756"/>
                  </a:lnTo>
                  <a:cubicBezTo>
                    <a:pt x="671" y="751"/>
                    <a:pt x="668" y="746"/>
                    <a:pt x="663" y="744"/>
                  </a:cubicBezTo>
                  <a:lnTo>
                    <a:pt x="627" y="728"/>
                  </a:lnTo>
                  <a:lnTo>
                    <a:pt x="627" y="728"/>
                  </a:lnTo>
                  <a:cubicBezTo>
                    <a:pt x="639" y="717"/>
                    <a:pt x="656" y="697"/>
                    <a:pt x="674" y="672"/>
                  </a:cubicBezTo>
                  <a:lnTo>
                    <a:pt x="732" y="731"/>
                  </a:lnTo>
                  <a:lnTo>
                    <a:pt x="732" y="731"/>
                  </a:lnTo>
                  <a:cubicBezTo>
                    <a:pt x="737" y="735"/>
                    <a:pt x="740" y="741"/>
                    <a:pt x="740" y="748"/>
                  </a:cubicBezTo>
                  <a:lnTo>
                    <a:pt x="740" y="790"/>
                  </a:lnTo>
                  <a:lnTo>
                    <a:pt x="740" y="790"/>
                  </a:lnTo>
                  <a:cubicBezTo>
                    <a:pt x="740" y="804"/>
                    <a:pt x="752" y="817"/>
                    <a:pt x="767" y="817"/>
                  </a:cubicBezTo>
                  <a:lnTo>
                    <a:pt x="920" y="817"/>
                  </a:lnTo>
                  <a:lnTo>
                    <a:pt x="920" y="817"/>
                  </a:lnTo>
                  <a:cubicBezTo>
                    <a:pt x="927" y="817"/>
                    <a:pt x="933" y="811"/>
                    <a:pt x="933" y="804"/>
                  </a:cubicBezTo>
                  <a:lnTo>
                    <a:pt x="933" y="756"/>
                  </a:lnTo>
                  <a:lnTo>
                    <a:pt x="933" y="756"/>
                  </a:lnTo>
                  <a:cubicBezTo>
                    <a:pt x="933" y="751"/>
                    <a:pt x="930" y="746"/>
                    <a:pt x="925" y="744"/>
                  </a:cubicBezTo>
                  <a:lnTo>
                    <a:pt x="875" y="722"/>
                  </a:lnTo>
                  <a:lnTo>
                    <a:pt x="875" y="722"/>
                  </a:lnTo>
                  <a:cubicBezTo>
                    <a:pt x="857" y="692"/>
                    <a:pt x="724" y="475"/>
                    <a:pt x="753" y="345"/>
                  </a:cubicBezTo>
                  <a:lnTo>
                    <a:pt x="753" y="345"/>
                  </a:lnTo>
                  <a:cubicBezTo>
                    <a:pt x="758" y="334"/>
                    <a:pt x="764" y="323"/>
                    <a:pt x="772" y="316"/>
                  </a:cubicBezTo>
                  <a:lnTo>
                    <a:pt x="772" y="316"/>
                  </a:lnTo>
                  <a:cubicBezTo>
                    <a:pt x="785" y="303"/>
                    <a:pt x="801" y="299"/>
                    <a:pt x="821" y="302"/>
                  </a:cubicBezTo>
                  <a:lnTo>
                    <a:pt x="834" y="305"/>
                  </a:lnTo>
                  <a:lnTo>
                    <a:pt x="834" y="305"/>
                  </a:lnTo>
                  <a:cubicBezTo>
                    <a:pt x="904" y="321"/>
                    <a:pt x="958" y="318"/>
                    <a:pt x="984" y="316"/>
                  </a:cubicBezTo>
                  <a:lnTo>
                    <a:pt x="984" y="316"/>
                  </a:lnTo>
                  <a:cubicBezTo>
                    <a:pt x="999" y="314"/>
                    <a:pt x="1012" y="306"/>
                    <a:pt x="1020" y="293"/>
                  </a:cubicBezTo>
                  <a:lnTo>
                    <a:pt x="1049" y="250"/>
                  </a:lnTo>
                  <a:lnTo>
                    <a:pt x="1049" y="250"/>
                  </a:lnTo>
                  <a:cubicBezTo>
                    <a:pt x="1055" y="240"/>
                    <a:pt x="1053" y="226"/>
                    <a:pt x="1044" y="219"/>
                  </a:cubicBezTo>
                  <a:close/>
                </a:path>
              </a:pathLst>
            </a:custGeom>
            <a:solidFill>
              <a:srgbClr val="FFFFFF"/>
            </a:solidFill>
            <a:ln>
              <a:noFill/>
            </a:ln>
            <a:effectLst/>
          </p:spPr>
          <p:txBody>
            <a:bodyPr wrap="none" anchor="ctr"/>
            <a:lstStyle/>
            <a:p>
              <a:endParaRPr lang="en-US">
                <a:latin typeface="Poppins" pitchFamily="2" charset="77"/>
              </a:endParaRPr>
            </a:p>
          </p:txBody>
        </p:sp>
      </p:grpSp>
      <p:sp>
        <p:nvSpPr>
          <p:cNvPr id="53" name="Freeform 118">
            <a:extLst>
              <a:ext uri="{FF2B5EF4-FFF2-40B4-BE49-F238E27FC236}">
                <a16:creationId xmlns:a16="http://schemas.microsoft.com/office/drawing/2014/main" id="{CF465741-7F61-794D-BFED-E1D39FE46D64}"/>
              </a:ext>
            </a:extLst>
          </p:cNvPr>
          <p:cNvSpPr>
            <a:spLocks noChangeArrowheads="1"/>
          </p:cNvSpPr>
          <p:nvPr/>
        </p:nvSpPr>
        <p:spPr bwMode="auto">
          <a:xfrm>
            <a:off x="4994644" y="6131579"/>
            <a:ext cx="2202712" cy="98875"/>
          </a:xfrm>
          <a:custGeom>
            <a:avLst/>
            <a:gdLst>
              <a:gd name="T0" fmla="*/ 3456 w 3536"/>
              <a:gd name="T1" fmla="*/ 0 h 160"/>
              <a:gd name="T2" fmla="*/ 80 w 3536"/>
              <a:gd name="T3" fmla="*/ 0 h 160"/>
              <a:gd name="T4" fmla="*/ 80 w 3536"/>
              <a:gd name="T5" fmla="*/ 0 h 160"/>
              <a:gd name="T6" fmla="*/ 0 w 3536"/>
              <a:gd name="T7" fmla="*/ 79 h 160"/>
              <a:gd name="T8" fmla="*/ 0 w 3536"/>
              <a:gd name="T9" fmla="*/ 79 h 160"/>
              <a:gd name="T10" fmla="*/ 80 w 3536"/>
              <a:gd name="T11" fmla="*/ 159 h 160"/>
              <a:gd name="T12" fmla="*/ 3456 w 3536"/>
              <a:gd name="T13" fmla="*/ 159 h 160"/>
              <a:gd name="T14" fmla="*/ 3456 w 3536"/>
              <a:gd name="T15" fmla="*/ 159 h 160"/>
              <a:gd name="T16" fmla="*/ 3535 w 3536"/>
              <a:gd name="T17" fmla="*/ 79 h 160"/>
              <a:gd name="T18" fmla="*/ 3535 w 3536"/>
              <a:gd name="T19" fmla="*/ 79 h 160"/>
              <a:gd name="T20" fmla="*/ 3456 w 3536"/>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160">
                <a:moveTo>
                  <a:pt x="3456" y="0"/>
                </a:moveTo>
                <a:lnTo>
                  <a:pt x="80" y="0"/>
                </a:lnTo>
                <a:lnTo>
                  <a:pt x="80" y="0"/>
                </a:lnTo>
                <a:cubicBezTo>
                  <a:pt x="35" y="0"/>
                  <a:pt x="0" y="35"/>
                  <a:pt x="0" y="79"/>
                </a:cubicBezTo>
                <a:lnTo>
                  <a:pt x="0" y="79"/>
                </a:lnTo>
                <a:cubicBezTo>
                  <a:pt x="0" y="123"/>
                  <a:pt x="35" y="159"/>
                  <a:pt x="80" y="159"/>
                </a:cubicBezTo>
                <a:lnTo>
                  <a:pt x="3456" y="159"/>
                </a:lnTo>
                <a:lnTo>
                  <a:pt x="3456" y="159"/>
                </a:lnTo>
                <a:cubicBezTo>
                  <a:pt x="3500" y="159"/>
                  <a:pt x="3535" y="123"/>
                  <a:pt x="3535" y="79"/>
                </a:cubicBezTo>
                <a:lnTo>
                  <a:pt x="3535" y="79"/>
                </a:lnTo>
                <a:cubicBezTo>
                  <a:pt x="3535" y="35"/>
                  <a:pt x="3500" y="0"/>
                  <a:pt x="3456" y="0"/>
                </a:cubicBezTo>
              </a:path>
            </a:pathLst>
          </a:custGeom>
          <a:solidFill>
            <a:srgbClr val="111340">
              <a:alpha val="10000"/>
            </a:srgbClr>
          </a:solidFill>
          <a:ln>
            <a:noFill/>
          </a:ln>
          <a:effectLst/>
        </p:spPr>
        <p:txBody>
          <a:bodyPr wrap="none" anchor="ctr"/>
          <a:lstStyle/>
          <a:p>
            <a:endParaRPr lang="en-US">
              <a:latin typeface="Poppins" pitchFamily="2" charset="77"/>
            </a:endParaRPr>
          </a:p>
        </p:txBody>
      </p:sp>
      <p:sp>
        <p:nvSpPr>
          <p:cNvPr id="54" name="Freeform 119">
            <a:extLst>
              <a:ext uri="{FF2B5EF4-FFF2-40B4-BE49-F238E27FC236}">
                <a16:creationId xmlns:a16="http://schemas.microsoft.com/office/drawing/2014/main" id="{8CF5B580-235A-054F-AA7D-6DBD301B37AC}"/>
              </a:ext>
            </a:extLst>
          </p:cNvPr>
          <p:cNvSpPr>
            <a:spLocks noChangeArrowheads="1"/>
          </p:cNvSpPr>
          <p:nvPr/>
        </p:nvSpPr>
        <p:spPr bwMode="auto">
          <a:xfrm>
            <a:off x="4005896" y="4522118"/>
            <a:ext cx="4180209" cy="1689113"/>
          </a:xfrm>
          <a:custGeom>
            <a:avLst/>
            <a:gdLst>
              <a:gd name="T0" fmla="*/ 6613 w 6712"/>
              <a:gd name="T1" fmla="*/ 259 h 2712"/>
              <a:gd name="T2" fmla="*/ 186 w 6712"/>
              <a:gd name="T3" fmla="*/ 2687 h 2712"/>
              <a:gd name="T4" fmla="*/ 186 w 6712"/>
              <a:gd name="T5" fmla="*/ 2687 h 2712"/>
              <a:gd name="T6" fmla="*/ 25 w 6712"/>
              <a:gd name="T7" fmla="*/ 2614 h 2712"/>
              <a:gd name="T8" fmla="*/ 25 w 6712"/>
              <a:gd name="T9" fmla="*/ 2614 h 2712"/>
              <a:gd name="T10" fmla="*/ 98 w 6712"/>
              <a:gd name="T11" fmla="*/ 2452 h 2712"/>
              <a:gd name="T12" fmla="*/ 6525 w 6712"/>
              <a:gd name="T13" fmla="*/ 24 h 2712"/>
              <a:gd name="T14" fmla="*/ 6525 w 6712"/>
              <a:gd name="T15" fmla="*/ 24 h 2712"/>
              <a:gd name="T16" fmla="*/ 6686 w 6712"/>
              <a:gd name="T17" fmla="*/ 97 h 2712"/>
              <a:gd name="T18" fmla="*/ 6686 w 6712"/>
              <a:gd name="T19" fmla="*/ 97 h 2712"/>
              <a:gd name="T20" fmla="*/ 6613 w 6712"/>
              <a:gd name="T21" fmla="*/ 259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12" h="2712">
                <a:moveTo>
                  <a:pt x="6613" y="259"/>
                </a:moveTo>
                <a:lnTo>
                  <a:pt x="186" y="2687"/>
                </a:lnTo>
                <a:lnTo>
                  <a:pt x="186" y="2687"/>
                </a:lnTo>
                <a:cubicBezTo>
                  <a:pt x="122" y="2711"/>
                  <a:pt x="49" y="2679"/>
                  <a:pt x="25" y="2614"/>
                </a:cubicBezTo>
                <a:lnTo>
                  <a:pt x="25" y="2614"/>
                </a:lnTo>
                <a:cubicBezTo>
                  <a:pt x="0" y="2550"/>
                  <a:pt x="33" y="2477"/>
                  <a:pt x="98" y="2452"/>
                </a:cubicBezTo>
                <a:lnTo>
                  <a:pt x="6525" y="24"/>
                </a:lnTo>
                <a:lnTo>
                  <a:pt x="6525" y="24"/>
                </a:lnTo>
                <a:cubicBezTo>
                  <a:pt x="6589" y="0"/>
                  <a:pt x="6662" y="32"/>
                  <a:pt x="6686" y="97"/>
                </a:cubicBezTo>
                <a:lnTo>
                  <a:pt x="6686" y="97"/>
                </a:lnTo>
                <a:cubicBezTo>
                  <a:pt x="6711" y="162"/>
                  <a:pt x="6678" y="234"/>
                  <a:pt x="6613" y="259"/>
                </a:cubicBezTo>
              </a:path>
            </a:pathLst>
          </a:custGeom>
          <a:solidFill>
            <a:schemeClr val="accent6"/>
          </a:solidFill>
          <a:ln>
            <a:noFill/>
          </a:ln>
          <a:effectLst/>
        </p:spPr>
        <p:txBody>
          <a:bodyPr wrap="none" anchor="ctr"/>
          <a:lstStyle/>
          <a:p>
            <a:endParaRPr lang="en-US">
              <a:latin typeface="Poppins" pitchFamily="2" charset="77"/>
            </a:endParaRPr>
          </a:p>
        </p:txBody>
      </p:sp>
      <p:sp>
        <p:nvSpPr>
          <p:cNvPr id="55" name="Freeform 120">
            <a:extLst>
              <a:ext uri="{FF2B5EF4-FFF2-40B4-BE49-F238E27FC236}">
                <a16:creationId xmlns:a16="http://schemas.microsoft.com/office/drawing/2014/main" id="{30A8E548-97AE-7E46-B449-988E702CA1FE}"/>
              </a:ext>
            </a:extLst>
          </p:cNvPr>
          <p:cNvSpPr>
            <a:spLocks noChangeArrowheads="1"/>
          </p:cNvSpPr>
          <p:nvPr/>
        </p:nvSpPr>
        <p:spPr bwMode="auto">
          <a:xfrm>
            <a:off x="4187165" y="5428471"/>
            <a:ext cx="87889" cy="799239"/>
          </a:xfrm>
          <a:custGeom>
            <a:avLst/>
            <a:gdLst>
              <a:gd name="T0" fmla="*/ 0 w 143"/>
              <a:gd name="T1" fmla="*/ 0 h 1282"/>
              <a:gd name="T2" fmla="*/ 0 w 143"/>
              <a:gd name="T3" fmla="*/ 1209 h 1282"/>
              <a:gd name="T4" fmla="*/ 0 w 143"/>
              <a:gd name="T5" fmla="*/ 1209 h 1282"/>
              <a:gd name="T6" fmla="*/ 71 w 143"/>
              <a:gd name="T7" fmla="*/ 1281 h 1282"/>
              <a:gd name="T8" fmla="*/ 71 w 143"/>
              <a:gd name="T9" fmla="*/ 1281 h 1282"/>
              <a:gd name="T10" fmla="*/ 142 w 143"/>
              <a:gd name="T11" fmla="*/ 1209 h 1282"/>
              <a:gd name="T12" fmla="*/ 142 w 143"/>
              <a:gd name="T13" fmla="*/ 0 h 1282"/>
              <a:gd name="T14" fmla="*/ 0 w 143"/>
              <a:gd name="T15" fmla="*/ 0 h 1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282">
                <a:moveTo>
                  <a:pt x="0" y="0"/>
                </a:moveTo>
                <a:lnTo>
                  <a:pt x="0" y="1209"/>
                </a:lnTo>
                <a:lnTo>
                  <a:pt x="0" y="1209"/>
                </a:lnTo>
                <a:cubicBezTo>
                  <a:pt x="0" y="1249"/>
                  <a:pt x="32" y="1281"/>
                  <a:pt x="71" y="1281"/>
                </a:cubicBezTo>
                <a:lnTo>
                  <a:pt x="71" y="1281"/>
                </a:lnTo>
                <a:cubicBezTo>
                  <a:pt x="110" y="1281"/>
                  <a:pt x="142" y="1249"/>
                  <a:pt x="142" y="1209"/>
                </a:cubicBezTo>
                <a:lnTo>
                  <a:pt x="142" y="0"/>
                </a:lnTo>
                <a:lnTo>
                  <a:pt x="0" y="0"/>
                </a:lnTo>
              </a:path>
            </a:pathLst>
          </a:custGeom>
          <a:solidFill>
            <a:schemeClr val="accent6"/>
          </a:solidFill>
          <a:ln>
            <a:noFill/>
          </a:ln>
          <a:effectLst/>
        </p:spPr>
        <p:txBody>
          <a:bodyPr wrap="none" anchor="ctr"/>
          <a:lstStyle/>
          <a:p>
            <a:endParaRPr lang="en-US">
              <a:latin typeface="Poppins" pitchFamily="2" charset="77"/>
            </a:endParaRPr>
          </a:p>
        </p:txBody>
      </p:sp>
      <p:sp>
        <p:nvSpPr>
          <p:cNvPr id="56" name="Freeform 121">
            <a:extLst>
              <a:ext uri="{FF2B5EF4-FFF2-40B4-BE49-F238E27FC236}">
                <a16:creationId xmlns:a16="http://schemas.microsoft.com/office/drawing/2014/main" id="{9C1C3E0A-B416-3D44-8F60-F50D606BB8CC}"/>
              </a:ext>
            </a:extLst>
          </p:cNvPr>
          <p:cNvSpPr>
            <a:spLocks noChangeArrowheads="1"/>
          </p:cNvSpPr>
          <p:nvPr/>
        </p:nvSpPr>
        <p:spPr bwMode="auto">
          <a:xfrm>
            <a:off x="4203646" y="6049184"/>
            <a:ext cx="57676" cy="57678"/>
          </a:xfrm>
          <a:custGeom>
            <a:avLst/>
            <a:gdLst>
              <a:gd name="T0" fmla="*/ 91 w 92"/>
              <a:gd name="T1" fmla="*/ 46 h 92"/>
              <a:gd name="T2" fmla="*/ 91 w 92"/>
              <a:gd name="T3" fmla="*/ 46 h 92"/>
              <a:gd name="T4" fmla="*/ 45 w 92"/>
              <a:gd name="T5" fmla="*/ 91 h 92"/>
              <a:gd name="T6" fmla="*/ 45 w 92"/>
              <a:gd name="T7" fmla="*/ 91 h 92"/>
              <a:gd name="T8" fmla="*/ 0 w 92"/>
              <a:gd name="T9" fmla="*/ 46 h 92"/>
              <a:gd name="T10" fmla="*/ 0 w 92"/>
              <a:gd name="T11" fmla="*/ 46 h 92"/>
              <a:gd name="T12" fmla="*/ 45 w 92"/>
              <a:gd name="T13" fmla="*/ 0 h 92"/>
              <a:gd name="T14" fmla="*/ 45 w 92"/>
              <a:gd name="T15" fmla="*/ 0 h 92"/>
              <a:gd name="T16" fmla="*/ 91 w 92"/>
              <a:gd name="T1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2">
                <a:moveTo>
                  <a:pt x="91" y="46"/>
                </a:moveTo>
                <a:lnTo>
                  <a:pt x="91" y="46"/>
                </a:lnTo>
                <a:cubicBezTo>
                  <a:pt x="91" y="70"/>
                  <a:pt x="71" y="91"/>
                  <a:pt x="45" y="91"/>
                </a:cubicBezTo>
                <a:lnTo>
                  <a:pt x="45" y="91"/>
                </a:lnTo>
                <a:cubicBezTo>
                  <a:pt x="20" y="91"/>
                  <a:pt x="0" y="70"/>
                  <a:pt x="0" y="46"/>
                </a:cubicBezTo>
                <a:lnTo>
                  <a:pt x="0" y="46"/>
                </a:lnTo>
                <a:cubicBezTo>
                  <a:pt x="0" y="20"/>
                  <a:pt x="20" y="0"/>
                  <a:pt x="45" y="0"/>
                </a:cubicBezTo>
                <a:lnTo>
                  <a:pt x="45" y="0"/>
                </a:lnTo>
                <a:cubicBezTo>
                  <a:pt x="71" y="0"/>
                  <a:pt x="91" y="20"/>
                  <a:pt x="91" y="46"/>
                </a:cubicBezTo>
              </a:path>
            </a:pathLst>
          </a:custGeom>
          <a:solidFill>
            <a:schemeClr val="bg2"/>
          </a:solidFill>
          <a:ln>
            <a:noFill/>
          </a:ln>
          <a:effectLst/>
        </p:spPr>
        <p:txBody>
          <a:bodyPr wrap="none" anchor="ctr"/>
          <a:lstStyle/>
          <a:p>
            <a:endParaRPr lang="en-US">
              <a:latin typeface="Poppins" pitchFamily="2" charset="77"/>
            </a:endParaRPr>
          </a:p>
        </p:txBody>
      </p:sp>
      <p:sp>
        <p:nvSpPr>
          <p:cNvPr id="57" name="Freeform 122">
            <a:extLst>
              <a:ext uri="{FF2B5EF4-FFF2-40B4-BE49-F238E27FC236}">
                <a16:creationId xmlns:a16="http://schemas.microsoft.com/office/drawing/2014/main" id="{400542F4-C338-6441-8BE1-7C21FB2BA815}"/>
              </a:ext>
            </a:extLst>
          </p:cNvPr>
          <p:cNvSpPr>
            <a:spLocks noChangeArrowheads="1"/>
          </p:cNvSpPr>
          <p:nvPr/>
        </p:nvSpPr>
        <p:spPr bwMode="auto">
          <a:xfrm>
            <a:off x="6790870" y="3761333"/>
            <a:ext cx="2340038" cy="258173"/>
          </a:xfrm>
          <a:custGeom>
            <a:avLst/>
            <a:gdLst>
              <a:gd name="T0" fmla="*/ 57 w 3759"/>
              <a:gd name="T1" fmla="*/ 0 h 414"/>
              <a:gd name="T2" fmla="*/ 3701 w 3759"/>
              <a:gd name="T3" fmla="*/ 0 h 414"/>
              <a:gd name="T4" fmla="*/ 3701 w 3759"/>
              <a:gd name="T5" fmla="*/ 0 h 414"/>
              <a:gd name="T6" fmla="*/ 3758 w 3759"/>
              <a:gd name="T7" fmla="*/ 56 h 414"/>
              <a:gd name="T8" fmla="*/ 3758 w 3759"/>
              <a:gd name="T9" fmla="*/ 56 h 414"/>
              <a:gd name="T10" fmla="*/ 3701 w 3759"/>
              <a:gd name="T11" fmla="*/ 113 h 414"/>
              <a:gd name="T12" fmla="*/ 3487 w 3759"/>
              <a:gd name="T13" fmla="*/ 113 h 414"/>
              <a:gd name="T14" fmla="*/ 3487 w 3759"/>
              <a:gd name="T15" fmla="*/ 113 h 414"/>
              <a:gd name="T16" fmla="*/ 3187 w 3759"/>
              <a:gd name="T17" fmla="*/ 413 h 414"/>
              <a:gd name="T18" fmla="*/ 570 w 3759"/>
              <a:gd name="T19" fmla="*/ 413 h 414"/>
              <a:gd name="T20" fmla="*/ 570 w 3759"/>
              <a:gd name="T21" fmla="*/ 413 h 414"/>
              <a:gd name="T22" fmla="*/ 270 w 3759"/>
              <a:gd name="T23" fmla="*/ 113 h 414"/>
              <a:gd name="T24" fmla="*/ 57 w 3759"/>
              <a:gd name="T25" fmla="*/ 113 h 414"/>
              <a:gd name="T26" fmla="*/ 57 w 3759"/>
              <a:gd name="T27" fmla="*/ 113 h 414"/>
              <a:gd name="T28" fmla="*/ 0 w 3759"/>
              <a:gd name="T29" fmla="*/ 56 h 414"/>
              <a:gd name="T30" fmla="*/ 0 w 3759"/>
              <a:gd name="T31" fmla="*/ 56 h 414"/>
              <a:gd name="T32" fmla="*/ 57 w 3759"/>
              <a:gd name="T3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9" h="414">
                <a:moveTo>
                  <a:pt x="57" y="0"/>
                </a:moveTo>
                <a:lnTo>
                  <a:pt x="3701" y="0"/>
                </a:lnTo>
                <a:lnTo>
                  <a:pt x="3701" y="0"/>
                </a:lnTo>
                <a:cubicBezTo>
                  <a:pt x="3732" y="0"/>
                  <a:pt x="3758" y="25"/>
                  <a:pt x="3758" y="56"/>
                </a:cubicBezTo>
                <a:lnTo>
                  <a:pt x="3758" y="56"/>
                </a:lnTo>
                <a:cubicBezTo>
                  <a:pt x="3758" y="88"/>
                  <a:pt x="3732" y="113"/>
                  <a:pt x="3701" y="113"/>
                </a:cubicBezTo>
                <a:lnTo>
                  <a:pt x="3487" y="113"/>
                </a:lnTo>
                <a:lnTo>
                  <a:pt x="3487" y="113"/>
                </a:lnTo>
                <a:cubicBezTo>
                  <a:pt x="3487" y="279"/>
                  <a:pt x="3353" y="413"/>
                  <a:pt x="3187" y="413"/>
                </a:cubicBezTo>
                <a:lnTo>
                  <a:pt x="570" y="413"/>
                </a:lnTo>
                <a:lnTo>
                  <a:pt x="570" y="413"/>
                </a:lnTo>
                <a:cubicBezTo>
                  <a:pt x="405" y="413"/>
                  <a:pt x="270" y="279"/>
                  <a:pt x="270" y="113"/>
                </a:cubicBezTo>
                <a:lnTo>
                  <a:pt x="57" y="113"/>
                </a:lnTo>
                <a:lnTo>
                  <a:pt x="57" y="113"/>
                </a:lnTo>
                <a:cubicBezTo>
                  <a:pt x="26" y="113"/>
                  <a:pt x="0" y="88"/>
                  <a:pt x="0" y="56"/>
                </a:cubicBezTo>
                <a:lnTo>
                  <a:pt x="0" y="56"/>
                </a:lnTo>
                <a:cubicBezTo>
                  <a:pt x="0" y="25"/>
                  <a:pt x="26" y="0"/>
                  <a:pt x="57" y="0"/>
                </a:cubicBezTo>
              </a:path>
            </a:pathLst>
          </a:custGeom>
          <a:solidFill>
            <a:schemeClr val="accent6"/>
          </a:solidFill>
          <a:ln>
            <a:noFill/>
          </a:ln>
          <a:effectLst/>
        </p:spPr>
        <p:txBody>
          <a:bodyPr wrap="none" anchor="ctr"/>
          <a:lstStyle/>
          <a:p>
            <a:endParaRPr lang="en-US">
              <a:latin typeface="Poppins" pitchFamily="2" charset="77"/>
            </a:endParaRPr>
          </a:p>
        </p:txBody>
      </p:sp>
      <p:sp>
        <p:nvSpPr>
          <p:cNvPr id="58" name="Freeform 123">
            <a:extLst>
              <a:ext uri="{FF2B5EF4-FFF2-40B4-BE49-F238E27FC236}">
                <a16:creationId xmlns:a16="http://schemas.microsoft.com/office/drawing/2014/main" id="{0705063A-69E3-FD4A-9194-FD633B445E40}"/>
              </a:ext>
            </a:extLst>
          </p:cNvPr>
          <p:cNvSpPr>
            <a:spLocks noChangeArrowheads="1"/>
          </p:cNvSpPr>
          <p:nvPr/>
        </p:nvSpPr>
        <p:spPr bwMode="auto">
          <a:xfrm>
            <a:off x="6790870" y="3761332"/>
            <a:ext cx="2340038" cy="71410"/>
          </a:xfrm>
          <a:custGeom>
            <a:avLst/>
            <a:gdLst>
              <a:gd name="T0" fmla="*/ 57 w 3759"/>
              <a:gd name="T1" fmla="*/ 0 h 114"/>
              <a:gd name="T2" fmla="*/ 3701 w 3759"/>
              <a:gd name="T3" fmla="*/ 0 h 114"/>
              <a:gd name="T4" fmla="*/ 3701 w 3759"/>
              <a:gd name="T5" fmla="*/ 0 h 114"/>
              <a:gd name="T6" fmla="*/ 3758 w 3759"/>
              <a:gd name="T7" fmla="*/ 56 h 114"/>
              <a:gd name="T8" fmla="*/ 3758 w 3759"/>
              <a:gd name="T9" fmla="*/ 56 h 114"/>
              <a:gd name="T10" fmla="*/ 3701 w 3759"/>
              <a:gd name="T11" fmla="*/ 113 h 114"/>
              <a:gd name="T12" fmla="*/ 57 w 3759"/>
              <a:gd name="T13" fmla="*/ 113 h 114"/>
              <a:gd name="T14" fmla="*/ 57 w 3759"/>
              <a:gd name="T15" fmla="*/ 113 h 114"/>
              <a:gd name="T16" fmla="*/ 0 w 3759"/>
              <a:gd name="T17" fmla="*/ 56 h 114"/>
              <a:gd name="T18" fmla="*/ 0 w 3759"/>
              <a:gd name="T19" fmla="*/ 56 h 114"/>
              <a:gd name="T20" fmla="*/ 57 w 3759"/>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9" h="114">
                <a:moveTo>
                  <a:pt x="57" y="0"/>
                </a:moveTo>
                <a:lnTo>
                  <a:pt x="3701" y="0"/>
                </a:lnTo>
                <a:lnTo>
                  <a:pt x="3701" y="0"/>
                </a:lnTo>
                <a:cubicBezTo>
                  <a:pt x="3732" y="0"/>
                  <a:pt x="3758" y="25"/>
                  <a:pt x="3758" y="56"/>
                </a:cubicBezTo>
                <a:lnTo>
                  <a:pt x="3758" y="56"/>
                </a:lnTo>
                <a:cubicBezTo>
                  <a:pt x="3758" y="88"/>
                  <a:pt x="3732" y="113"/>
                  <a:pt x="3701" y="113"/>
                </a:cubicBezTo>
                <a:lnTo>
                  <a:pt x="57" y="113"/>
                </a:lnTo>
                <a:lnTo>
                  <a:pt x="57" y="113"/>
                </a:lnTo>
                <a:cubicBezTo>
                  <a:pt x="26" y="113"/>
                  <a:pt x="0" y="88"/>
                  <a:pt x="0" y="56"/>
                </a:cubicBezTo>
                <a:lnTo>
                  <a:pt x="0" y="56"/>
                </a:lnTo>
                <a:cubicBezTo>
                  <a:pt x="0" y="25"/>
                  <a:pt x="26" y="0"/>
                  <a:pt x="57" y="0"/>
                </a:cubicBezTo>
              </a:path>
            </a:pathLst>
          </a:custGeom>
          <a:solidFill>
            <a:srgbClr val="111340">
              <a:alpha val="10000"/>
            </a:srgbClr>
          </a:solidFill>
          <a:ln>
            <a:noFill/>
          </a:ln>
          <a:effectLst/>
        </p:spPr>
        <p:txBody>
          <a:bodyPr wrap="none" anchor="ctr"/>
          <a:lstStyle/>
          <a:p>
            <a:endParaRPr lang="en-US">
              <a:latin typeface="Poppins" pitchFamily="2" charset="77"/>
            </a:endParaRPr>
          </a:p>
        </p:txBody>
      </p:sp>
      <p:sp>
        <p:nvSpPr>
          <p:cNvPr id="59" name="Freeform 124">
            <a:extLst>
              <a:ext uri="{FF2B5EF4-FFF2-40B4-BE49-F238E27FC236}">
                <a16:creationId xmlns:a16="http://schemas.microsoft.com/office/drawing/2014/main" id="{DA6B1115-C9F0-6F44-9148-8F0C774E3DDA}"/>
              </a:ext>
            </a:extLst>
          </p:cNvPr>
          <p:cNvSpPr>
            <a:spLocks noChangeArrowheads="1"/>
          </p:cNvSpPr>
          <p:nvPr/>
        </p:nvSpPr>
        <p:spPr bwMode="auto">
          <a:xfrm>
            <a:off x="7916945" y="4016757"/>
            <a:ext cx="87889" cy="799239"/>
          </a:xfrm>
          <a:custGeom>
            <a:avLst/>
            <a:gdLst>
              <a:gd name="T0" fmla="*/ 142 w 143"/>
              <a:gd name="T1" fmla="*/ 0 h 1282"/>
              <a:gd name="T2" fmla="*/ 142 w 143"/>
              <a:gd name="T3" fmla="*/ 1210 h 1282"/>
              <a:gd name="T4" fmla="*/ 142 w 143"/>
              <a:gd name="T5" fmla="*/ 1210 h 1282"/>
              <a:gd name="T6" fmla="*/ 71 w 143"/>
              <a:gd name="T7" fmla="*/ 1281 h 1282"/>
              <a:gd name="T8" fmla="*/ 71 w 143"/>
              <a:gd name="T9" fmla="*/ 1281 h 1282"/>
              <a:gd name="T10" fmla="*/ 0 w 143"/>
              <a:gd name="T11" fmla="*/ 1210 h 1282"/>
              <a:gd name="T12" fmla="*/ 0 w 143"/>
              <a:gd name="T13" fmla="*/ 0 h 1282"/>
              <a:gd name="T14" fmla="*/ 142 w 143"/>
              <a:gd name="T15" fmla="*/ 0 h 1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282">
                <a:moveTo>
                  <a:pt x="142" y="0"/>
                </a:moveTo>
                <a:lnTo>
                  <a:pt x="142" y="1210"/>
                </a:lnTo>
                <a:lnTo>
                  <a:pt x="142" y="1210"/>
                </a:lnTo>
                <a:cubicBezTo>
                  <a:pt x="142" y="1249"/>
                  <a:pt x="110" y="1281"/>
                  <a:pt x="71" y="1281"/>
                </a:cubicBezTo>
                <a:lnTo>
                  <a:pt x="71" y="1281"/>
                </a:lnTo>
                <a:cubicBezTo>
                  <a:pt x="32" y="1281"/>
                  <a:pt x="0" y="1249"/>
                  <a:pt x="0" y="1210"/>
                </a:cubicBezTo>
                <a:lnTo>
                  <a:pt x="0" y="0"/>
                </a:lnTo>
                <a:lnTo>
                  <a:pt x="142" y="0"/>
                </a:lnTo>
              </a:path>
            </a:pathLst>
          </a:custGeom>
          <a:solidFill>
            <a:schemeClr val="accent6"/>
          </a:solidFill>
          <a:ln>
            <a:noFill/>
          </a:ln>
          <a:effectLst/>
        </p:spPr>
        <p:txBody>
          <a:bodyPr wrap="none" anchor="ctr"/>
          <a:lstStyle/>
          <a:p>
            <a:endParaRPr lang="en-US">
              <a:latin typeface="Poppins" pitchFamily="2" charset="77"/>
            </a:endParaRPr>
          </a:p>
        </p:txBody>
      </p:sp>
      <p:sp>
        <p:nvSpPr>
          <p:cNvPr id="60" name="Freeform 125">
            <a:extLst>
              <a:ext uri="{FF2B5EF4-FFF2-40B4-BE49-F238E27FC236}">
                <a16:creationId xmlns:a16="http://schemas.microsoft.com/office/drawing/2014/main" id="{76F89B35-33CC-D649-AEA4-F9FB4A78A84E}"/>
              </a:ext>
            </a:extLst>
          </p:cNvPr>
          <p:cNvSpPr>
            <a:spLocks noChangeArrowheads="1"/>
          </p:cNvSpPr>
          <p:nvPr/>
        </p:nvSpPr>
        <p:spPr bwMode="auto">
          <a:xfrm>
            <a:off x="7930677" y="4640219"/>
            <a:ext cx="57678" cy="57676"/>
          </a:xfrm>
          <a:custGeom>
            <a:avLst/>
            <a:gdLst>
              <a:gd name="T0" fmla="*/ 0 w 91"/>
              <a:gd name="T1" fmla="*/ 45 h 91"/>
              <a:gd name="T2" fmla="*/ 0 w 91"/>
              <a:gd name="T3" fmla="*/ 45 h 91"/>
              <a:gd name="T4" fmla="*/ 45 w 91"/>
              <a:gd name="T5" fmla="*/ 90 h 91"/>
              <a:gd name="T6" fmla="*/ 45 w 91"/>
              <a:gd name="T7" fmla="*/ 90 h 91"/>
              <a:gd name="T8" fmla="*/ 90 w 91"/>
              <a:gd name="T9" fmla="*/ 45 h 91"/>
              <a:gd name="T10" fmla="*/ 90 w 91"/>
              <a:gd name="T11" fmla="*/ 45 h 91"/>
              <a:gd name="T12" fmla="*/ 45 w 91"/>
              <a:gd name="T13" fmla="*/ 0 h 91"/>
              <a:gd name="T14" fmla="*/ 45 w 91"/>
              <a:gd name="T15" fmla="*/ 0 h 91"/>
              <a:gd name="T16" fmla="*/ 0 w 91"/>
              <a:gd name="T1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0" y="45"/>
                </a:moveTo>
                <a:lnTo>
                  <a:pt x="0" y="45"/>
                </a:lnTo>
                <a:cubicBezTo>
                  <a:pt x="0" y="70"/>
                  <a:pt x="20" y="90"/>
                  <a:pt x="45" y="90"/>
                </a:cubicBezTo>
                <a:lnTo>
                  <a:pt x="45" y="90"/>
                </a:lnTo>
                <a:cubicBezTo>
                  <a:pt x="70" y="90"/>
                  <a:pt x="90" y="70"/>
                  <a:pt x="90" y="45"/>
                </a:cubicBezTo>
                <a:lnTo>
                  <a:pt x="90" y="45"/>
                </a:lnTo>
                <a:cubicBezTo>
                  <a:pt x="90" y="20"/>
                  <a:pt x="70" y="0"/>
                  <a:pt x="45" y="0"/>
                </a:cubicBezTo>
                <a:lnTo>
                  <a:pt x="45" y="0"/>
                </a:lnTo>
                <a:cubicBezTo>
                  <a:pt x="20" y="0"/>
                  <a:pt x="0" y="20"/>
                  <a:pt x="0" y="45"/>
                </a:cubicBezTo>
              </a:path>
            </a:pathLst>
          </a:custGeom>
          <a:solidFill>
            <a:schemeClr val="bg2"/>
          </a:solidFill>
          <a:ln>
            <a:noFill/>
          </a:ln>
          <a:effectLst/>
        </p:spPr>
        <p:txBody>
          <a:bodyPr wrap="none" anchor="ctr"/>
          <a:lstStyle/>
          <a:p>
            <a:endParaRPr lang="en-US">
              <a:latin typeface="Poppins" pitchFamily="2" charset="77"/>
            </a:endParaRPr>
          </a:p>
        </p:txBody>
      </p:sp>
      <p:sp>
        <p:nvSpPr>
          <p:cNvPr id="61" name="Freeform 268">
            <a:extLst>
              <a:ext uri="{FF2B5EF4-FFF2-40B4-BE49-F238E27FC236}">
                <a16:creationId xmlns:a16="http://schemas.microsoft.com/office/drawing/2014/main" id="{A899D2E2-692C-D540-909F-AE8F8E581B23}"/>
              </a:ext>
            </a:extLst>
          </p:cNvPr>
          <p:cNvSpPr>
            <a:spLocks noChangeArrowheads="1"/>
          </p:cNvSpPr>
          <p:nvPr/>
        </p:nvSpPr>
        <p:spPr bwMode="auto">
          <a:xfrm>
            <a:off x="3896034" y="1921162"/>
            <a:ext cx="549304" cy="1005228"/>
          </a:xfrm>
          <a:custGeom>
            <a:avLst/>
            <a:gdLst>
              <a:gd name="T0" fmla="*/ 441 w 883"/>
              <a:gd name="T1" fmla="*/ 1614 h 1615"/>
              <a:gd name="T2" fmla="*/ 882 w 883"/>
              <a:gd name="T3" fmla="*/ 1232 h 1615"/>
              <a:gd name="T4" fmla="*/ 687 w 883"/>
              <a:gd name="T5" fmla="*/ 1232 h 1615"/>
              <a:gd name="T6" fmla="*/ 687 w 883"/>
              <a:gd name="T7" fmla="*/ 0 h 1615"/>
              <a:gd name="T8" fmla="*/ 195 w 883"/>
              <a:gd name="T9" fmla="*/ 0 h 1615"/>
              <a:gd name="T10" fmla="*/ 195 w 883"/>
              <a:gd name="T11" fmla="*/ 1232 h 1615"/>
              <a:gd name="T12" fmla="*/ 0 w 883"/>
              <a:gd name="T13" fmla="*/ 1232 h 1615"/>
              <a:gd name="T14" fmla="*/ 441 w 883"/>
              <a:gd name="T15" fmla="*/ 1614 h 1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3" h="1615">
                <a:moveTo>
                  <a:pt x="441" y="1614"/>
                </a:moveTo>
                <a:lnTo>
                  <a:pt x="882" y="1232"/>
                </a:lnTo>
                <a:lnTo>
                  <a:pt x="687" y="1232"/>
                </a:lnTo>
                <a:lnTo>
                  <a:pt x="687" y="0"/>
                </a:lnTo>
                <a:lnTo>
                  <a:pt x="195" y="0"/>
                </a:lnTo>
                <a:lnTo>
                  <a:pt x="195" y="1232"/>
                </a:lnTo>
                <a:lnTo>
                  <a:pt x="0" y="1232"/>
                </a:lnTo>
                <a:lnTo>
                  <a:pt x="441" y="1614"/>
                </a:lnTo>
              </a:path>
            </a:pathLst>
          </a:custGeom>
          <a:solidFill>
            <a:schemeClr val="accent2"/>
          </a:solidFill>
          <a:ln>
            <a:noFill/>
          </a:ln>
          <a:effectLst/>
        </p:spPr>
        <p:txBody>
          <a:bodyPr wrap="none" anchor="ctr"/>
          <a:lstStyle/>
          <a:p>
            <a:endParaRPr lang="en-US">
              <a:latin typeface="Poppins" pitchFamily="2" charset="77"/>
            </a:endParaRPr>
          </a:p>
        </p:txBody>
      </p:sp>
      <p:sp>
        <p:nvSpPr>
          <p:cNvPr id="62" name="Freeform 269">
            <a:extLst>
              <a:ext uri="{FF2B5EF4-FFF2-40B4-BE49-F238E27FC236}">
                <a16:creationId xmlns:a16="http://schemas.microsoft.com/office/drawing/2014/main" id="{CE90AA5B-67BD-AE4C-8679-D9687E632F94}"/>
              </a:ext>
            </a:extLst>
          </p:cNvPr>
          <p:cNvSpPr>
            <a:spLocks noChangeArrowheads="1"/>
          </p:cNvSpPr>
          <p:nvPr/>
        </p:nvSpPr>
        <p:spPr bwMode="auto">
          <a:xfrm>
            <a:off x="7743913" y="5324102"/>
            <a:ext cx="549304" cy="1005228"/>
          </a:xfrm>
          <a:custGeom>
            <a:avLst/>
            <a:gdLst>
              <a:gd name="T0" fmla="*/ 441 w 884"/>
              <a:gd name="T1" fmla="*/ 0 h 1615"/>
              <a:gd name="T2" fmla="*/ 0 w 884"/>
              <a:gd name="T3" fmla="*/ 382 h 1615"/>
              <a:gd name="T4" fmla="*/ 195 w 884"/>
              <a:gd name="T5" fmla="*/ 382 h 1615"/>
              <a:gd name="T6" fmla="*/ 195 w 884"/>
              <a:gd name="T7" fmla="*/ 1614 h 1615"/>
              <a:gd name="T8" fmla="*/ 687 w 884"/>
              <a:gd name="T9" fmla="*/ 1614 h 1615"/>
              <a:gd name="T10" fmla="*/ 687 w 884"/>
              <a:gd name="T11" fmla="*/ 382 h 1615"/>
              <a:gd name="T12" fmla="*/ 883 w 884"/>
              <a:gd name="T13" fmla="*/ 382 h 1615"/>
              <a:gd name="T14" fmla="*/ 441 w 884"/>
              <a:gd name="T15" fmla="*/ 0 h 1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1615">
                <a:moveTo>
                  <a:pt x="441" y="0"/>
                </a:moveTo>
                <a:lnTo>
                  <a:pt x="0" y="382"/>
                </a:lnTo>
                <a:lnTo>
                  <a:pt x="195" y="382"/>
                </a:lnTo>
                <a:lnTo>
                  <a:pt x="195" y="1614"/>
                </a:lnTo>
                <a:lnTo>
                  <a:pt x="687" y="1614"/>
                </a:lnTo>
                <a:lnTo>
                  <a:pt x="687" y="382"/>
                </a:lnTo>
                <a:lnTo>
                  <a:pt x="883" y="382"/>
                </a:lnTo>
                <a:lnTo>
                  <a:pt x="441" y="0"/>
                </a:lnTo>
              </a:path>
            </a:pathLst>
          </a:custGeom>
          <a:solidFill>
            <a:schemeClr val="accent4"/>
          </a:solidFill>
          <a:ln>
            <a:noFill/>
          </a:ln>
          <a:effectLst/>
        </p:spPr>
        <p:txBody>
          <a:bodyPr wrap="none" anchor="ctr"/>
          <a:lstStyle/>
          <a:p>
            <a:endParaRPr lang="en-US">
              <a:latin typeface="Poppins" pitchFamily="2" charset="77"/>
            </a:endParaRPr>
          </a:p>
        </p:txBody>
      </p:sp>
      <p:sp>
        <p:nvSpPr>
          <p:cNvPr id="63" name="Freeform 270">
            <a:extLst>
              <a:ext uri="{FF2B5EF4-FFF2-40B4-BE49-F238E27FC236}">
                <a16:creationId xmlns:a16="http://schemas.microsoft.com/office/drawing/2014/main" id="{ABF60272-6156-684B-B492-C656E42D3631}"/>
              </a:ext>
            </a:extLst>
          </p:cNvPr>
          <p:cNvSpPr>
            <a:spLocks noChangeArrowheads="1"/>
          </p:cNvSpPr>
          <p:nvPr/>
        </p:nvSpPr>
        <p:spPr bwMode="auto">
          <a:xfrm>
            <a:off x="3041864" y="1918414"/>
            <a:ext cx="35706" cy="1010720"/>
          </a:xfrm>
          <a:custGeom>
            <a:avLst/>
            <a:gdLst>
              <a:gd name="T0" fmla="*/ 56 w 57"/>
              <a:gd name="T1" fmla="*/ 1620 h 1621"/>
              <a:gd name="T2" fmla="*/ 0 w 57"/>
              <a:gd name="T3" fmla="*/ 1620 h 1621"/>
              <a:gd name="T4" fmla="*/ 0 w 57"/>
              <a:gd name="T5" fmla="*/ 0 h 1621"/>
              <a:gd name="T6" fmla="*/ 56 w 57"/>
              <a:gd name="T7" fmla="*/ 0 h 1621"/>
              <a:gd name="T8" fmla="*/ 56 w 57"/>
              <a:gd name="T9" fmla="*/ 1620 h 1621"/>
            </a:gdLst>
            <a:ahLst/>
            <a:cxnLst>
              <a:cxn ang="0">
                <a:pos x="T0" y="T1"/>
              </a:cxn>
              <a:cxn ang="0">
                <a:pos x="T2" y="T3"/>
              </a:cxn>
              <a:cxn ang="0">
                <a:pos x="T4" y="T5"/>
              </a:cxn>
              <a:cxn ang="0">
                <a:pos x="T6" y="T7"/>
              </a:cxn>
              <a:cxn ang="0">
                <a:pos x="T8" y="T9"/>
              </a:cxn>
            </a:cxnLst>
            <a:rect l="0" t="0" r="r" b="b"/>
            <a:pathLst>
              <a:path w="57" h="1621">
                <a:moveTo>
                  <a:pt x="56" y="1620"/>
                </a:moveTo>
                <a:lnTo>
                  <a:pt x="0" y="1620"/>
                </a:lnTo>
                <a:lnTo>
                  <a:pt x="0" y="0"/>
                </a:lnTo>
                <a:lnTo>
                  <a:pt x="56" y="0"/>
                </a:lnTo>
                <a:lnTo>
                  <a:pt x="56" y="1620"/>
                </a:lnTo>
              </a:path>
            </a:pathLst>
          </a:custGeom>
          <a:solidFill>
            <a:schemeClr val="accent2"/>
          </a:solidFill>
          <a:ln>
            <a:noFill/>
          </a:ln>
          <a:effectLst/>
        </p:spPr>
        <p:txBody>
          <a:bodyPr wrap="none" anchor="ctr"/>
          <a:lstStyle/>
          <a:p>
            <a:endParaRPr lang="en-US">
              <a:latin typeface="Poppins" pitchFamily="2" charset="77"/>
            </a:endParaRPr>
          </a:p>
        </p:txBody>
      </p:sp>
      <p:sp>
        <p:nvSpPr>
          <p:cNvPr id="64" name="Freeform 271">
            <a:extLst>
              <a:ext uri="{FF2B5EF4-FFF2-40B4-BE49-F238E27FC236}">
                <a16:creationId xmlns:a16="http://schemas.microsoft.com/office/drawing/2014/main" id="{F9525ED6-F254-D64F-85E0-914D65B48297}"/>
              </a:ext>
            </a:extLst>
          </p:cNvPr>
          <p:cNvSpPr>
            <a:spLocks noChangeArrowheads="1"/>
          </p:cNvSpPr>
          <p:nvPr/>
        </p:nvSpPr>
        <p:spPr bwMode="auto">
          <a:xfrm>
            <a:off x="3063837" y="2404550"/>
            <a:ext cx="1010721" cy="35704"/>
          </a:xfrm>
          <a:custGeom>
            <a:avLst/>
            <a:gdLst>
              <a:gd name="T0" fmla="*/ 1620 w 1621"/>
              <a:gd name="T1" fmla="*/ 56 h 57"/>
              <a:gd name="T2" fmla="*/ 0 w 1621"/>
              <a:gd name="T3" fmla="*/ 56 h 57"/>
              <a:gd name="T4" fmla="*/ 0 w 1621"/>
              <a:gd name="T5" fmla="*/ 0 h 57"/>
              <a:gd name="T6" fmla="*/ 1620 w 1621"/>
              <a:gd name="T7" fmla="*/ 0 h 57"/>
              <a:gd name="T8" fmla="*/ 1620 w 1621"/>
              <a:gd name="T9" fmla="*/ 56 h 57"/>
            </a:gdLst>
            <a:ahLst/>
            <a:cxnLst>
              <a:cxn ang="0">
                <a:pos x="T0" y="T1"/>
              </a:cxn>
              <a:cxn ang="0">
                <a:pos x="T2" y="T3"/>
              </a:cxn>
              <a:cxn ang="0">
                <a:pos x="T4" y="T5"/>
              </a:cxn>
              <a:cxn ang="0">
                <a:pos x="T6" y="T7"/>
              </a:cxn>
              <a:cxn ang="0">
                <a:pos x="T8" y="T9"/>
              </a:cxn>
            </a:cxnLst>
            <a:rect l="0" t="0" r="r" b="b"/>
            <a:pathLst>
              <a:path w="1621" h="57">
                <a:moveTo>
                  <a:pt x="1620" y="56"/>
                </a:moveTo>
                <a:lnTo>
                  <a:pt x="0" y="56"/>
                </a:lnTo>
                <a:lnTo>
                  <a:pt x="0" y="0"/>
                </a:lnTo>
                <a:lnTo>
                  <a:pt x="1620" y="0"/>
                </a:lnTo>
                <a:lnTo>
                  <a:pt x="1620" y="56"/>
                </a:lnTo>
              </a:path>
            </a:pathLst>
          </a:custGeom>
          <a:solidFill>
            <a:schemeClr val="accent2"/>
          </a:solidFill>
          <a:ln>
            <a:noFill/>
          </a:ln>
          <a:effectLst/>
        </p:spPr>
        <p:txBody>
          <a:bodyPr wrap="none" anchor="ctr"/>
          <a:lstStyle/>
          <a:p>
            <a:endParaRPr lang="en-US">
              <a:latin typeface="Poppins" pitchFamily="2" charset="77"/>
            </a:endParaRPr>
          </a:p>
        </p:txBody>
      </p:sp>
      <p:sp>
        <p:nvSpPr>
          <p:cNvPr id="65" name="Freeform 272">
            <a:extLst>
              <a:ext uri="{FF2B5EF4-FFF2-40B4-BE49-F238E27FC236}">
                <a16:creationId xmlns:a16="http://schemas.microsoft.com/office/drawing/2014/main" id="{D4E745EA-567E-154C-B902-BFA636249762}"/>
              </a:ext>
            </a:extLst>
          </p:cNvPr>
          <p:cNvSpPr>
            <a:spLocks noChangeArrowheads="1"/>
          </p:cNvSpPr>
          <p:nvPr/>
        </p:nvSpPr>
        <p:spPr bwMode="auto">
          <a:xfrm>
            <a:off x="9114430" y="5321356"/>
            <a:ext cx="35704" cy="1007973"/>
          </a:xfrm>
          <a:custGeom>
            <a:avLst/>
            <a:gdLst>
              <a:gd name="T0" fmla="*/ 56 w 57"/>
              <a:gd name="T1" fmla="*/ 1619 h 1620"/>
              <a:gd name="T2" fmla="*/ 0 w 57"/>
              <a:gd name="T3" fmla="*/ 1619 h 1620"/>
              <a:gd name="T4" fmla="*/ 0 w 57"/>
              <a:gd name="T5" fmla="*/ 0 h 1620"/>
              <a:gd name="T6" fmla="*/ 56 w 57"/>
              <a:gd name="T7" fmla="*/ 0 h 1620"/>
              <a:gd name="T8" fmla="*/ 56 w 57"/>
              <a:gd name="T9" fmla="*/ 1619 h 1620"/>
            </a:gdLst>
            <a:ahLst/>
            <a:cxnLst>
              <a:cxn ang="0">
                <a:pos x="T0" y="T1"/>
              </a:cxn>
              <a:cxn ang="0">
                <a:pos x="T2" y="T3"/>
              </a:cxn>
              <a:cxn ang="0">
                <a:pos x="T4" y="T5"/>
              </a:cxn>
              <a:cxn ang="0">
                <a:pos x="T6" y="T7"/>
              </a:cxn>
              <a:cxn ang="0">
                <a:pos x="T8" y="T9"/>
              </a:cxn>
            </a:cxnLst>
            <a:rect l="0" t="0" r="r" b="b"/>
            <a:pathLst>
              <a:path w="57" h="1620">
                <a:moveTo>
                  <a:pt x="56" y="1619"/>
                </a:moveTo>
                <a:lnTo>
                  <a:pt x="0" y="1619"/>
                </a:lnTo>
                <a:lnTo>
                  <a:pt x="0" y="0"/>
                </a:lnTo>
                <a:lnTo>
                  <a:pt x="56" y="0"/>
                </a:lnTo>
                <a:lnTo>
                  <a:pt x="56" y="1619"/>
                </a:lnTo>
              </a:path>
            </a:pathLst>
          </a:custGeom>
          <a:solidFill>
            <a:schemeClr val="accent4"/>
          </a:solidFill>
          <a:ln>
            <a:noFill/>
          </a:ln>
          <a:effectLst/>
        </p:spPr>
        <p:txBody>
          <a:bodyPr wrap="none" anchor="ctr"/>
          <a:lstStyle/>
          <a:p>
            <a:endParaRPr lang="en-US">
              <a:latin typeface="Poppins" pitchFamily="2" charset="77"/>
            </a:endParaRPr>
          </a:p>
        </p:txBody>
      </p:sp>
      <p:sp>
        <p:nvSpPr>
          <p:cNvPr id="66" name="Freeform 273">
            <a:extLst>
              <a:ext uri="{FF2B5EF4-FFF2-40B4-BE49-F238E27FC236}">
                <a16:creationId xmlns:a16="http://schemas.microsoft.com/office/drawing/2014/main" id="{3132D715-B0A9-A846-948B-3FC3F656B544}"/>
              </a:ext>
            </a:extLst>
          </p:cNvPr>
          <p:cNvSpPr>
            <a:spLocks noChangeArrowheads="1"/>
          </p:cNvSpPr>
          <p:nvPr/>
        </p:nvSpPr>
        <p:spPr bwMode="auto">
          <a:xfrm>
            <a:off x="8106454" y="5810238"/>
            <a:ext cx="1010721" cy="35704"/>
          </a:xfrm>
          <a:custGeom>
            <a:avLst/>
            <a:gdLst>
              <a:gd name="T0" fmla="*/ 1620 w 1621"/>
              <a:gd name="T1" fmla="*/ 56 h 57"/>
              <a:gd name="T2" fmla="*/ 0 w 1621"/>
              <a:gd name="T3" fmla="*/ 56 h 57"/>
              <a:gd name="T4" fmla="*/ 0 w 1621"/>
              <a:gd name="T5" fmla="*/ 0 h 57"/>
              <a:gd name="T6" fmla="*/ 1620 w 1621"/>
              <a:gd name="T7" fmla="*/ 0 h 57"/>
              <a:gd name="T8" fmla="*/ 1620 w 1621"/>
              <a:gd name="T9" fmla="*/ 56 h 57"/>
            </a:gdLst>
            <a:ahLst/>
            <a:cxnLst>
              <a:cxn ang="0">
                <a:pos x="T0" y="T1"/>
              </a:cxn>
              <a:cxn ang="0">
                <a:pos x="T2" y="T3"/>
              </a:cxn>
              <a:cxn ang="0">
                <a:pos x="T4" y="T5"/>
              </a:cxn>
              <a:cxn ang="0">
                <a:pos x="T6" y="T7"/>
              </a:cxn>
              <a:cxn ang="0">
                <a:pos x="T8" y="T9"/>
              </a:cxn>
            </a:cxnLst>
            <a:rect l="0" t="0" r="r" b="b"/>
            <a:pathLst>
              <a:path w="1621" h="57">
                <a:moveTo>
                  <a:pt x="1620" y="56"/>
                </a:moveTo>
                <a:lnTo>
                  <a:pt x="0" y="56"/>
                </a:lnTo>
                <a:lnTo>
                  <a:pt x="0" y="0"/>
                </a:lnTo>
                <a:lnTo>
                  <a:pt x="1620" y="0"/>
                </a:lnTo>
                <a:lnTo>
                  <a:pt x="1620" y="56"/>
                </a:lnTo>
              </a:path>
            </a:pathLst>
          </a:custGeom>
          <a:solidFill>
            <a:schemeClr val="accent4"/>
          </a:solidFill>
          <a:ln>
            <a:noFill/>
          </a:ln>
          <a:effectLst/>
        </p:spPr>
        <p:txBody>
          <a:bodyPr wrap="none" anchor="ctr"/>
          <a:lstStyle/>
          <a:p>
            <a:endParaRPr lang="en-US">
              <a:latin typeface="Poppins" pitchFamily="2" charset="77"/>
            </a:endParaRPr>
          </a:p>
        </p:txBody>
      </p:sp>
      <p:sp>
        <p:nvSpPr>
          <p:cNvPr id="6" name="TextBox 5">
            <a:extLst>
              <a:ext uri="{FF2B5EF4-FFF2-40B4-BE49-F238E27FC236}">
                <a16:creationId xmlns:a16="http://schemas.microsoft.com/office/drawing/2014/main" id="{BFCA0807-8982-5B49-9BD7-AF741991060C}"/>
              </a:ext>
            </a:extLst>
          </p:cNvPr>
          <p:cNvSpPr txBox="1"/>
          <p:nvPr/>
        </p:nvSpPr>
        <p:spPr>
          <a:xfrm>
            <a:off x="708173" y="1811853"/>
            <a:ext cx="2299261" cy="353943"/>
          </a:xfrm>
          <a:prstGeom prst="rect">
            <a:avLst/>
          </a:prstGeom>
          <a:noFill/>
        </p:spPr>
        <p:txBody>
          <a:bodyPr wrap="square" rtlCol="0" anchor="b">
            <a:spAutoFit/>
          </a:bodyPr>
          <a:lstStyle/>
          <a:p>
            <a:r>
              <a:rPr lang="en-US" sz="1700" b="1" spc="-15" dirty="0">
                <a:solidFill>
                  <a:schemeClr val="tx2"/>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29DBB49D-95AD-9C48-9FFE-28D10186E353}"/>
              </a:ext>
            </a:extLst>
          </p:cNvPr>
          <p:cNvSpPr txBox="1"/>
          <p:nvPr/>
        </p:nvSpPr>
        <p:spPr>
          <a:xfrm>
            <a:off x="708173" y="2187184"/>
            <a:ext cx="2299262"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8" name="TextBox 7">
            <a:extLst>
              <a:ext uri="{FF2B5EF4-FFF2-40B4-BE49-F238E27FC236}">
                <a16:creationId xmlns:a16="http://schemas.microsoft.com/office/drawing/2014/main" id="{0065E5A8-EDA8-BF43-8C5C-EE772832FA94}"/>
              </a:ext>
            </a:extLst>
          </p:cNvPr>
          <p:cNvSpPr txBox="1"/>
          <p:nvPr/>
        </p:nvSpPr>
        <p:spPr>
          <a:xfrm>
            <a:off x="9189362" y="5214321"/>
            <a:ext cx="2295362" cy="353943"/>
          </a:xfrm>
          <a:prstGeom prst="rect">
            <a:avLst/>
          </a:prstGeom>
          <a:noFill/>
        </p:spPr>
        <p:txBody>
          <a:bodyPr wrap="square" rtlCol="0" anchor="b">
            <a:spAutoFit/>
          </a:bodyPr>
          <a:lstStyle/>
          <a:p>
            <a:pPr algn="r"/>
            <a:r>
              <a:rPr lang="en-US" sz="1700" b="1" spc="-15" dirty="0">
                <a:solidFill>
                  <a:schemeClr val="tx2"/>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5450A69F-CC20-B74F-B3CA-8553A8A8A486}"/>
              </a:ext>
            </a:extLst>
          </p:cNvPr>
          <p:cNvSpPr txBox="1"/>
          <p:nvPr/>
        </p:nvSpPr>
        <p:spPr>
          <a:xfrm>
            <a:off x="9189362" y="5589652"/>
            <a:ext cx="2295363" cy="646331"/>
          </a:xfrm>
          <a:prstGeom prst="rect">
            <a:avLst/>
          </a:prstGeom>
          <a:noFill/>
        </p:spPr>
        <p:txBody>
          <a:bodyPr wrap="square" rtlCol="0">
            <a:spAutoFit/>
          </a:bodyPr>
          <a:lstStyle/>
          <a:p>
            <a:pPr algn="r"/>
            <a:r>
              <a:rPr lang="en-US" sz="1200" dirty="0">
                <a:latin typeface="Lato Light" panose="020F0502020204030203" pitchFamily="34" charset="0"/>
              </a:rPr>
              <a:t>You can do whatever you want, go a impress your audience with an amazing presentation.</a:t>
            </a:r>
          </a:p>
        </p:txBody>
      </p:sp>
      <p:sp>
        <p:nvSpPr>
          <p:cNvPr id="67" name="Freeform 66">
            <a:extLst>
              <a:ext uri="{FF2B5EF4-FFF2-40B4-BE49-F238E27FC236}">
                <a16:creationId xmlns:a16="http://schemas.microsoft.com/office/drawing/2014/main" id="{F21A8369-EA1B-E14E-BAAC-D733F6B1AC18}"/>
              </a:ext>
            </a:extLst>
          </p:cNvPr>
          <p:cNvSpPr>
            <a:spLocks noChangeArrowheads="1"/>
          </p:cNvSpPr>
          <p:nvPr/>
        </p:nvSpPr>
        <p:spPr bwMode="auto">
          <a:xfrm rot="8100000">
            <a:off x="-2030897" y="629575"/>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3266" dirty="0">
              <a:latin typeface="Nunito Sans ExtraLight" pitchFamily="2" charset="77"/>
            </a:endParaRPr>
          </a:p>
        </p:txBody>
      </p:sp>
      <p:sp>
        <p:nvSpPr>
          <p:cNvPr id="68" name="TextBox 67">
            <a:extLst>
              <a:ext uri="{FF2B5EF4-FFF2-40B4-BE49-F238E27FC236}">
                <a16:creationId xmlns:a16="http://schemas.microsoft.com/office/drawing/2014/main" id="{9075F1C1-30B4-4844-8E92-DB05238F10C8}"/>
              </a:ext>
            </a:extLst>
          </p:cNvPr>
          <p:cNvSpPr txBox="1"/>
          <p:nvPr/>
        </p:nvSpPr>
        <p:spPr>
          <a:xfrm>
            <a:off x="762000" y="344898"/>
            <a:ext cx="10668000" cy="639278"/>
          </a:xfrm>
          <a:prstGeom prst="rect">
            <a:avLst/>
          </a:prstGeom>
          <a:noFill/>
        </p:spPr>
        <p:txBody>
          <a:bodyPr wrap="square" rtlCol="0" anchor="b">
            <a:spAutoFit/>
          </a:bodyPr>
          <a:lstStyle/>
          <a:p>
            <a:pPr>
              <a:lnSpc>
                <a:spcPts val="4700"/>
              </a:lnSpc>
            </a:pPr>
            <a:r>
              <a:rPr lang="es-NI" sz="3700" b="1" spc="-140" dirty="0">
                <a:solidFill>
                  <a:schemeClr val="accent4"/>
                </a:solidFill>
                <a:latin typeface="Barlow" pitchFamily="2" charset="77"/>
              </a:rPr>
              <a:t>INVESTMENT </a:t>
            </a:r>
            <a:r>
              <a:rPr lang="es-NI" sz="3700" b="1" spc="-140" dirty="0">
                <a:solidFill>
                  <a:schemeClr val="accent1"/>
                </a:solidFill>
                <a:latin typeface="Barlow" pitchFamily="2" charset="77"/>
              </a:rPr>
              <a:t>BANKING SLIDE</a:t>
            </a:r>
            <a:endParaRPr lang="en-US" sz="3700" b="1" spc="-140" dirty="0">
              <a:solidFill>
                <a:schemeClr val="bg1"/>
              </a:solidFill>
              <a:latin typeface="Barlow" pitchFamily="2" charset="77"/>
            </a:endParaRPr>
          </a:p>
        </p:txBody>
      </p:sp>
      <p:sp>
        <p:nvSpPr>
          <p:cNvPr id="69" name="TextBox 68">
            <a:extLst>
              <a:ext uri="{FF2B5EF4-FFF2-40B4-BE49-F238E27FC236}">
                <a16:creationId xmlns:a16="http://schemas.microsoft.com/office/drawing/2014/main" id="{B993843D-567C-5540-841D-7924DDFAA9A3}"/>
              </a:ext>
            </a:extLst>
          </p:cNvPr>
          <p:cNvSpPr txBox="1"/>
          <p:nvPr/>
        </p:nvSpPr>
        <p:spPr>
          <a:xfrm>
            <a:off x="762000" y="918988"/>
            <a:ext cx="10668000" cy="345094"/>
          </a:xfrm>
          <a:prstGeom prst="rect">
            <a:avLst/>
          </a:prstGeom>
          <a:noFill/>
        </p:spPr>
        <p:txBody>
          <a:bodyPr wrap="square" rtlCol="0">
            <a:spAutoFit/>
          </a:bodyPr>
          <a:lstStyle/>
          <a:p>
            <a:pPr>
              <a:lnSpc>
                <a:spcPts val="2100"/>
              </a:lnSpc>
            </a:pPr>
            <a:r>
              <a:rPr lang="en-US" sz="1500" spc="-60" dirty="0">
                <a:solidFill>
                  <a:srgbClr val="747A94"/>
                </a:solidFill>
                <a:latin typeface="Poppins" panose="00000500000000000000" pitchFamily="2" charset="0"/>
              </a:rPr>
              <a:t>Make a big impact with our professional slides and charts</a:t>
            </a:r>
          </a:p>
        </p:txBody>
      </p:sp>
    </p:spTree>
    <p:extLst>
      <p:ext uri="{BB962C8B-B14F-4D97-AF65-F5344CB8AC3E}">
        <p14:creationId xmlns:p14="http://schemas.microsoft.com/office/powerpoint/2010/main" val="327748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F1C0CE1-4301-124F-ACF4-A88C88FAA1F0}"/>
              </a:ext>
            </a:extLst>
          </p:cNvPr>
          <p:cNvGrpSpPr/>
          <p:nvPr/>
        </p:nvGrpSpPr>
        <p:grpSpPr>
          <a:xfrm>
            <a:off x="6061731" y="2205842"/>
            <a:ext cx="5423687" cy="3767650"/>
            <a:chOff x="1520825" y="4245429"/>
            <a:chExt cx="11293736" cy="7845372"/>
          </a:xfrm>
        </p:grpSpPr>
        <p:grpSp>
          <p:nvGrpSpPr>
            <p:cNvPr id="10" name="Group 41555">
              <a:extLst>
                <a:ext uri="{FF2B5EF4-FFF2-40B4-BE49-F238E27FC236}">
                  <a16:creationId xmlns:a16="http://schemas.microsoft.com/office/drawing/2014/main" id="{6F1C9250-B03D-1F44-94F9-D5BD561798AF}"/>
                </a:ext>
              </a:extLst>
            </p:cNvPr>
            <p:cNvGrpSpPr/>
            <p:nvPr/>
          </p:nvGrpSpPr>
          <p:grpSpPr>
            <a:xfrm>
              <a:off x="6159358" y="7092070"/>
              <a:ext cx="6655203" cy="4367619"/>
              <a:chOff x="0" y="0"/>
              <a:chExt cx="3870351" cy="2540000"/>
            </a:xfrm>
            <a:solidFill>
              <a:schemeClr val="accent1">
                <a:lumMod val="20000"/>
                <a:lumOff val="80000"/>
              </a:schemeClr>
            </a:solidFill>
          </p:grpSpPr>
          <p:grpSp>
            <p:nvGrpSpPr>
              <p:cNvPr id="21" name="Group 41525">
                <a:extLst>
                  <a:ext uri="{FF2B5EF4-FFF2-40B4-BE49-F238E27FC236}">
                    <a16:creationId xmlns:a16="http://schemas.microsoft.com/office/drawing/2014/main" id="{3BBCDC7F-F121-1E4A-9A74-161A3B0B87A6}"/>
                  </a:ext>
                </a:extLst>
              </p:cNvPr>
              <p:cNvGrpSpPr/>
              <p:nvPr/>
            </p:nvGrpSpPr>
            <p:grpSpPr>
              <a:xfrm>
                <a:off x="2541879" y="0"/>
                <a:ext cx="1328473" cy="2540000"/>
                <a:chOff x="0" y="0"/>
                <a:chExt cx="1328471" cy="2539999"/>
              </a:xfrm>
              <a:grpFill/>
            </p:grpSpPr>
            <p:sp>
              <p:nvSpPr>
                <p:cNvPr id="51" name="Shape 41505">
                  <a:extLst>
                    <a:ext uri="{FF2B5EF4-FFF2-40B4-BE49-F238E27FC236}">
                      <a16:creationId xmlns:a16="http://schemas.microsoft.com/office/drawing/2014/main" id="{CCB1C867-E239-AE4E-93BA-46FB30B2FE53}"/>
                    </a:ext>
                  </a:extLst>
                </p:cNvPr>
                <p:cNvSpPr/>
                <p:nvPr/>
              </p:nvSpPr>
              <p:spPr>
                <a:xfrm>
                  <a:off x="31380" y="230172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2" name="Shape 41506">
                  <a:extLst>
                    <a:ext uri="{FF2B5EF4-FFF2-40B4-BE49-F238E27FC236}">
                      <a16:creationId xmlns:a16="http://schemas.microsoft.com/office/drawing/2014/main" id="{3BC75645-97A3-FC40-AABE-8556ACD2A361}"/>
                    </a:ext>
                  </a:extLst>
                </p:cNvPr>
                <p:cNvSpPr/>
                <p:nvPr/>
              </p:nvSpPr>
              <p:spPr>
                <a:xfrm>
                  <a:off x="31380" y="2188482"/>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3" name="Shape 41507">
                  <a:extLst>
                    <a:ext uri="{FF2B5EF4-FFF2-40B4-BE49-F238E27FC236}">
                      <a16:creationId xmlns:a16="http://schemas.microsoft.com/office/drawing/2014/main" id="{FFAE94ED-8541-1D41-AE20-E737279C75BB}"/>
                    </a:ext>
                  </a:extLst>
                </p:cNvPr>
                <p:cNvSpPr/>
                <p:nvPr/>
              </p:nvSpPr>
              <p:spPr>
                <a:xfrm>
                  <a:off x="31380" y="2063602"/>
                  <a:ext cx="1150646" cy="2382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4" name="Shape 41508">
                  <a:extLst>
                    <a:ext uri="{FF2B5EF4-FFF2-40B4-BE49-F238E27FC236}">
                      <a16:creationId xmlns:a16="http://schemas.microsoft.com/office/drawing/2014/main" id="{80CC492C-B25C-9D42-A6BA-DD0BBC8959BA}"/>
                    </a:ext>
                  </a:extLst>
                </p:cNvPr>
                <p:cNvSpPr/>
                <p:nvPr/>
              </p:nvSpPr>
              <p:spPr>
                <a:xfrm>
                  <a:off x="31380" y="1950357"/>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5" name="Shape 41509">
                  <a:extLst>
                    <a:ext uri="{FF2B5EF4-FFF2-40B4-BE49-F238E27FC236}">
                      <a16:creationId xmlns:a16="http://schemas.microsoft.com/office/drawing/2014/main" id="{C55FB04D-1F16-8942-96AB-2D0F9508966C}"/>
                    </a:ext>
                  </a:extLst>
                </p:cNvPr>
                <p:cNvSpPr/>
                <p:nvPr/>
              </p:nvSpPr>
              <p:spPr>
                <a:xfrm>
                  <a:off x="31380" y="183681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6" name="Shape 41510">
                  <a:extLst>
                    <a:ext uri="{FF2B5EF4-FFF2-40B4-BE49-F238E27FC236}">
                      <a16:creationId xmlns:a16="http://schemas.microsoft.com/office/drawing/2014/main" id="{7125A5E3-013E-6D4A-898A-FBA86567654A}"/>
                    </a:ext>
                  </a:extLst>
                </p:cNvPr>
                <p:cNvSpPr/>
                <p:nvPr/>
              </p:nvSpPr>
              <p:spPr>
                <a:xfrm>
                  <a:off x="31380" y="1723571"/>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7" name="Shape 41511">
                  <a:extLst>
                    <a:ext uri="{FF2B5EF4-FFF2-40B4-BE49-F238E27FC236}">
                      <a16:creationId xmlns:a16="http://schemas.microsoft.com/office/drawing/2014/main" id="{DF3499B5-DB75-E34A-9701-2995181CAC8C}"/>
                    </a:ext>
                  </a:extLst>
                </p:cNvPr>
                <p:cNvSpPr/>
                <p:nvPr/>
              </p:nvSpPr>
              <p:spPr>
                <a:xfrm>
                  <a:off x="125525" y="1587352"/>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8" name="Shape 41512">
                  <a:extLst>
                    <a:ext uri="{FF2B5EF4-FFF2-40B4-BE49-F238E27FC236}">
                      <a16:creationId xmlns:a16="http://schemas.microsoft.com/office/drawing/2014/main" id="{A912846A-9FA5-6A4F-ABDB-A8031AB4BC61}"/>
                    </a:ext>
                  </a:extLst>
                </p:cNvPr>
                <p:cNvSpPr/>
                <p:nvPr/>
              </p:nvSpPr>
              <p:spPr>
                <a:xfrm>
                  <a:off x="125525" y="1474107"/>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9" name="Shape 41513">
                  <a:extLst>
                    <a:ext uri="{FF2B5EF4-FFF2-40B4-BE49-F238E27FC236}">
                      <a16:creationId xmlns:a16="http://schemas.microsoft.com/office/drawing/2014/main" id="{E70DB572-67B5-D445-B142-0B6DF4A64E7D}"/>
                    </a:ext>
                  </a:extLst>
                </p:cNvPr>
                <p:cNvSpPr/>
                <p:nvPr/>
              </p:nvSpPr>
              <p:spPr>
                <a:xfrm>
                  <a:off x="73223" y="1326548"/>
                  <a:ext cx="1150646" cy="2382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0" name="Shape 41514">
                  <a:extLst>
                    <a:ext uri="{FF2B5EF4-FFF2-40B4-BE49-F238E27FC236}">
                      <a16:creationId xmlns:a16="http://schemas.microsoft.com/office/drawing/2014/main" id="{9833BA01-8426-024B-A507-5C189D12AD9F}"/>
                    </a:ext>
                  </a:extLst>
                </p:cNvPr>
                <p:cNvSpPr/>
                <p:nvPr/>
              </p:nvSpPr>
              <p:spPr>
                <a:xfrm>
                  <a:off x="73223" y="1213303"/>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1" name="Shape 41515">
                  <a:extLst>
                    <a:ext uri="{FF2B5EF4-FFF2-40B4-BE49-F238E27FC236}">
                      <a16:creationId xmlns:a16="http://schemas.microsoft.com/office/drawing/2014/main" id="{EB5317C0-F705-B042-BA12-896CE58B8F96}"/>
                    </a:ext>
                  </a:extLst>
                </p:cNvPr>
                <p:cNvSpPr/>
                <p:nvPr/>
              </p:nvSpPr>
              <p:spPr>
                <a:xfrm>
                  <a:off x="0" y="1088424"/>
                  <a:ext cx="1150645"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2" name="Shape 41516">
                  <a:extLst>
                    <a:ext uri="{FF2B5EF4-FFF2-40B4-BE49-F238E27FC236}">
                      <a16:creationId xmlns:a16="http://schemas.microsoft.com/office/drawing/2014/main" id="{E40AEF45-D9EC-544E-A78B-6A1E63057D00}"/>
                    </a:ext>
                  </a:extLst>
                </p:cNvPr>
                <p:cNvSpPr/>
                <p:nvPr/>
              </p:nvSpPr>
              <p:spPr>
                <a:xfrm>
                  <a:off x="0" y="975178"/>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3" name="Shape 41517">
                  <a:extLst>
                    <a:ext uri="{FF2B5EF4-FFF2-40B4-BE49-F238E27FC236}">
                      <a16:creationId xmlns:a16="http://schemas.microsoft.com/office/drawing/2014/main" id="{FA74F019-7679-084F-B397-E2C5F3B3A879}"/>
                    </a:ext>
                  </a:extLst>
                </p:cNvPr>
                <p:cNvSpPr/>
                <p:nvPr/>
              </p:nvSpPr>
              <p:spPr>
                <a:xfrm>
                  <a:off x="83682" y="827620"/>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4" name="Shape 41518">
                  <a:extLst>
                    <a:ext uri="{FF2B5EF4-FFF2-40B4-BE49-F238E27FC236}">
                      <a16:creationId xmlns:a16="http://schemas.microsoft.com/office/drawing/2014/main" id="{06EF9284-65B8-EA42-807A-B13BF8415D0C}"/>
                    </a:ext>
                  </a:extLst>
                </p:cNvPr>
                <p:cNvSpPr/>
                <p:nvPr/>
              </p:nvSpPr>
              <p:spPr>
                <a:xfrm>
                  <a:off x="83682" y="714374"/>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5" name="Shape 41519">
                  <a:extLst>
                    <a:ext uri="{FF2B5EF4-FFF2-40B4-BE49-F238E27FC236}">
                      <a16:creationId xmlns:a16="http://schemas.microsoft.com/office/drawing/2014/main" id="{76D86124-6A6A-2C49-83AB-73BE35F4CBA0}"/>
                    </a:ext>
                  </a:extLst>
                </p:cNvPr>
                <p:cNvSpPr/>
                <p:nvPr/>
              </p:nvSpPr>
              <p:spPr>
                <a:xfrm>
                  <a:off x="10460" y="589495"/>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6" name="Shape 41520">
                  <a:extLst>
                    <a:ext uri="{FF2B5EF4-FFF2-40B4-BE49-F238E27FC236}">
                      <a16:creationId xmlns:a16="http://schemas.microsoft.com/office/drawing/2014/main" id="{E748CD2B-B267-9341-B029-CA9A1A0D06BC}"/>
                    </a:ext>
                  </a:extLst>
                </p:cNvPr>
                <p:cNvSpPr/>
                <p:nvPr/>
              </p:nvSpPr>
              <p:spPr>
                <a:xfrm>
                  <a:off x="10460" y="476250"/>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7" name="Shape 41521">
                  <a:extLst>
                    <a:ext uri="{FF2B5EF4-FFF2-40B4-BE49-F238E27FC236}">
                      <a16:creationId xmlns:a16="http://schemas.microsoft.com/office/drawing/2014/main" id="{974EC7B9-2857-A54D-BFB4-1585AD8BAD3C}"/>
                    </a:ext>
                  </a:extLst>
                </p:cNvPr>
                <p:cNvSpPr/>
                <p:nvPr/>
              </p:nvSpPr>
              <p:spPr>
                <a:xfrm>
                  <a:off x="177826" y="351370"/>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8" name="Shape 41522">
                  <a:extLst>
                    <a:ext uri="{FF2B5EF4-FFF2-40B4-BE49-F238E27FC236}">
                      <a16:creationId xmlns:a16="http://schemas.microsoft.com/office/drawing/2014/main" id="{27A4EFAE-7D44-3E4B-A898-F545BBDF579F}"/>
                    </a:ext>
                  </a:extLst>
                </p:cNvPr>
                <p:cNvSpPr/>
                <p:nvPr/>
              </p:nvSpPr>
              <p:spPr>
                <a:xfrm>
                  <a:off x="177826" y="238124"/>
                  <a:ext cx="1150638"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9" name="Shape 41523">
                  <a:extLst>
                    <a:ext uri="{FF2B5EF4-FFF2-40B4-BE49-F238E27FC236}">
                      <a16:creationId xmlns:a16="http://schemas.microsoft.com/office/drawing/2014/main" id="{AE178D01-0348-164B-8F94-4BA3E8EF7FCD}"/>
                    </a:ext>
                  </a:extLst>
                </p:cNvPr>
                <p:cNvSpPr/>
                <p:nvPr/>
              </p:nvSpPr>
              <p:spPr>
                <a:xfrm>
                  <a:off x="125525" y="113245"/>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0" name="Shape 41524">
                  <a:extLst>
                    <a:ext uri="{FF2B5EF4-FFF2-40B4-BE49-F238E27FC236}">
                      <a16:creationId xmlns:a16="http://schemas.microsoft.com/office/drawing/2014/main" id="{BA96142C-C6F5-1646-B347-0F2A5899203D}"/>
                    </a:ext>
                  </a:extLst>
                </p:cNvPr>
                <p:cNvSpPr/>
                <p:nvPr/>
              </p:nvSpPr>
              <p:spPr>
                <a:xfrm>
                  <a:off x="125525" y="0"/>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grpSp>
          <p:grpSp>
            <p:nvGrpSpPr>
              <p:cNvPr id="22" name="Group 41542">
                <a:extLst>
                  <a:ext uri="{FF2B5EF4-FFF2-40B4-BE49-F238E27FC236}">
                    <a16:creationId xmlns:a16="http://schemas.microsoft.com/office/drawing/2014/main" id="{52105BA2-10E2-3E4A-A836-5D72BC9E1C19}"/>
                  </a:ext>
                </a:extLst>
              </p:cNvPr>
              <p:cNvGrpSpPr/>
              <p:nvPr/>
            </p:nvGrpSpPr>
            <p:grpSpPr>
              <a:xfrm>
                <a:off x="1255248" y="476250"/>
                <a:ext cx="1244791" cy="2063751"/>
                <a:chOff x="0" y="0"/>
                <a:chExt cx="1244789" cy="2063749"/>
              </a:xfrm>
              <a:grpFill/>
            </p:grpSpPr>
            <p:sp>
              <p:nvSpPr>
                <p:cNvPr id="35" name="Shape 41526">
                  <a:extLst>
                    <a:ext uri="{FF2B5EF4-FFF2-40B4-BE49-F238E27FC236}">
                      <a16:creationId xmlns:a16="http://schemas.microsoft.com/office/drawing/2014/main" id="{915995C2-94FE-514C-9D85-F94C73F82F55}"/>
                    </a:ext>
                  </a:extLst>
                </p:cNvPr>
                <p:cNvSpPr/>
                <p:nvPr/>
              </p:nvSpPr>
              <p:spPr>
                <a:xfrm>
                  <a:off x="31381" y="182547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6" name="Shape 41527">
                  <a:extLst>
                    <a:ext uri="{FF2B5EF4-FFF2-40B4-BE49-F238E27FC236}">
                      <a16:creationId xmlns:a16="http://schemas.microsoft.com/office/drawing/2014/main" id="{7C40A887-2035-D74A-B53F-8062EB795C8A}"/>
                    </a:ext>
                  </a:extLst>
                </p:cNvPr>
                <p:cNvSpPr/>
                <p:nvPr/>
              </p:nvSpPr>
              <p:spPr>
                <a:xfrm>
                  <a:off x="31381" y="1712232"/>
                  <a:ext cx="1150638"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7" name="Shape 41528">
                  <a:extLst>
                    <a:ext uri="{FF2B5EF4-FFF2-40B4-BE49-F238E27FC236}">
                      <a16:creationId xmlns:a16="http://schemas.microsoft.com/office/drawing/2014/main" id="{B0135A57-9790-5748-A031-C0DC916802F8}"/>
                    </a:ext>
                  </a:extLst>
                </p:cNvPr>
                <p:cNvSpPr/>
                <p:nvPr/>
              </p:nvSpPr>
              <p:spPr>
                <a:xfrm>
                  <a:off x="31381" y="1587353"/>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8" name="Shape 41529">
                  <a:extLst>
                    <a:ext uri="{FF2B5EF4-FFF2-40B4-BE49-F238E27FC236}">
                      <a16:creationId xmlns:a16="http://schemas.microsoft.com/office/drawing/2014/main" id="{40D881B6-ACF7-B641-BA29-F6513004D749}"/>
                    </a:ext>
                  </a:extLst>
                </p:cNvPr>
                <p:cNvSpPr/>
                <p:nvPr/>
              </p:nvSpPr>
              <p:spPr>
                <a:xfrm>
                  <a:off x="31381" y="1474107"/>
                  <a:ext cx="1150638"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9" name="Shape 41530">
                  <a:extLst>
                    <a:ext uri="{FF2B5EF4-FFF2-40B4-BE49-F238E27FC236}">
                      <a16:creationId xmlns:a16="http://schemas.microsoft.com/office/drawing/2014/main" id="{98D33D93-5981-CA4C-8CE2-0D6C4992FE61}"/>
                    </a:ext>
                  </a:extLst>
                </p:cNvPr>
                <p:cNvSpPr/>
                <p:nvPr/>
              </p:nvSpPr>
              <p:spPr>
                <a:xfrm>
                  <a:off x="31381" y="136056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0" name="Shape 41531">
                  <a:extLst>
                    <a:ext uri="{FF2B5EF4-FFF2-40B4-BE49-F238E27FC236}">
                      <a16:creationId xmlns:a16="http://schemas.microsoft.com/office/drawing/2014/main" id="{79BD46F6-380F-374C-A13C-2630021C743F}"/>
                    </a:ext>
                  </a:extLst>
                </p:cNvPr>
                <p:cNvSpPr/>
                <p:nvPr/>
              </p:nvSpPr>
              <p:spPr>
                <a:xfrm>
                  <a:off x="31381" y="1247321"/>
                  <a:ext cx="1150638"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1" name="Shape 41532">
                  <a:extLst>
                    <a:ext uri="{FF2B5EF4-FFF2-40B4-BE49-F238E27FC236}">
                      <a16:creationId xmlns:a16="http://schemas.microsoft.com/office/drawing/2014/main" id="{102C613C-5A7C-F74C-9454-30B7F8CBD941}"/>
                    </a:ext>
                  </a:extLst>
                </p:cNvPr>
                <p:cNvSpPr/>
                <p:nvPr/>
              </p:nvSpPr>
              <p:spPr>
                <a:xfrm>
                  <a:off x="31381" y="1111102"/>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2" name="Shape 41533">
                  <a:extLst>
                    <a:ext uri="{FF2B5EF4-FFF2-40B4-BE49-F238E27FC236}">
                      <a16:creationId xmlns:a16="http://schemas.microsoft.com/office/drawing/2014/main" id="{E805CDDB-D1D8-0E43-9D6B-4BF76BC0FF88}"/>
                    </a:ext>
                  </a:extLst>
                </p:cNvPr>
                <p:cNvSpPr/>
                <p:nvPr/>
              </p:nvSpPr>
              <p:spPr>
                <a:xfrm>
                  <a:off x="31381" y="997856"/>
                  <a:ext cx="1150638"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3" name="Shape 41534">
                  <a:extLst>
                    <a:ext uri="{FF2B5EF4-FFF2-40B4-BE49-F238E27FC236}">
                      <a16:creationId xmlns:a16="http://schemas.microsoft.com/office/drawing/2014/main" id="{B6F37D36-8F03-3541-89A3-D4ADB2FAE5D9}"/>
                    </a:ext>
                  </a:extLst>
                </p:cNvPr>
                <p:cNvSpPr/>
                <p:nvPr/>
              </p:nvSpPr>
              <p:spPr>
                <a:xfrm>
                  <a:off x="0" y="850299"/>
                  <a:ext cx="1150645"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4" name="Shape 41535">
                  <a:extLst>
                    <a:ext uri="{FF2B5EF4-FFF2-40B4-BE49-F238E27FC236}">
                      <a16:creationId xmlns:a16="http://schemas.microsoft.com/office/drawing/2014/main" id="{6B669878-8ECB-4A4F-9FE9-B87D76D7299A}"/>
                    </a:ext>
                  </a:extLst>
                </p:cNvPr>
                <p:cNvSpPr/>
                <p:nvPr/>
              </p:nvSpPr>
              <p:spPr>
                <a:xfrm>
                  <a:off x="0" y="737053"/>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5" name="Shape 41536">
                  <a:extLst>
                    <a:ext uri="{FF2B5EF4-FFF2-40B4-BE49-F238E27FC236}">
                      <a16:creationId xmlns:a16="http://schemas.microsoft.com/office/drawing/2014/main" id="{F01536C5-2246-BC47-B22F-3E49201E2A55}"/>
                    </a:ext>
                  </a:extLst>
                </p:cNvPr>
                <p:cNvSpPr/>
                <p:nvPr/>
              </p:nvSpPr>
              <p:spPr>
                <a:xfrm>
                  <a:off x="94144" y="612174"/>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6" name="Shape 41537">
                  <a:extLst>
                    <a:ext uri="{FF2B5EF4-FFF2-40B4-BE49-F238E27FC236}">
                      <a16:creationId xmlns:a16="http://schemas.microsoft.com/office/drawing/2014/main" id="{E4E187FA-FD65-FB42-B60B-5F98D37092FD}"/>
                    </a:ext>
                  </a:extLst>
                </p:cNvPr>
                <p:cNvSpPr/>
                <p:nvPr/>
              </p:nvSpPr>
              <p:spPr>
                <a:xfrm>
                  <a:off x="94144" y="498928"/>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7" name="Shape 41538">
                  <a:extLst>
                    <a:ext uri="{FF2B5EF4-FFF2-40B4-BE49-F238E27FC236}">
                      <a16:creationId xmlns:a16="http://schemas.microsoft.com/office/drawing/2014/main" id="{B7727F05-F109-8248-9E68-03917080210B}"/>
                    </a:ext>
                  </a:extLst>
                </p:cNvPr>
                <p:cNvSpPr/>
                <p:nvPr/>
              </p:nvSpPr>
              <p:spPr>
                <a:xfrm>
                  <a:off x="31381" y="351370"/>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8" name="Shape 41539">
                  <a:extLst>
                    <a:ext uri="{FF2B5EF4-FFF2-40B4-BE49-F238E27FC236}">
                      <a16:creationId xmlns:a16="http://schemas.microsoft.com/office/drawing/2014/main" id="{EF331A90-2A27-D641-9EB5-720073B5765C}"/>
                    </a:ext>
                  </a:extLst>
                </p:cNvPr>
                <p:cNvSpPr/>
                <p:nvPr/>
              </p:nvSpPr>
              <p:spPr>
                <a:xfrm>
                  <a:off x="31381" y="238124"/>
                  <a:ext cx="1150638"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9" name="Shape 41540">
                  <a:extLst>
                    <a:ext uri="{FF2B5EF4-FFF2-40B4-BE49-F238E27FC236}">
                      <a16:creationId xmlns:a16="http://schemas.microsoft.com/office/drawing/2014/main" id="{83FD3D92-8901-0B44-81CA-50179CA1DAC0}"/>
                    </a:ext>
                  </a:extLst>
                </p:cNvPr>
                <p:cNvSpPr/>
                <p:nvPr/>
              </p:nvSpPr>
              <p:spPr>
                <a:xfrm>
                  <a:off x="31381" y="113245"/>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0" name="Shape 41541">
                  <a:extLst>
                    <a:ext uri="{FF2B5EF4-FFF2-40B4-BE49-F238E27FC236}">
                      <a16:creationId xmlns:a16="http://schemas.microsoft.com/office/drawing/2014/main" id="{C51CC8E2-C02B-5A4E-8FD3-37273757D7A2}"/>
                    </a:ext>
                  </a:extLst>
                </p:cNvPr>
                <p:cNvSpPr/>
                <p:nvPr/>
              </p:nvSpPr>
              <p:spPr>
                <a:xfrm>
                  <a:off x="31381" y="0"/>
                  <a:ext cx="1150638"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grpSp>
          <p:sp>
            <p:nvSpPr>
              <p:cNvPr id="23" name="Shape 41543">
                <a:extLst>
                  <a:ext uri="{FF2B5EF4-FFF2-40B4-BE49-F238E27FC236}">
                    <a16:creationId xmlns:a16="http://schemas.microsoft.com/office/drawing/2014/main" id="{5B2F5F06-566E-D44A-8399-D60F8E5A6522}"/>
                  </a:ext>
                </a:extLst>
              </p:cNvPr>
              <p:cNvSpPr/>
              <p:nvPr/>
            </p:nvSpPr>
            <p:spPr>
              <a:xfrm>
                <a:off x="62762" y="230172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4" name="Shape 41544">
                <a:extLst>
                  <a:ext uri="{FF2B5EF4-FFF2-40B4-BE49-F238E27FC236}">
                    <a16:creationId xmlns:a16="http://schemas.microsoft.com/office/drawing/2014/main" id="{3C3E8559-749D-D441-B61A-90336370CF1E}"/>
                  </a:ext>
                </a:extLst>
              </p:cNvPr>
              <p:cNvSpPr/>
              <p:nvPr/>
            </p:nvSpPr>
            <p:spPr>
              <a:xfrm>
                <a:off x="62762" y="2188482"/>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5" name="Shape 41545">
                <a:extLst>
                  <a:ext uri="{FF2B5EF4-FFF2-40B4-BE49-F238E27FC236}">
                    <a16:creationId xmlns:a16="http://schemas.microsoft.com/office/drawing/2014/main" id="{46F3FBFB-8D3E-114C-B76E-0C8CAE5CF13F}"/>
                  </a:ext>
                </a:extLst>
              </p:cNvPr>
              <p:cNvSpPr/>
              <p:nvPr/>
            </p:nvSpPr>
            <p:spPr>
              <a:xfrm>
                <a:off x="0" y="2063602"/>
                <a:ext cx="1150645"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6" name="Shape 41546">
                <a:extLst>
                  <a:ext uri="{FF2B5EF4-FFF2-40B4-BE49-F238E27FC236}">
                    <a16:creationId xmlns:a16="http://schemas.microsoft.com/office/drawing/2014/main" id="{AF73ADF2-B456-F848-8416-D72198B8B6A0}"/>
                  </a:ext>
                </a:extLst>
              </p:cNvPr>
              <p:cNvSpPr/>
              <p:nvPr/>
            </p:nvSpPr>
            <p:spPr>
              <a:xfrm>
                <a:off x="0" y="1950356"/>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7" name="Shape 41547">
                <a:extLst>
                  <a:ext uri="{FF2B5EF4-FFF2-40B4-BE49-F238E27FC236}">
                    <a16:creationId xmlns:a16="http://schemas.microsoft.com/office/drawing/2014/main" id="{26F6B270-AA23-A54C-9B33-43C7F9175B3C}"/>
                  </a:ext>
                </a:extLst>
              </p:cNvPr>
              <p:cNvSpPr/>
              <p:nvPr/>
            </p:nvSpPr>
            <p:spPr>
              <a:xfrm>
                <a:off x="62762" y="1836817"/>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8" name="Shape 41548">
                <a:extLst>
                  <a:ext uri="{FF2B5EF4-FFF2-40B4-BE49-F238E27FC236}">
                    <a16:creationId xmlns:a16="http://schemas.microsoft.com/office/drawing/2014/main" id="{2065C1F6-7555-4746-954C-9161151D27BA}"/>
                  </a:ext>
                </a:extLst>
              </p:cNvPr>
              <p:cNvSpPr/>
              <p:nvPr/>
            </p:nvSpPr>
            <p:spPr>
              <a:xfrm>
                <a:off x="62762" y="1723571"/>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9" name="Shape 41549">
                <a:extLst>
                  <a:ext uri="{FF2B5EF4-FFF2-40B4-BE49-F238E27FC236}">
                    <a16:creationId xmlns:a16="http://schemas.microsoft.com/office/drawing/2014/main" id="{22DCCA84-FEC5-A24F-8481-F57C1EDFB99E}"/>
                  </a:ext>
                </a:extLst>
              </p:cNvPr>
              <p:cNvSpPr/>
              <p:nvPr/>
            </p:nvSpPr>
            <p:spPr>
              <a:xfrm>
                <a:off x="20919" y="1587352"/>
                <a:ext cx="1150646" cy="2382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0" name="Shape 41550">
                <a:extLst>
                  <a:ext uri="{FF2B5EF4-FFF2-40B4-BE49-F238E27FC236}">
                    <a16:creationId xmlns:a16="http://schemas.microsoft.com/office/drawing/2014/main" id="{110E2379-EE5D-F14A-A11F-B5AEBDDAD0F0}"/>
                  </a:ext>
                </a:extLst>
              </p:cNvPr>
              <p:cNvSpPr/>
              <p:nvPr/>
            </p:nvSpPr>
            <p:spPr>
              <a:xfrm>
                <a:off x="20919" y="1474107"/>
                <a:ext cx="1150638"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1" name="Shape 41551">
                <a:extLst>
                  <a:ext uri="{FF2B5EF4-FFF2-40B4-BE49-F238E27FC236}">
                    <a16:creationId xmlns:a16="http://schemas.microsoft.com/office/drawing/2014/main" id="{862DA586-C4E5-AE41-9A48-45B30BAD6F59}"/>
                  </a:ext>
                </a:extLst>
              </p:cNvPr>
              <p:cNvSpPr/>
              <p:nvPr/>
            </p:nvSpPr>
            <p:spPr>
              <a:xfrm>
                <a:off x="104603" y="1326549"/>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2" name="Shape 41552">
                <a:extLst>
                  <a:ext uri="{FF2B5EF4-FFF2-40B4-BE49-F238E27FC236}">
                    <a16:creationId xmlns:a16="http://schemas.microsoft.com/office/drawing/2014/main" id="{C0477DB3-AE98-724C-9345-D0DB2DED7AE8}"/>
                  </a:ext>
                </a:extLst>
              </p:cNvPr>
              <p:cNvSpPr/>
              <p:nvPr/>
            </p:nvSpPr>
            <p:spPr>
              <a:xfrm>
                <a:off x="104603" y="1213303"/>
                <a:ext cx="1150638"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3" name="Shape 41553">
                <a:extLst>
                  <a:ext uri="{FF2B5EF4-FFF2-40B4-BE49-F238E27FC236}">
                    <a16:creationId xmlns:a16="http://schemas.microsoft.com/office/drawing/2014/main" id="{FF9010AF-9259-C84E-A39E-36C1594A7771}"/>
                  </a:ext>
                </a:extLst>
              </p:cNvPr>
              <p:cNvSpPr/>
              <p:nvPr/>
            </p:nvSpPr>
            <p:spPr>
              <a:xfrm>
                <a:off x="41841" y="1088424"/>
                <a:ext cx="1150646" cy="2382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09"/>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09"/>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4" name="Shape 41554">
                <a:extLst>
                  <a:ext uri="{FF2B5EF4-FFF2-40B4-BE49-F238E27FC236}">
                    <a16:creationId xmlns:a16="http://schemas.microsoft.com/office/drawing/2014/main" id="{0D4D2E87-5104-D245-A79D-BBA4910D5102}"/>
                  </a:ext>
                </a:extLst>
              </p:cNvPr>
              <p:cNvSpPr/>
              <p:nvPr/>
            </p:nvSpPr>
            <p:spPr>
              <a:xfrm>
                <a:off x="41841" y="975178"/>
                <a:ext cx="1150637" cy="188506"/>
              </a:xfrm>
              <a:prstGeom prst="ellipse">
                <a:avLst/>
              </a:prstGeom>
              <a:grp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grpSp>
        <p:sp>
          <p:nvSpPr>
            <p:cNvPr id="11" name="Shape 41556">
              <a:extLst>
                <a:ext uri="{FF2B5EF4-FFF2-40B4-BE49-F238E27FC236}">
                  <a16:creationId xmlns:a16="http://schemas.microsoft.com/office/drawing/2014/main" id="{EF4F01D1-7221-0E4C-819C-7992D977C923}"/>
                </a:ext>
              </a:extLst>
            </p:cNvPr>
            <p:cNvSpPr/>
            <p:nvPr/>
          </p:nvSpPr>
          <p:spPr>
            <a:xfrm>
              <a:off x="1520825" y="4245429"/>
              <a:ext cx="5699104" cy="7214260"/>
            </a:xfrm>
            <a:custGeom>
              <a:avLst/>
              <a:gdLst/>
              <a:ahLst/>
              <a:cxnLst>
                <a:cxn ang="0">
                  <a:pos x="wd2" y="hd2"/>
                </a:cxn>
                <a:cxn ang="5400000">
                  <a:pos x="wd2" y="hd2"/>
                </a:cxn>
                <a:cxn ang="10800000">
                  <a:pos x="wd2" y="hd2"/>
                </a:cxn>
                <a:cxn ang="16200000">
                  <a:pos x="wd2" y="hd2"/>
                </a:cxn>
              </a:cxnLst>
              <a:rect l="0" t="0" r="r" b="b"/>
              <a:pathLst>
                <a:path w="20970" h="21545" extrusionOk="0">
                  <a:moveTo>
                    <a:pt x="6131" y="0"/>
                  </a:moveTo>
                  <a:cubicBezTo>
                    <a:pt x="6447" y="766"/>
                    <a:pt x="6796" y="1509"/>
                    <a:pt x="7132" y="2263"/>
                  </a:cubicBezTo>
                  <a:cubicBezTo>
                    <a:pt x="7467" y="3015"/>
                    <a:pt x="7821" y="3757"/>
                    <a:pt x="8145" y="4517"/>
                  </a:cubicBezTo>
                  <a:lnTo>
                    <a:pt x="8154" y="4517"/>
                  </a:lnTo>
                  <a:cubicBezTo>
                    <a:pt x="8526" y="4517"/>
                    <a:pt x="8898" y="4517"/>
                    <a:pt x="9270" y="4517"/>
                  </a:cubicBezTo>
                  <a:cubicBezTo>
                    <a:pt x="9663" y="4517"/>
                    <a:pt x="10056" y="4517"/>
                    <a:pt x="10449" y="4517"/>
                  </a:cubicBezTo>
                  <a:cubicBezTo>
                    <a:pt x="11235" y="4517"/>
                    <a:pt x="12021" y="4517"/>
                    <a:pt x="12807" y="4517"/>
                  </a:cubicBezTo>
                  <a:cubicBezTo>
                    <a:pt x="13163" y="3773"/>
                    <a:pt x="13511" y="3026"/>
                    <a:pt x="13849" y="2276"/>
                  </a:cubicBezTo>
                  <a:cubicBezTo>
                    <a:pt x="14191" y="1520"/>
                    <a:pt x="14524" y="761"/>
                    <a:pt x="14848" y="0"/>
                  </a:cubicBezTo>
                  <a:cubicBezTo>
                    <a:pt x="13386" y="0"/>
                    <a:pt x="11924" y="0"/>
                    <a:pt x="10462" y="0"/>
                  </a:cubicBezTo>
                  <a:cubicBezTo>
                    <a:pt x="9018" y="0"/>
                    <a:pt x="7574" y="0"/>
                    <a:pt x="6131" y="0"/>
                  </a:cubicBezTo>
                  <a:close/>
                  <a:moveTo>
                    <a:pt x="7958" y="5302"/>
                  </a:moveTo>
                  <a:cubicBezTo>
                    <a:pt x="5887" y="7371"/>
                    <a:pt x="3708" y="9137"/>
                    <a:pt x="1995" y="11540"/>
                  </a:cubicBezTo>
                  <a:cubicBezTo>
                    <a:pt x="1212" y="12636"/>
                    <a:pt x="423" y="14008"/>
                    <a:pt x="113" y="15541"/>
                  </a:cubicBezTo>
                  <a:cubicBezTo>
                    <a:pt x="-630" y="19213"/>
                    <a:pt x="2401" y="20986"/>
                    <a:pt x="6261" y="21391"/>
                  </a:cubicBezTo>
                  <a:cubicBezTo>
                    <a:pt x="8247" y="21600"/>
                    <a:pt x="10612" y="21552"/>
                    <a:pt x="12966" y="21499"/>
                  </a:cubicBezTo>
                  <a:cubicBezTo>
                    <a:pt x="17003" y="21408"/>
                    <a:pt x="20765" y="20161"/>
                    <a:pt x="20970" y="16917"/>
                  </a:cubicBezTo>
                  <a:cubicBezTo>
                    <a:pt x="20970" y="16820"/>
                    <a:pt x="20970" y="16724"/>
                    <a:pt x="20970" y="16627"/>
                  </a:cubicBezTo>
                  <a:cubicBezTo>
                    <a:pt x="20970" y="16530"/>
                    <a:pt x="20970" y="16433"/>
                    <a:pt x="20970" y="16336"/>
                  </a:cubicBezTo>
                  <a:cubicBezTo>
                    <a:pt x="20561" y="13748"/>
                    <a:pt x="19342" y="11815"/>
                    <a:pt x="17834" y="10116"/>
                  </a:cubicBezTo>
                  <a:cubicBezTo>
                    <a:pt x="16327" y="8417"/>
                    <a:pt x="14531" y="6953"/>
                    <a:pt x="12966" y="5302"/>
                  </a:cubicBezTo>
                  <a:cubicBezTo>
                    <a:pt x="12132" y="5302"/>
                    <a:pt x="11297" y="5302"/>
                    <a:pt x="10462" y="5302"/>
                  </a:cubicBezTo>
                  <a:cubicBezTo>
                    <a:pt x="9627" y="5302"/>
                    <a:pt x="8792" y="5302"/>
                    <a:pt x="7958" y="5302"/>
                  </a:cubicBezTo>
                  <a:close/>
                  <a:moveTo>
                    <a:pt x="10051" y="8722"/>
                  </a:moveTo>
                  <a:lnTo>
                    <a:pt x="11032" y="8722"/>
                  </a:lnTo>
                  <a:lnTo>
                    <a:pt x="11032" y="9948"/>
                  </a:lnTo>
                  <a:cubicBezTo>
                    <a:pt x="11489" y="9961"/>
                    <a:pt x="11876" y="10015"/>
                    <a:pt x="12207" y="10092"/>
                  </a:cubicBezTo>
                  <a:cubicBezTo>
                    <a:pt x="12539" y="10170"/>
                    <a:pt x="12813" y="10271"/>
                    <a:pt x="13046" y="10378"/>
                  </a:cubicBezTo>
                  <a:lnTo>
                    <a:pt x="12648" y="11217"/>
                  </a:lnTo>
                  <a:cubicBezTo>
                    <a:pt x="12323" y="11066"/>
                    <a:pt x="11679" y="10765"/>
                    <a:pt x="10687" y="10765"/>
                  </a:cubicBezTo>
                  <a:cubicBezTo>
                    <a:pt x="9494" y="10765"/>
                    <a:pt x="9044" y="11347"/>
                    <a:pt x="9044" y="11862"/>
                  </a:cubicBezTo>
                  <a:cubicBezTo>
                    <a:pt x="9044" y="12504"/>
                    <a:pt x="9630" y="12838"/>
                    <a:pt x="10979" y="13304"/>
                  </a:cubicBezTo>
                  <a:cubicBezTo>
                    <a:pt x="12575" y="13832"/>
                    <a:pt x="13390" y="14464"/>
                    <a:pt x="13390" y="15584"/>
                  </a:cubicBezTo>
                  <a:cubicBezTo>
                    <a:pt x="13390" y="16590"/>
                    <a:pt x="12523" y="17533"/>
                    <a:pt x="10926" y="17735"/>
                  </a:cubicBezTo>
                  <a:lnTo>
                    <a:pt x="10926" y="19047"/>
                  </a:lnTo>
                  <a:lnTo>
                    <a:pt x="9945" y="19047"/>
                  </a:lnTo>
                  <a:lnTo>
                    <a:pt x="9945" y="17778"/>
                  </a:lnTo>
                  <a:cubicBezTo>
                    <a:pt x="9500" y="17776"/>
                    <a:pt x="9042" y="17710"/>
                    <a:pt x="8632" y="17611"/>
                  </a:cubicBezTo>
                  <a:cubicBezTo>
                    <a:pt x="8223" y="17512"/>
                    <a:pt x="7858" y="17376"/>
                    <a:pt x="7587" y="17218"/>
                  </a:cubicBezTo>
                  <a:lnTo>
                    <a:pt x="7958" y="16379"/>
                  </a:lnTo>
                  <a:cubicBezTo>
                    <a:pt x="8500" y="16669"/>
                    <a:pt x="9316" y="16917"/>
                    <a:pt x="10184" y="16917"/>
                  </a:cubicBezTo>
                  <a:cubicBezTo>
                    <a:pt x="11284" y="16917"/>
                    <a:pt x="12039" y="16408"/>
                    <a:pt x="12039" y="15691"/>
                  </a:cubicBezTo>
                  <a:cubicBezTo>
                    <a:pt x="12039" y="14999"/>
                    <a:pt x="11437" y="14563"/>
                    <a:pt x="10290" y="14185"/>
                  </a:cubicBezTo>
                  <a:cubicBezTo>
                    <a:pt x="8709" y="13682"/>
                    <a:pt x="7719" y="13108"/>
                    <a:pt x="7719" y="12013"/>
                  </a:cubicBezTo>
                  <a:cubicBezTo>
                    <a:pt x="7719" y="10969"/>
                    <a:pt x="8641" y="10180"/>
                    <a:pt x="10051" y="9991"/>
                  </a:cubicBezTo>
                  <a:lnTo>
                    <a:pt x="10051" y="8722"/>
                  </a:lnTo>
                  <a:close/>
                </a:path>
              </a:pathLst>
            </a:custGeom>
            <a:solidFill>
              <a:schemeClr val="accent4"/>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grpSp>
          <p:nvGrpSpPr>
            <p:cNvPr id="12" name="Group 41565">
              <a:extLst>
                <a:ext uri="{FF2B5EF4-FFF2-40B4-BE49-F238E27FC236}">
                  <a16:creationId xmlns:a16="http://schemas.microsoft.com/office/drawing/2014/main" id="{94465339-E56C-B14C-93B7-9C0B09923089}"/>
                </a:ext>
              </a:extLst>
            </p:cNvPr>
            <p:cNvGrpSpPr/>
            <p:nvPr/>
          </p:nvGrpSpPr>
          <p:grpSpPr>
            <a:xfrm>
              <a:off x="4613610" y="9960181"/>
              <a:ext cx="3257759" cy="2130620"/>
              <a:chOff x="0" y="0"/>
              <a:chExt cx="1894558" cy="1239066"/>
            </a:xfrm>
          </p:grpSpPr>
          <p:grpSp>
            <p:nvGrpSpPr>
              <p:cNvPr id="13" name="Group 41560">
                <a:extLst>
                  <a:ext uri="{FF2B5EF4-FFF2-40B4-BE49-F238E27FC236}">
                    <a16:creationId xmlns:a16="http://schemas.microsoft.com/office/drawing/2014/main" id="{D8C9ADD2-52BB-924A-BAA3-1D948C9D54F7}"/>
                  </a:ext>
                </a:extLst>
              </p:cNvPr>
              <p:cNvGrpSpPr/>
              <p:nvPr/>
            </p:nvGrpSpPr>
            <p:grpSpPr>
              <a:xfrm rot="900000">
                <a:off x="113686" y="113686"/>
                <a:ext cx="1011695" cy="1011695"/>
                <a:chOff x="0" y="0"/>
                <a:chExt cx="1011694" cy="1011693"/>
              </a:xfrm>
            </p:grpSpPr>
            <p:sp>
              <p:nvSpPr>
                <p:cNvPr id="18" name="Shape 41557">
                  <a:extLst>
                    <a:ext uri="{FF2B5EF4-FFF2-40B4-BE49-F238E27FC236}">
                      <a16:creationId xmlns:a16="http://schemas.microsoft.com/office/drawing/2014/main" id="{D6DCAD03-CFCC-2B45-A061-DE55EEEC2832}"/>
                    </a:ext>
                  </a:extLst>
                </p:cNvPr>
                <p:cNvSpPr/>
                <p:nvPr/>
              </p:nvSpPr>
              <p:spPr>
                <a:xfrm rot="5400000">
                  <a:off x="0" y="-1"/>
                  <a:ext cx="1011694" cy="1011696"/>
                </a:xfrm>
                <a:prstGeom prst="ellipse">
                  <a:avLst/>
                </a:prstGeom>
                <a:solidFill>
                  <a:schemeClr val="accent1">
                    <a:lumMod val="40000"/>
                    <a:lumOff val="60000"/>
                  </a:schemeClr>
                </a:solidFill>
                <a:ln w="12700" cap="flat">
                  <a:noFill/>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9" name="Shape 41558">
                  <a:extLst>
                    <a:ext uri="{FF2B5EF4-FFF2-40B4-BE49-F238E27FC236}">
                      <a16:creationId xmlns:a16="http://schemas.microsoft.com/office/drawing/2014/main" id="{D97781F5-5832-EC47-A120-AB0415C46A02}"/>
                    </a:ext>
                  </a:extLst>
                </p:cNvPr>
                <p:cNvSpPr/>
                <p:nvPr/>
              </p:nvSpPr>
              <p:spPr>
                <a:xfrm rot="5400000">
                  <a:off x="66639" y="72333"/>
                  <a:ext cx="878416" cy="867028"/>
                </a:xfrm>
                <a:prstGeom prst="ellipse">
                  <a:avLst/>
                </a:prstGeom>
                <a:solidFill>
                  <a:schemeClr val="accent1">
                    <a:lumMod val="20000"/>
                    <a:lumOff val="80000"/>
                  </a:schemeClr>
                </a:solidFill>
                <a:ln w="12700" cap="flat">
                  <a:noFill/>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0" name="Shape 41559">
                  <a:extLst>
                    <a:ext uri="{FF2B5EF4-FFF2-40B4-BE49-F238E27FC236}">
                      <a16:creationId xmlns:a16="http://schemas.microsoft.com/office/drawing/2014/main" id="{E1851BF5-E7A2-394A-AE9D-88EFD46CA313}"/>
                    </a:ext>
                  </a:extLst>
                </p:cNvPr>
                <p:cNvSpPr/>
                <p:nvPr/>
              </p:nvSpPr>
              <p:spPr>
                <a:xfrm rot="21600000">
                  <a:off x="311389" y="173109"/>
                  <a:ext cx="388916" cy="665476"/>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grpSp>
          <p:grpSp>
            <p:nvGrpSpPr>
              <p:cNvPr id="14" name="Group 41564">
                <a:extLst>
                  <a:ext uri="{FF2B5EF4-FFF2-40B4-BE49-F238E27FC236}">
                    <a16:creationId xmlns:a16="http://schemas.microsoft.com/office/drawing/2014/main" id="{3401B367-65C1-7449-B818-4E8375D47E9E}"/>
                  </a:ext>
                </a:extLst>
              </p:cNvPr>
              <p:cNvGrpSpPr/>
              <p:nvPr/>
            </p:nvGrpSpPr>
            <p:grpSpPr>
              <a:xfrm>
                <a:off x="882864" y="113686"/>
                <a:ext cx="1011695" cy="1011695"/>
                <a:chOff x="0" y="0"/>
                <a:chExt cx="1011694" cy="1011693"/>
              </a:xfrm>
            </p:grpSpPr>
            <p:sp>
              <p:nvSpPr>
                <p:cNvPr id="15" name="Shape 41561">
                  <a:extLst>
                    <a:ext uri="{FF2B5EF4-FFF2-40B4-BE49-F238E27FC236}">
                      <a16:creationId xmlns:a16="http://schemas.microsoft.com/office/drawing/2014/main" id="{0B44C9C7-1B21-CD4A-9E37-5D8EF6B5D705}"/>
                    </a:ext>
                  </a:extLst>
                </p:cNvPr>
                <p:cNvSpPr/>
                <p:nvPr/>
              </p:nvSpPr>
              <p:spPr>
                <a:xfrm rot="5400000">
                  <a:off x="0" y="-1"/>
                  <a:ext cx="1011694" cy="1011696"/>
                </a:xfrm>
                <a:prstGeom prst="ellipse">
                  <a:avLst/>
                </a:prstGeom>
                <a:solidFill>
                  <a:schemeClr val="accent1">
                    <a:lumMod val="40000"/>
                    <a:lumOff val="60000"/>
                  </a:schemeClr>
                </a:solidFill>
                <a:ln w="12700" cap="flat">
                  <a:noFill/>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6" name="Shape 41562">
                  <a:extLst>
                    <a:ext uri="{FF2B5EF4-FFF2-40B4-BE49-F238E27FC236}">
                      <a16:creationId xmlns:a16="http://schemas.microsoft.com/office/drawing/2014/main" id="{8FA4221C-C558-EB41-8B19-4888CD3B77A2}"/>
                    </a:ext>
                  </a:extLst>
                </p:cNvPr>
                <p:cNvSpPr/>
                <p:nvPr/>
              </p:nvSpPr>
              <p:spPr>
                <a:xfrm rot="5400000">
                  <a:off x="66639" y="72333"/>
                  <a:ext cx="878416" cy="867028"/>
                </a:xfrm>
                <a:prstGeom prst="ellipse">
                  <a:avLst/>
                </a:prstGeom>
                <a:solidFill>
                  <a:schemeClr val="accent1">
                    <a:lumMod val="20000"/>
                    <a:lumOff val="80000"/>
                  </a:schemeClr>
                </a:solidFill>
                <a:ln w="12700" cap="flat">
                  <a:noFill/>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7" name="Shape 41563">
                  <a:extLst>
                    <a:ext uri="{FF2B5EF4-FFF2-40B4-BE49-F238E27FC236}">
                      <a16:creationId xmlns:a16="http://schemas.microsoft.com/office/drawing/2014/main" id="{C2D7916F-5F56-784A-83DC-F4C0EA954C31}"/>
                    </a:ext>
                  </a:extLst>
                </p:cNvPr>
                <p:cNvSpPr/>
                <p:nvPr/>
              </p:nvSpPr>
              <p:spPr>
                <a:xfrm rot="21600000">
                  <a:off x="311389" y="173109"/>
                  <a:ext cx="388916" cy="665476"/>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grpSp>
        </p:grpSp>
      </p:grpSp>
      <p:sp>
        <p:nvSpPr>
          <p:cNvPr id="76" name="TextBox 75">
            <a:extLst>
              <a:ext uri="{FF2B5EF4-FFF2-40B4-BE49-F238E27FC236}">
                <a16:creationId xmlns:a16="http://schemas.microsoft.com/office/drawing/2014/main" id="{F3B505C5-EADE-E143-AEE1-70FCF4EC914C}"/>
              </a:ext>
            </a:extLst>
          </p:cNvPr>
          <p:cNvSpPr txBox="1"/>
          <p:nvPr/>
        </p:nvSpPr>
        <p:spPr>
          <a:xfrm>
            <a:off x="1861185" y="3391310"/>
            <a:ext cx="1417696"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 01</a:t>
            </a:r>
          </a:p>
        </p:txBody>
      </p:sp>
      <p:sp>
        <p:nvSpPr>
          <p:cNvPr id="77" name="Subtitle 2">
            <a:extLst>
              <a:ext uri="{FF2B5EF4-FFF2-40B4-BE49-F238E27FC236}">
                <a16:creationId xmlns:a16="http://schemas.microsoft.com/office/drawing/2014/main" id="{71BFC6E8-ABA3-8441-A32B-97AD23631376}"/>
              </a:ext>
            </a:extLst>
          </p:cNvPr>
          <p:cNvSpPr txBox="1">
            <a:spLocks/>
          </p:cNvSpPr>
          <p:nvPr/>
        </p:nvSpPr>
        <p:spPr>
          <a:xfrm>
            <a:off x="1861185" y="3803313"/>
            <a:ext cx="3487047"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latin typeface="Lato Light" panose="020F0502020204030203" pitchFamily="34" charset="0"/>
              </a:rPr>
              <a:t>You can do whatever you want, go a impress your audience with an amazing presentation.</a:t>
            </a:r>
          </a:p>
        </p:txBody>
      </p:sp>
      <p:sp>
        <p:nvSpPr>
          <p:cNvPr id="78" name="TextBox 77">
            <a:extLst>
              <a:ext uri="{FF2B5EF4-FFF2-40B4-BE49-F238E27FC236}">
                <a16:creationId xmlns:a16="http://schemas.microsoft.com/office/drawing/2014/main" id="{7734BDD8-D7DA-BA43-BAF6-49754D999D99}"/>
              </a:ext>
            </a:extLst>
          </p:cNvPr>
          <p:cNvSpPr txBox="1"/>
          <p:nvPr/>
        </p:nvSpPr>
        <p:spPr>
          <a:xfrm>
            <a:off x="1861185" y="5006693"/>
            <a:ext cx="1417696"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 02</a:t>
            </a:r>
          </a:p>
        </p:txBody>
      </p:sp>
      <p:sp>
        <p:nvSpPr>
          <p:cNvPr id="79" name="Subtitle 2">
            <a:extLst>
              <a:ext uri="{FF2B5EF4-FFF2-40B4-BE49-F238E27FC236}">
                <a16:creationId xmlns:a16="http://schemas.microsoft.com/office/drawing/2014/main" id="{35547D3B-1A8F-484E-8BFD-CEB1E936F08E}"/>
              </a:ext>
            </a:extLst>
          </p:cNvPr>
          <p:cNvSpPr txBox="1">
            <a:spLocks/>
          </p:cNvSpPr>
          <p:nvPr/>
        </p:nvSpPr>
        <p:spPr>
          <a:xfrm>
            <a:off x="1861185" y="5418697"/>
            <a:ext cx="3487047"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latin typeface="Lato Light" panose="020F0502020204030203" pitchFamily="34" charset="0"/>
              </a:rPr>
              <a:t>You can do whatever you want, go a impress your audience with an amazing presentation.</a:t>
            </a:r>
          </a:p>
        </p:txBody>
      </p:sp>
      <p:sp>
        <p:nvSpPr>
          <p:cNvPr id="80" name="Oval 79">
            <a:extLst>
              <a:ext uri="{FF2B5EF4-FFF2-40B4-BE49-F238E27FC236}">
                <a16:creationId xmlns:a16="http://schemas.microsoft.com/office/drawing/2014/main" id="{19509BA9-825A-1B48-8F19-6BEDDE547971}"/>
              </a:ext>
            </a:extLst>
          </p:cNvPr>
          <p:cNvSpPr/>
          <p:nvPr/>
        </p:nvSpPr>
        <p:spPr>
          <a:xfrm>
            <a:off x="791116" y="3505774"/>
            <a:ext cx="693825" cy="69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1" name="Oval 80">
            <a:extLst>
              <a:ext uri="{FF2B5EF4-FFF2-40B4-BE49-F238E27FC236}">
                <a16:creationId xmlns:a16="http://schemas.microsoft.com/office/drawing/2014/main" id="{1B065AA0-34A2-A248-98FB-464659613A72}"/>
              </a:ext>
            </a:extLst>
          </p:cNvPr>
          <p:cNvSpPr/>
          <p:nvPr/>
        </p:nvSpPr>
        <p:spPr>
          <a:xfrm>
            <a:off x="791116" y="5121157"/>
            <a:ext cx="693825" cy="6938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3" name="Freeform 991">
            <a:extLst>
              <a:ext uri="{FF2B5EF4-FFF2-40B4-BE49-F238E27FC236}">
                <a16:creationId xmlns:a16="http://schemas.microsoft.com/office/drawing/2014/main" id="{208CC59F-7771-EB42-98A8-775B683CF216}"/>
              </a:ext>
            </a:extLst>
          </p:cNvPr>
          <p:cNvSpPr>
            <a:spLocks noChangeAspect="1" noChangeArrowheads="1"/>
          </p:cNvSpPr>
          <p:nvPr/>
        </p:nvSpPr>
        <p:spPr bwMode="auto">
          <a:xfrm>
            <a:off x="957958" y="3672616"/>
            <a:ext cx="360140" cy="360140"/>
          </a:xfrm>
          <a:custGeom>
            <a:avLst/>
            <a:gdLst>
              <a:gd name="T0" fmla="*/ 532423 w 285390"/>
              <a:gd name="T1" fmla="*/ 729203 h 285390"/>
              <a:gd name="T2" fmla="*/ 501981 w 285390"/>
              <a:gd name="T3" fmla="*/ 680424 h 285390"/>
              <a:gd name="T4" fmla="*/ 447878 w 285390"/>
              <a:gd name="T5" fmla="*/ 680424 h 285390"/>
              <a:gd name="T6" fmla="*/ 417440 w 285390"/>
              <a:gd name="T7" fmla="*/ 729203 h 285390"/>
              <a:gd name="T8" fmla="*/ 474375 w 285390"/>
              <a:gd name="T9" fmla="*/ 620606 h 285390"/>
              <a:gd name="T10" fmla="*/ 603100 w 285390"/>
              <a:gd name="T11" fmla="*/ 702181 h 285390"/>
              <a:gd name="T12" fmla="*/ 632895 w 285390"/>
              <a:gd name="T13" fmla="*/ 702181 h 285390"/>
              <a:gd name="T14" fmla="*/ 474375 w 285390"/>
              <a:gd name="T15" fmla="*/ 591816 h 285390"/>
              <a:gd name="T16" fmla="*/ 612317 w 285390"/>
              <a:gd name="T17" fmla="*/ 490152 h 285390"/>
              <a:gd name="T18" fmla="*/ 342246 w 285390"/>
              <a:gd name="T19" fmla="*/ 459714 h 285390"/>
              <a:gd name="T20" fmla="*/ 327610 w 285390"/>
              <a:gd name="T21" fmla="*/ 474933 h 285390"/>
              <a:gd name="T22" fmla="*/ 556895 w 285390"/>
              <a:gd name="T23" fmla="*/ 472319 h 285390"/>
              <a:gd name="T24" fmla="*/ 610309 w 285390"/>
              <a:gd name="T25" fmla="*/ 409465 h 285390"/>
              <a:gd name="T26" fmla="*/ 340223 w 285390"/>
              <a:gd name="T27" fmla="*/ 535179 h 285390"/>
              <a:gd name="T28" fmla="*/ 610309 w 285390"/>
              <a:gd name="T29" fmla="*/ 380453 h 285390"/>
              <a:gd name="T30" fmla="*/ 528409 w 285390"/>
              <a:gd name="T31" fmla="*/ 472319 h 285390"/>
              <a:gd name="T32" fmla="*/ 421532 w 285390"/>
              <a:gd name="T33" fmla="*/ 472319 h 285390"/>
              <a:gd name="T34" fmla="*/ 340223 w 285390"/>
              <a:gd name="T35" fmla="*/ 380453 h 285390"/>
              <a:gd name="T36" fmla="*/ 105414 w 285390"/>
              <a:gd name="T37" fmla="*/ 921181 h 285390"/>
              <a:gd name="T38" fmla="*/ 265931 w 285390"/>
              <a:gd name="T39" fmla="*/ 844509 h 285390"/>
              <a:gd name="T40" fmla="*/ 727126 w 285390"/>
              <a:gd name="T41" fmla="*/ 921181 h 285390"/>
              <a:gd name="T42" fmla="*/ 579785 w 285390"/>
              <a:gd name="T43" fmla="*/ 316171 h 285390"/>
              <a:gd name="T44" fmla="*/ 721136 w 285390"/>
              <a:gd name="T45" fmla="*/ 328156 h 285390"/>
              <a:gd name="T46" fmla="*/ 143750 w 285390"/>
              <a:gd name="T47" fmla="*/ 298200 h 285390"/>
              <a:gd name="T48" fmla="*/ 143750 w 285390"/>
              <a:gd name="T49" fmla="*/ 298200 h 285390"/>
              <a:gd name="T50" fmla="*/ 693590 w 285390"/>
              <a:gd name="T51" fmla="*/ 313777 h 285390"/>
              <a:gd name="T52" fmla="*/ 800199 w 285390"/>
              <a:gd name="T53" fmla="*/ 397638 h 285390"/>
              <a:gd name="T54" fmla="*/ 921185 w 285390"/>
              <a:gd name="T55" fmla="*/ 181988 h 285390"/>
              <a:gd name="T56" fmla="*/ 28750 w 285390"/>
              <a:gd name="T57" fmla="*/ 282628 h 285390"/>
              <a:gd name="T58" fmla="*/ 115004 w 285390"/>
              <a:gd name="T59" fmla="*/ 282628 h 285390"/>
              <a:gd name="T60" fmla="*/ 295882 w 285390"/>
              <a:gd name="T61" fmla="*/ 299400 h 285390"/>
              <a:gd name="T62" fmla="*/ 406269 w 285390"/>
              <a:gd name="T63" fmla="*/ 162305 h 285390"/>
              <a:gd name="T64" fmla="*/ 440087 w 285390"/>
              <a:gd name="T65" fmla="*/ 196120 h 285390"/>
              <a:gd name="T66" fmla="*/ 129370 w 285390"/>
              <a:gd name="T67" fmla="*/ 153234 h 285390"/>
              <a:gd name="T68" fmla="*/ 579785 w 285390"/>
              <a:gd name="T69" fmla="*/ 287419 h 285390"/>
              <a:gd name="T70" fmla="*/ 935562 w 285390"/>
              <a:gd name="T71" fmla="*/ 153234 h 285390"/>
              <a:gd name="T72" fmla="*/ 840927 w 285390"/>
              <a:gd name="T73" fmla="*/ 464731 h 285390"/>
              <a:gd name="T74" fmla="*/ 858895 w 285390"/>
              <a:gd name="T75" fmla="*/ 949932 h 285390"/>
              <a:gd name="T76" fmla="*/ 674418 w 285390"/>
              <a:gd name="T77" fmla="*/ 873261 h 285390"/>
              <a:gd name="T78" fmla="*/ 231197 w 285390"/>
              <a:gd name="T79" fmla="*/ 949932 h 285390"/>
              <a:gd name="T80" fmla="*/ 76660 w 285390"/>
              <a:gd name="T81" fmla="*/ 609694 h 285390"/>
              <a:gd name="T82" fmla="*/ 0 w 285390"/>
              <a:gd name="T83" fmla="*/ 168810 h 285390"/>
              <a:gd name="T84" fmla="*/ 469073 w 285390"/>
              <a:gd name="T85" fmla="*/ 196120 h 285390"/>
              <a:gd name="T86" fmla="*/ 406269 w 285390"/>
              <a:gd name="T87" fmla="*/ 132098 h 285390"/>
              <a:gd name="T88" fmla="*/ 544863 w 285390"/>
              <a:gd name="T89" fmla="*/ 192020 h 285390"/>
              <a:gd name="T90" fmla="*/ 544863 w 285390"/>
              <a:gd name="T91" fmla="*/ 95110 h 285390"/>
              <a:gd name="T92" fmla="*/ 480847 w 285390"/>
              <a:gd name="T93" fmla="*/ 157331 h 285390"/>
              <a:gd name="T94" fmla="*/ 409442 w 285390"/>
              <a:gd name="T95" fmla="*/ 62809 h 285390"/>
              <a:gd name="T96" fmla="*/ 443260 w 285390"/>
              <a:gd name="T97" fmla="*/ 28989 h 285390"/>
              <a:gd name="T98" fmla="*/ 443260 w 285390"/>
              <a:gd name="T99" fmla="*/ 125613 h 285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390" h="285390">
                <a:moveTo>
                  <a:pt x="155765" y="200025"/>
                </a:moveTo>
                <a:cubicBezTo>
                  <a:pt x="158051" y="200025"/>
                  <a:pt x="159956" y="201857"/>
                  <a:pt x="159956" y="204421"/>
                </a:cubicBezTo>
                <a:lnTo>
                  <a:pt x="159956" y="219076"/>
                </a:lnTo>
                <a:cubicBezTo>
                  <a:pt x="159956" y="221640"/>
                  <a:pt x="158051" y="223472"/>
                  <a:pt x="155765" y="223472"/>
                </a:cubicBezTo>
                <a:cubicBezTo>
                  <a:pt x="153098" y="223472"/>
                  <a:pt x="150812" y="221640"/>
                  <a:pt x="150812" y="219076"/>
                </a:cubicBezTo>
                <a:lnTo>
                  <a:pt x="150812" y="204421"/>
                </a:lnTo>
                <a:cubicBezTo>
                  <a:pt x="150812" y="201857"/>
                  <a:pt x="153098" y="200025"/>
                  <a:pt x="155765" y="200025"/>
                </a:cubicBezTo>
                <a:close/>
                <a:moveTo>
                  <a:pt x="129984" y="200025"/>
                </a:moveTo>
                <a:cubicBezTo>
                  <a:pt x="132651" y="200025"/>
                  <a:pt x="134556" y="201857"/>
                  <a:pt x="134556" y="204421"/>
                </a:cubicBezTo>
                <a:lnTo>
                  <a:pt x="134556" y="219076"/>
                </a:lnTo>
                <a:cubicBezTo>
                  <a:pt x="134556" y="221640"/>
                  <a:pt x="132651" y="223472"/>
                  <a:pt x="129984" y="223472"/>
                </a:cubicBezTo>
                <a:cubicBezTo>
                  <a:pt x="127317" y="223472"/>
                  <a:pt x="125412" y="221640"/>
                  <a:pt x="125412" y="219076"/>
                </a:cubicBezTo>
                <a:lnTo>
                  <a:pt x="125412" y="204421"/>
                </a:lnTo>
                <a:cubicBezTo>
                  <a:pt x="125412" y="201857"/>
                  <a:pt x="127317" y="200025"/>
                  <a:pt x="129984" y="200025"/>
                </a:cubicBezTo>
                <a:close/>
                <a:moveTo>
                  <a:pt x="142517" y="186450"/>
                </a:moveTo>
                <a:cubicBezTo>
                  <a:pt x="121748" y="186450"/>
                  <a:pt x="103844" y="197623"/>
                  <a:pt x="103844" y="210958"/>
                </a:cubicBezTo>
                <a:cubicBezTo>
                  <a:pt x="103844" y="224293"/>
                  <a:pt x="121748" y="235465"/>
                  <a:pt x="142517" y="235465"/>
                </a:cubicBezTo>
                <a:cubicBezTo>
                  <a:pt x="163644" y="235465"/>
                  <a:pt x="181190" y="224293"/>
                  <a:pt x="181190" y="210958"/>
                </a:cubicBezTo>
                <a:cubicBezTo>
                  <a:pt x="181190" y="197623"/>
                  <a:pt x="163644" y="186450"/>
                  <a:pt x="142517" y="186450"/>
                </a:cubicBezTo>
                <a:close/>
                <a:moveTo>
                  <a:pt x="142517" y="177800"/>
                </a:moveTo>
                <a:cubicBezTo>
                  <a:pt x="168657" y="177800"/>
                  <a:pt x="190142" y="192577"/>
                  <a:pt x="190142" y="210958"/>
                </a:cubicBezTo>
                <a:cubicBezTo>
                  <a:pt x="190142" y="229338"/>
                  <a:pt x="168657" y="244115"/>
                  <a:pt x="142517" y="244115"/>
                </a:cubicBezTo>
                <a:cubicBezTo>
                  <a:pt x="116377" y="244115"/>
                  <a:pt x="95250" y="229338"/>
                  <a:pt x="95250" y="210958"/>
                </a:cubicBezTo>
                <a:cubicBezTo>
                  <a:pt x="95250" y="192577"/>
                  <a:pt x="116377" y="177800"/>
                  <a:pt x="142517" y="177800"/>
                </a:cubicBezTo>
                <a:close/>
                <a:moveTo>
                  <a:pt x="183959" y="138113"/>
                </a:moveTo>
                <a:cubicBezTo>
                  <a:pt x="186245" y="138113"/>
                  <a:pt x="188531" y="140018"/>
                  <a:pt x="188531" y="142685"/>
                </a:cubicBezTo>
                <a:cubicBezTo>
                  <a:pt x="188531" y="144971"/>
                  <a:pt x="186245" y="147257"/>
                  <a:pt x="183959" y="147257"/>
                </a:cubicBezTo>
                <a:cubicBezTo>
                  <a:pt x="181292" y="147257"/>
                  <a:pt x="179387" y="144971"/>
                  <a:pt x="179387" y="142685"/>
                </a:cubicBezTo>
                <a:cubicBezTo>
                  <a:pt x="179387" y="140018"/>
                  <a:pt x="181292" y="138113"/>
                  <a:pt x="183959" y="138113"/>
                </a:cubicBezTo>
                <a:close/>
                <a:moveTo>
                  <a:pt x="102821" y="138113"/>
                </a:moveTo>
                <a:cubicBezTo>
                  <a:pt x="105019" y="138113"/>
                  <a:pt x="107583" y="140018"/>
                  <a:pt x="107583" y="142685"/>
                </a:cubicBezTo>
                <a:cubicBezTo>
                  <a:pt x="107583" y="144971"/>
                  <a:pt x="105019" y="147257"/>
                  <a:pt x="102821" y="147257"/>
                </a:cubicBezTo>
                <a:cubicBezTo>
                  <a:pt x="100623" y="147257"/>
                  <a:pt x="98425" y="144971"/>
                  <a:pt x="98425" y="142685"/>
                </a:cubicBezTo>
                <a:cubicBezTo>
                  <a:pt x="98425" y="140018"/>
                  <a:pt x="100623" y="138113"/>
                  <a:pt x="102821" y="138113"/>
                </a:cubicBezTo>
                <a:close/>
                <a:moveTo>
                  <a:pt x="183356" y="123016"/>
                </a:moveTo>
                <a:cubicBezTo>
                  <a:pt x="174441" y="123016"/>
                  <a:pt x="167309" y="131369"/>
                  <a:pt x="167309" y="141900"/>
                </a:cubicBezTo>
                <a:cubicBezTo>
                  <a:pt x="167309" y="152069"/>
                  <a:pt x="174441" y="160784"/>
                  <a:pt x="183356" y="160784"/>
                </a:cubicBezTo>
                <a:cubicBezTo>
                  <a:pt x="191915" y="160784"/>
                  <a:pt x="198690" y="152069"/>
                  <a:pt x="198690" y="141900"/>
                </a:cubicBezTo>
                <a:cubicBezTo>
                  <a:pt x="198690" y="131369"/>
                  <a:pt x="191915" y="123016"/>
                  <a:pt x="183356" y="123016"/>
                </a:cubicBezTo>
                <a:close/>
                <a:moveTo>
                  <a:pt x="102214" y="123016"/>
                </a:moveTo>
                <a:cubicBezTo>
                  <a:pt x="93592" y="123016"/>
                  <a:pt x="86408" y="131369"/>
                  <a:pt x="86408" y="141900"/>
                </a:cubicBezTo>
                <a:cubicBezTo>
                  <a:pt x="86408" y="152069"/>
                  <a:pt x="93592" y="160784"/>
                  <a:pt x="102214" y="160784"/>
                </a:cubicBezTo>
                <a:cubicBezTo>
                  <a:pt x="111194" y="160784"/>
                  <a:pt x="118020" y="152069"/>
                  <a:pt x="118020" y="141900"/>
                </a:cubicBezTo>
                <a:cubicBezTo>
                  <a:pt x="118020" y="131369"/>
                  <a:pt x="111194" y="123016"/>
                  <a:pt x="102214" y="123016"/>
                </a:cubicBezTo>
                <a:close/>
                <a:moveTo>
                  <a:pt x="183356" y="114300"/>
                </a:moveTo>
                <a:cubicBezTo>
                  <a:pt x="196551" y="114300"/>
                  <a:pt x="207606" y="126647"/>
                  <a:pt x="207606" y="141900"/>
                </a:cubicBezTo>
                <a:cubicBezTo>
                  <a:pt x="207606" y="157153"/>
                  <a:pt x="196551" y="169500"/>
                  <a:pt x="183356" y="169500"/>
                </a:cubicBezTo>
                <a:cubicBezTo>
                  <a:pt x="169805" y="169500"/>
                  <a:pt x="158750" y="157153"/>
                  <a:pt x="158750" y="141900"/>
                </a:cubicBezTo>
                <a:cubicBezTo>
                  <a:pt x="158750" y="126647"/>
                  <a:pt x="169805" y="114300"/>
                  <a:pt x="183356" y="114300"/>
                </a:cubicBezTo>
                <a:close/>
                <a:moveTo>
                  <a:pt x="102214" y="114300"/>
                </a:moveTo>
                <a:cubicBezTo>
                  <a:pt x="115864" y="114300"/>
                  <a:pt x="126641" y="126647"/>
                  <a:pt x="126641" y="141900"/>
                </a:cubicBezTo>
                <a:cubicBezTo>
                  <a:pt x="126641" y="157153"/>
                  <a:pt x="115864" y="169500"/>
                  <a:pt x="102214" y="169500"/>
                </a:cubicBezTo>
                <a:cubicBezTo>
                  <a:pt x="88923" y="169500"/>
                  <a:pt x="77787" y="157153"/>
                  <a:pt x="77787" y="141900"/>
                </a:cubicBezTo>
                <a:cubicBezTo>
                  <a:pt x="77787" y="126647"/>
                  <a:pt x="88923" y="114300"/>
                  <a:pt x="102214" y="114300"/>
                </a:cubicBezTo>
                <a:close/>
                <a:moveTo>
                  <a:pt x="111205" y="94988"/>
                </a:moveTo>
                <a:cubicBezTo>
                  <a:pt x="67299" y="94988"/>
                  <a:pt x="31670" y="134581"/>
                  <a:pt x="31670" y="183171"/>
                </a:cubicBezTo>
                <a:lnTo>
                  <a:pt x="31670" y="276752"/>
                </a:lnTo>
                <a:lnTo>
                  <a:pt x="66939" y="276752"/>
                </a:lnTo>
                <a:lnTo>
                  <a:pt x="75936" y="256236"/>
                </a:lnTo>
                <a:cubicBezTo>
                  <a:pt x="76296" y="254796"/>
                  <a:pt x="78095" y="253717"/>
                  <a:pt x="79895" y="253717"/>
                </a:cubicBezTo>
                <a:lnTo>
                  <a:pt x="205496" y="253717"/>
                </a:lnTo>
                <a:cubicBezTo>
                  <a:pt x="207295" y="253717"/>
                  <a:pt x="208734" y="254796"/>
                  <a:pt x="209454" y="256236"/>
                </a:cubicBezTo>
                <a:lnTo>
                  <a:pt x="218451" y="276752"/>
                </a:lnTo>
                <a:lnTo>
                  <a:pt x="253720" y="276752"/>
                </a:lnTo>
                <a:lnTo>
                  <a:pt x="253720" y="183171"/>
                </a:lnTo>
                <a:cubicBezTo>
                  <a:pt x="253720" y="134581"/>
                  <a:pt x="217732" y="94988"/>
                  <a:pt x="174185" y="94988"/>
                </a:cubicBezTo>
                <a:lnTo>
                  <a:pt x="111205" y="94988"/>
                </a:lnTo>
                <a:close/>
                <a:moveTo>
                  <a:pt x="241844" y="89589"/>
                </a:moveTo>
                <a:cubicBezTo>
                  <a:pt x="232487" y="90309"/>
                  <a:pt x="223850" y="93549"/>
                  <a:pt x="216652" y="98588"/>
                </a:cubicBezTo>
                <a:cubicBezTo>
                  <a:pt x="223130" y="102547"/>
                  <a:pt x="228888" y="107226"/>
                  <a:pt x="234286" y="112625"/>
                </a:cubicBezTo>
                <a:cubicBezTo>
                  <a:pt x="238245" y="105786"/>
                  <a:pt x="241484" y="98228"/>
                  <a:pt x="241844" y="89589"/>
                </a:cubicBezTo>
                <a:close/>
                <a:moveTo>
                  <a:pt x="43186" y="89589"/>
                </a:moveTo>
                <a:cubicBezTo>
                  <a:pt x="44266" y="98228"/>
                  <a:pt x="46785" y="105786"/>
                  <a:pt x="51104" y="112625"/>
                </a:cubicBezTo>
                <a:cubicBezTo>
                  <a:pt x="56502" y="107226"/>
                  <a:pt x="62260" y="102547"/>
                  <a:pt x="68378" y="98588"/>
                </a:cubicBezTo>
                <a:cubicBezTo>
                  <a:pt x="61180" y="93549"/>
                  <a:pt x="52543" y="90309"/>
                  <a:pt x="43186" y="89589"/>
                </a:cubicBezTo>
                <a:close/>
                <a:moveTo>
                  <a:pt x="246523" y="54676"/>
                </a:moveTo>
                <a:cubicBezTo>
                  <a:pt x="223490" y="54676"/>
                  <a:pt x="204056" y="69433"/>
                  <a:pt x="196498" y="89949"/>
                </a:cubicBezTo>
                <a:cubicBezTo>
                  <a:pt x="200457" y="91029"/>
                  <a:pt x="204416" y="92469"/>
                  <a:pt x="208375" y="94268"/>
                </a:cubicBezTo>
                <a:cubicBezTo>
                  <a:pt x="218811" y="85990"/>
                  <a:pt x="232127" y="80591"/>
                  <a:pt x="246523" y="80591"/>
                </a:cubicBezTo>
                <a:cubicBezTo>
                  <a:pt x="249042" y="80591"/>
                  <a:pt x="250841" y="82751"/>
                  <a:pt x="250841" y="84910"/>
                </a:cubicBezTo>
                <a:cubicBezTo>
                  <a:pt x="250841" y="97868"/>
                  <a:pt x="246882" y="109385"/>
                  <a:pt x="240405" y="119463"/>
                </a:cubicBezTo>
                <a:cubicBezTo>
                  <a:pt x="243284" y="123423"/>
                  <a:pt x="246163" y="127382"/>
                  <a:pt x="248682" y="131701"/>
                </a:cubicBezTo>
                <a:cubicBezTo>
                  <a:pt x="265237" y="122703"/>
                  <a:pt x="276753" y="105426"/>
                  <a:pt x="276753" y="84910"/>
                </a:cubicBezTo>
                <a:lnTo>
                  <a:pt x="276753" y="54676"/>
                </a:lnTo>
                <a:lnTo>
                  <a:pt x="246523" y="54676"/>
                </a:lnTo>
                <a:close/>
                <a:moveTo>
                  <a:pt x="8637" y="54676"/>
                </a:moveTo>
                <a:lnTo>
                  <a:pt x="8637" y="84910"/>
                </a:lnTo>
                <a:cubicBezTo>
                  <a:pt x="8637" y="105426"/>
                  <a:pt x="20153" y="122703"/>
                  <a:pt x="36348" y="131701"/>
                </a:cubicBezTo>
                <a:cubicBezTo>
                  <a:pt x="38868" y="127382"/>
                  <a:pt x="42106" y="123423"/>
                  <a:pt x="45345" y="119463"/>
                </a:cubicBezTo>
                <a:cubicBezTo>
                  <a:pt x="38508" y="109385"/>
                  <a:pt x="34549" y="97868"/>
                  <a:pt x="34549" y="84910"/>
                </a:cubicBezTo>
                <a:cubicBezTo>
                  <a:pt x="34549" y="82751"/>
                  <a:pt x="36348" y="80591"/>
                  <a:pt x="38868" y="80591"/>
                </a:cubicBezTo>
                <a:cubicBezTo>
                  <a:pt x="53263" y="80591"/>
                  <a:pt x="66579" y="85990"/>
                  <a:pt x="77015" y="94268"/>
                </a:cubicBezTo>
                <a:cubicBezTo>
                  <a:pt x="80974" y="92469"/>
                  <a:pt x="84933" y="91029"/>
                  <a:pt x="88892" y="89949"/>
                </a:cubicBezTo>
                <a:cubicBezTo>
                  <a:pt x="81334" y="69433"/>
                  <a:pt x="61900" y="54676"/>
                  <a:pt x="38868" y="54676"/>
                </a:cubicBezTo>
                <a:lnTo>
                  <a:pt x="8637" y="54676"/>
                </a:lnTo>
                <a:close/>
                <a:moveTo>
                  <a:pt x="122056" y="48760"/>
                </a:moveTo>
                <a:cubicBezTo>
                  <a:pt x="116613" y="48760"/>
                  <a:pt x="111895" y="53114"/>
                  <a:pt x="111895" y="58920"/>
                </a:cubicBezTo>
                <a:cubicBezTo>
                  <a:pt x="111895" y="64362"/>
                  <a:pt x="116613" y="68717"/>
                  <a:pt x="122056" y="68717"/>
                </a:cubicBezTo>
                <a:cubicBezTo>
                  <a:pt x="127862" y="68717"/>
                  <a:pt x="132216" y="64362"/>
                  <a:pt x="132216" y="58920"/>
                </a:cubicBezTo>
                <a:cubicBezTo>
                  <a:pt x="132216" y="53114"/>
                  <a:pt x="127862" y="48760"/>
                  <a:pt x="122056" y="48760"/>
                </a:cubicBezTo>
                <a:close/>
                <a:moveTo>
                  <a:pt x="4318" y="46038"/>
                </a:moveTo>
                <a:lnTo>
                  <a:pt x="38868" y="46038"/>
                </a:lnTo>
                <a:cubicBezTo>
                  <a:pt x="65859" y="46038"/>
                  <a:pt x="88892" y="63675"/>
                  <a:pt x="97529" y="87790"/>
                </a:cubicBezTo>
                <a:cubicBezTo>
                  <a:pt x="101848" y="87070"/>
                  <a:pt x="106526" y="86350"/>
                  <a:pt x="111205" y="86350"/>
                </a:cubicBezTo>
                <a:lnTo>
                  <a:pt x="174185" y="86350"/>
                </a:lnTo>
                <a:cubicBezTo>
                  <a:pt x="178864" y="86350"/>
                  <a:pt x="183542" y="87070"/>
                  <a:pt x="188221" y="87790"/>
                </a:cubicBezTo>
                <a:cubicBezTo>
                  <a:pt x="196138" y="63675"/>
                  <a:pt x="219531" y="46038"/>
                  <a:pt x="246523" y="46038"/>
                </a:cubicBezTo>
                <a:lnTo>
                  <a:pt x="281072" y="46038"/>
                </a:lnTo>
                <a:cubicBezTo>
                  <a:pt x="283231" y="46038"/>
                  <a:pt x="285390" y="47838"/>
                  <a:pt x="285390" y="50717"/>
                </a:cubicBezTo>
                <a:lnTo>
                  <a:pt x="285390" y="84910"/>
                </a:lnTo>
                <a:cubicBezTo>
                  <a:pt x="285390" y="108666"/>
                  <a:pt x="272075" y="129181"/>
                  <a:pt x="252641" y="139620"/>
                </a:cubicBezTo>
                <a:cubicBezTo>
                  <a:pt x="258759" y="152577"/>
                  <a:pt x="262358" y="167334"/>
                  <a:pt x="262358" y="183171"/>
                </a:cubicBezTo>
                <a:lnTo>
                  <a:pt x="262358" y="281071"/>
                </a:lnTo>
                <a:cubicBezTo>
                  <a:pt x="262358" y="283591"/>
                  <a:pt x="260198" y="285390"/>
                  <a:pt x="258039" y="285390"/>
                </a:cubicBezTo>
                <a:lnTo>
                  <a:pt x="215932" y="285390"/>
                </a:lnTo>
                <a:cubicBezTo>
                  <a:pt x="214133" y="285390"/>
                  <a:pt x="212693" y="284670"/>
                  <a:pt x="211614" y="282871"/>
                </a:cubicBezTo>
                <a:lnTo>
                  <a:pt x="202616" y="262355"/>
                </a:lnTo>
                <a:lnTo>
                  <a:pt x="82414" y="262355"/>
                </a:lnTo>
                <a:lnTo>
                  <a:pt x="73417" y="282871"/>
                </a:lnTo>
                <a:cubicBezTo>
                  <a:pt x="72697" y="284670"/>
                  <a:pt x="71257" y="285390"/>
                  <a:pt x="69458" y="285390"/>
                </a:cubicBezTo>
                <a:lnTo>
                  <a:pt x="27351" y="285390"/>
                </a:lnTo>
                <a:cubicBezTo>
                  <a:pt x="24832" y="285390"/>
                  <a:pt x="23032" y="283591"/>
                  <a:pt x="23032" y="281071"/>
                </a:cubicBezTo>
                <a:lnTo>
                  <a:pt x="23032" y="183171"/>
                </a:lnTo>
                <a:cubicBezTo>
                  <a:pt x="23032" y="167334"/>
                  <a:pt x="26631" y="152577"/>
                  <a:pt x="32390" y="139620"/>
                </a:cubicBezTo>
                <a:cubicBezTo>
                  <a:pt x="13316" y="129181"/>
                  <a:pt x="0" y="108666"/>
                  <a:pt x="0" y="84910"/>
                </a:cubicBezTo>
                <a:lnTo>
                  <a:pt x="0" y="50717"/>
                </a:lnTo>
                <a:cubicBezTo>
                  <a:pt x="0" y="47838"/>
                  <a:pt x="1799" y="46038"/>
                  <a:pt x="4318" y="46038"/>
                </a:cubicBezTo>
                <a:close/>
                <a:moveTo>
                  <a:pt x="122056" y="39688"/>
                </a:moveTo>
                <a:cubicBezTo>
                  <a:pt x="132579" y="39688"/>
                  <a:pt x="140924" y="48397"/>
                  <a:pt x="140924" y="58920"/>
                </a:cubicBezTo>
                <a:cubicBezTo>
                  <a:pt x="140924" y="69080"/>
                  <a:pt x="132579" y="77425"/>
                  <a:pt x="122056" y="77425"/>
                </a:cubicBezTo>
                <a:cubicBezTo>
                  <a:pt x="111895" y="77425"/>
                  <a:pt x="103187" y="69080"/>
                  <a:pt x="103187" y="58920"/>
                </a:cubicBezTo>
                <a:cubicBezTo>
                  <a:pt x="103187" y="48397"/>
                  <a:pt x="111895" y="39688"/>
                  <a:pt x="122056" y="39688"/>
                </a:cubicBezTo>
                <a:close/>
                <a:moveTo>
                  <a:pt x="163694" y="37202"/>
                </a:moveTo>
                <a:cubicBezTo>
                  <a:pt x="157888" y="37202"/>
                  <a:pt x="153171" y="41874"/>
                  <a:pt x="153171" y="47266"/>
                </a:cubicBezTo>
                <a:cubicBezTo>
                  <a:pt x="153171" y="53017"/>
                  <a:pt x="157888" y="57689"/>
                  <a:pt x="163694" y="57689"/>
                </a:cubicBezTo>
                <a:cubicBezTo>
                  <a:pt x="169137" y="57689"/>
                  <a:pt x="173491" y="53017"/>
                  <a:pt x="173491" y="47266"/>
                </a:cubicBezTo>
                <a:cubicBezTo>
                  <a:pt x="173491" y="41874"/>
                  <a:pt x="169137" y="37202"/>
                  <a:pt x="163694" y="37202"/>
                </a:cubicBezTo>
                <a:close/>
                <a:moveTo>
                  <a:pt x="163694" y="28575"/>
                </a:moveTo>
                <a:cubicBezTo>
                  <a:pt x="173854" y="28575"/>
                  <a:pt x="182199" y="37202"/>
                  <a:pt x="182199" y="47266"/>
                </a:cubicBezTo>
                <a:cubicBezTo>
                  <a:pt x="182199" y="57689"/>
                  <a:pt x="173854" y="66316"/>
                  <a:pt x="163694" y="66316"/>
                </a:cubicBezTo>
                <a:cubicBezTo>
                  <a:pt x="153171" y="66316"/>
                  <a:pt x="144462" y="57689"/>
                  <a:pt x="144462" y="47266"/>
                </a:cubicBezTo>
                <a:cubicBezTo>
                  <a:pt x="144462" y="37202"/>
                  <a:pt x="153171" y="28575"/>
                  <a:pt x="163694" y="28575"/>
                </a:cubicBezTo>
                <a:close/>
                <a:moveTo>
                  <a:pt x="133169" y="8709"/>
                </a:moveTo>
                <a:cubicBezTo>
                  <a:pt x="127726" y="8709"/>
                  <a:pt x="123009" y="13426"/>
                  <a:pt x="123009" y="18869"/>
                </a:cubicBezTo>
                <a:cubicBezTo>
                  <a:pt x="123009" y="24674"/>
                  <a:pt x="127726" y="29029"/>
                  <a:pt x="133169" y="29029"/>
                </a:cubicBezTo>
                <a:cubicBezTo>
                  <a:pt x="138975" y="29029"/>
                  <a:pt x="143329" y="24674"/>
                  <a:pt x="143329" y="18869"/>
                </a:cubicBezTo>
                <a:cubicBezTo>
                  <a:pt x="143329" y="13426"/>
                  <a:pt x="138975" y="8709"/>
                  <a:pt x="133169" y="8709"/>
                </a:cubicBezTo>
                <a:close/>
                <a:moveTo>
                  <a:pt x="133169" y="0"/>
                </a:moveTo>
                <a:cubicBezTo>
                  <a:pt x="143692" y="0"/>
                  <a:pt x="152037" y="8709"/>
                  <a:pt x="152037" y="18869"/>
                </a:cubicBezTo>
                <a:cubicBezTo>
                  <a:pt x="152037" y="29392"/>
                  <a:pt x="143692" y="37737"/>
                  <a:pt x="133169" y="37737"/>
                </a:cubicBezTo>
                <a:cubicBezTo>
                  <a:pt x="122646" y="37737"/>
                  <a:pt x="114300" y="29392"/>
                  <a:pt x="114300" y="18869"/>
                </a:cubicBezTo>
                <a:cubicBezTo>
                  <a:pt x="114300" y="8709"/>
                  <a:pt x="122646" y="0"/>
                  <a:pt x="133169"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84" name="Freeform 1004">
            <a:extLst>
              <a:ext uri="{FF2B5EF4-FFF2-40B4-BE49-F238E27FC236}">
                <a16:creationId xmlns:a16="http://schemas.microsoft.com/office/drawing/2014/main" id="{D4D55D25-22F1-284F-BAD0-78B35F5CD98C}"/>
              </a:ext>
            </a:extLst>
          </p:cNvPr>
          <p:cNvSpPr>
            <a:spLocks noChangeAspect="1" noChangeArrowheads="1"/>
          </p:cNvSpPr>
          <p:nvPr/>
        </p:nvSpPr>
        <p:spPr bwMode="auto">
          <a:xfrm>
            <a:off x="957958" y="5288550"/>
            <a:ext cx="360140" cy="359039"/>
          </a:xfrm>
          <a:custGeom>
            <a:avLst/>
            <a:gdLst>
              <a:gd name="T0" fmla="*/ 540477 w 285390"/>
              <a:gd name="T1" fmla="*/ 863917 h 285391"/>
              <a:gd name="T2" fmla="*/ 540477 w 285390"/>
              <a:gd name="T3" fmla="*/ 894255 h 285391"/>
              <a:gd name="T4" fmla="*/ 391021 w 285390"/>
              <a:gd name="T5" fmla="*/ 879086 h 285391"/>
              <a:gd name="T6" fmla="*/ 28750 w 285390"/>
              <a:gd name="T7" fmla="*/ 831316 h 285391"/>
              <a:gd name="T8" fmla="*/ 71867 w 285390"/>
              <a:gd name="T9" fmla="*/ 918378 h 285391"/>
              <a:gd name="T10" fmla="*/ 921185 w 285390"/>
              <a:gd name="T11" fmla="*/ 875446 h 285391"/>
              <a:gd name="T12" fmla="*/ 28750 w 285390"/>
              <a:gd name="T13" fmla="*/ 831316 h 285391"/>
              <a:gd name="T14" fmla="*/ 35943 w 285390"/>
              <a:gd name="T15" fmla="*/ 803885 h 285391"/>
              <a:gd name="T16" fmla="*/ 849311 w 285390"/>
              <a:gd name="T17" fmla="*/ 660757 h 285391"/>
              <a:gd name="T18" fmla="*/ 678282 w 285390"/>
              <a:gd name="T19" fmla="*/ 431942 h 285391"/>
              <a:gd name="T20" fmla="*/ 703503 w 285390"/>
              <a:gd name="T21" fmla="*/ 517977 h 285391"/>
              <a:gd name="T22" fmla="*/ 703503 w 285390"/>
              <a:gd name="T23" fmla="*/ 431942 h 285391"/>
              <a:gd name="T24" fmla="*/ 241146 w 285390"/>
              <a:gd name="T25" fmla="*/ 431942 h 285391"/>
              <a:gd name="T26" fmla="*/ 241146 w 285390"/>
              <a:gd name="T27" fmla="*/ 517977 h 285391"/>
              <a:gd name="T28" fmla="*/ 265162 w 285390"/>
              <a:gd name="T29" fmla="*/ 431942 h 285391"/>
              <a:gd name="T30" fmla="*/ 579345 w 285390"/>
              <a:gd name="T31" fmla="*/ 374012 h 285391"/>
              <a:gd name="T32" fmla="*/ 579345 w 285390"/>
              <a:gd name="T33" fmla="*/ 404353 h 285391"/>
              <a:gd name="T34" fmla="*/ 579345 w 285390"/>
              <a:gd name="T35" fmla="*/ 374012 h 285391"/>
              <a:gd name="T36" fmla="*/ 595830 w 285390"/>
              <a:gd name="T37" fmla="*/ 320703 h 285391"/>
              <a:gd name="T38" fmla="*/ 565395 w 285390"/>
              <a:gd name="T39" fmla="*/ 320703 h 285391"/>
              <a:gd name="T40" fmla="*/ 579345 w 285390"/>
              <a:gd name="T41" fmla="*/ 242314 h 285391"/>
              <a:gd name="T42" fmla="*/ 579345 w 285390"/>
              <a:gd name="T43" fmla="*/ 272659 h 285391"/>
              <a:gd name="T44" fmla="*/ 579345 w 285390"/>
              <a:gd name="T45" fmla="*/ 242314 h 285391"/>
              <a:gd name="T46" fmla="*/ 495742 w 285390"/>
              <a:gd name="T47" fmla="*/ 517977 h 285391"/>
              <a:gd name="T48" fmla="*/ 564193 w 285390"/>
              <a:gd name="T49" fmla="*/ 455839 h 285391"/>
              <a:gd name="T50" fmla="*/ 593018 w 285390"/>
              <a:gd name="T51" fmla="*/ 455839 h 285391"/>
              <a:gd name="T52" fmla="*/ 650664 w 285390"/>
              <a:gd name="T53" fmla="*/ 517977 h 285391"/>
              <a:gd name="T54" fmla="*/ 625443 w 285390"/>
              <a:gd name="T55" fmla="*/ 202514 h 285391"/>
              <a:gd name="T56" fmla="*/ 400865 w 285390"/>
              <a:gd name="T57" fmla="*/ 202514 h 285391"/>
              <a:gd name="T58" fmla="*/ 466919 w 285390"/>
              <a:gd name="T59" fmla="*/ 517977 h 285391"/>
              <a:gd name="T60" fmla="*/ 400865 w 285390"/>
              <a:gd name="T61" fmla="*/ 202514 h 285391"/>
              <a:gd name="T62" fmla="*/ 293985 w 285390"/>
              <a:gd name="T63" fmla="*/ 226411 h 285391"/>
              <a:gd name="T64" fmla="*/ 370843 w 285390"/>
              <a:gd name="T65" fmla="*/ 517977 h 285391"/>
              <a:gd name="T66" fmla="*/ 318005 w 285390"/>
              <a:gd name="T67" fmla="*/ 202514 h 285391"/>
              <a:gd name="T68" fmla="*/ 625443 w 285390"/>
              <a:gd name="T69" fmla="*/ 173835 h 285391"/>
              <a:gd name="T70" fmla="*/ 678282 w 285390"/>
              <a:gd name="T71" fmla="*/ 403263 h 285391"/>
              <a:gd name="T72" fmla="*/ 775554 w 285390"/>
              <a:gd name="T73" fmla="*/ 476154 h 285391"/>
              <a:gd name="T74" fmla="*/ 241146 w 285390"/>
              <a:gd name="T75" fmla="*/ 546652 h 285391"/>
              <a:gd name="T76" fmla="*/ 241146 w 285390"/>
              <a:gd name="T77" fmla="*/ 403263 h 285391"/>
              <a:gd name="T78" fmla="*/ 265162 w 285390"/>
              <a:gd name="T79" fmla="*/ 226411 h 285391"/>
              <a:gd name="T80" fmla="*/ 148540 w 285390"/>
              <a:gd name="T81" fmla="*/ 29812 h 285391"/>
              <a:gd name="T82" fmla="*/ 105414 w 285390"/>
              <a:gd name="T83" fmla="*/ 632135 h 285391"/>
              <a:gd name="T84" fmla="*/ 844518 w 285390"/>
              <a:gd name="T85" fmla="*/ 72760 h 285391"/>
              <a:gd name="T86" fmla="*/ 148540 w 285390"/>
              <a:gd name="T87" fmla="*/ 29812 h 285391"/>
              <a:gd name="T88" fmla="*/ 801394 w 285390"/>
              <a:gd name="T89" fmla="*/ 0 h 285391"/>
              <a:gd name="T90" fmla="*/ 873272 w 285390"/>
              <a:gd name="T91" fmla="*/ 642866 h 285391"/>
              <a:gd name="T92" fmla="*/ 949932 w 285390"/>
              <a:gd name="T93" fmla="*/ 818196 h 285391"/>
              <a:gd name="T94" fmla="*/ 878061 w 285390"/>
              <a:gd name="T95" fmla="*/ 947005 h 285391"/>
              <a:gd name="T96" fmla="*/ 0 w 285390"/>
              <a:gd name="T97" fmla="*/ 875446 h 285391"/>
              <a:gd name="T98" fmla="*/ 1190 w 285390"/>
              <a:gd name="T99" fmla="*/ 812232 h 285391"/>
              <a:gd name="T100" fmla="*/ 76660 w 285390"/>
              <a:gd name="T101" fmla="*/ 72760 h 2853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90" h="285391">
                <a:moveTo>
                  <a:pt x="121785" y="260350"/>
                </a:moveTo>
                <a:lnTo>
                  <a:pt x="162376" y="260350"/>
                </a:lnTo>
                <a:cubicBezTo>
                  <a:pt x="164531" y="260350"/>
                  <a:pt x="166328" y="262255"/>
                  <a:pt x="166328" y="264922"/>
                </a:cubicBezTo>
                <a:cubicBezTo>
                  <a:pt x="166328" y="267208"/>
                  <a:pt x="164531" y="269494"/>
                  <a:pt x="162376" y="269494"/>
                </a:cubicBezTo>
                <a:lnTo>
                  <a:pt x="121785" y="269494"/>
                </a:lnTo>
                <a:cubicBezTo>
                  <a:pt x="119271" y="269494"/>
                  <a:pt x="117475" y="267208"/>
                  <a:pt x="117475" y="264922"/>
                </a:cubicBezTo>
                <a:cubicBezTo>
                  <a:pt x="117475" y="262255"/>
                  <a:pt x="119271" y="260350"/>
                  <a:pt x="121785" y="260350"/>
                </a:cubicBezTo>
                <a:close/>
                <a:moveTo>
                  <a:pt x="8637" y="250526"/>
                </a:moveTo>
                <a:lnTo>
                  <a:pt x="8637" y="263825"/>
                </a:lnTo>
                <a:cubicBezTo>
                  <a:pt x="8637" y="270654"/>
                  <a:pt x="14395" y="276764"/>
                  <a:pt x="21593" y="276764"/>
                </a:cubicBezTo>
                <a:lnTo>
                  <a:pt x="263797" y="276764"/>
                </a:lnTo>
                <a:cubicBezTo>
                  <a:pt x="270995" y="276764"/>
                  <a:pt x="276753" y="270654"/>
                  <a:pt x="276753" y="263825"/>
                </a:cubicBezTo>
                <a:lnTo>
                  <a:pt x="276753" y="250526"/>
                </a:lnTo>
                <a:lnTo>
                  <a:pt x="8637" y="250526"/>
                </a:lnTo>
                <a:close/>
                <a:moveTo>
                  <a:pt x="30230" y="199127"/>
                </a:moveTo>
                <a:lnTo>
                  <a:pt x="10796" y="242259"/>
                </a:lnTo>
                <a:lnTo>
                  <a:pt x="274234" y="242259"/>
                </a:lnTo>
                <a:lnTo>
                  <a:pt x="255160" y="199127"/>
                </a:lnTo>
                <a:lnTo>
                  <a:pt x="30230" y="199127"/>
                </a:lnTo>
                <a:close/>
                <a:moveTo>
                  <a:pt x="203777" y="130170"/>
                </a:moveTo>
                <a:lnTo>
                  <a:pt x="203777" y="156098"/>
                </a:lnTo>
                <a:lnTo>
                  <a:pt x="211354" y="156098"/>
                </a:lnTo>
                <a:cubicBezTo>
                  <a:pt x="218209" y="156098"/>
                  <a:pt x="224342" y="150336"/>
                  <a:pt x="224342" y="143494"/>
                </a:cubicBezTo>
                <a:cubicBezTo>
                  <a:pt x="224342" y="136292"/>
                  <a:pt x="218209" y="130170"/>
                  <a:pt x="211354" y="130170"/>
                </a:cubicBezTo>
                <a:lnTo>
                  <a:pt x="203777" y="130170"/>
                </a:lnTo>
                <a:close/>
                <a:moveTo>
                  <a:pt x="72447" y="130170"/>
                </a:moveTo>
                <a:cubicBezTo>
                  <a:pt x="65232" y="130170"/>
                  <a:pt x="59459" y="136292"/>
                  <a:pt x="59459" y="143494"/>
                </a:cubicBezTo>
                <a:cubicBezTo>
                  <a:pt x="59459" y="150336"/>
                  <a:pt x="65232" y="156098"/>
                  <a:pt x="72447" y="156098"/>
                </a:cubicBezTo>
                <a:lnTo>
                  <a:pt x="79663" y="156098"/>
                </a:lnTo>
                <a:lnTo>
                  <a:pt x="79663" y="130170"/>
                </a:lnTo>
                <a:lnTo>
                  <a:pt x="72447" y="130170"/>
                </a:lnTo>
                <a:close/>
                <a:moveTo>
                  <a:pt x="174053" y="112713"/>
                </a:moveTo>
                <a:cubicBezTo>
                  <a:pt x="176720" y="112713"/>
                  <a:pt x="179006" y="114999"/>
                  <a:pt x="179006" y="117285"/>
                </a:cubicBezTo>
                <a:cubicBezTo>
                  <a:pt x="179006" y="119952"/>
                  <a:pt x="176720" y="121857"/>
                  <a:pt x="174053" y="121857"/>
                </a:cubicBezTo>
                <a:cubicBezTo>
                  <a:pt x="171767" y="121857"/>
                  <a:pt x="169862" y="119952"/>
                  <a:pt x="169862" y="117285"/>
                </a:cubicBezTo>
                <a:cubicBezTo>
                  <a:pt x="169862" y="114999"/>
                  <a:pt x="171767" y="112713"/>
                  <a:pt x="174053" y="112713"/>
                </a:cubicBezTo>
                <a:close/>
                <a:moveTo>
                  <a:pt x="174053" y="92075"/>
                </a:moveTo>
                <a:cubicBezTo>
                  <a:pt x="176720" y="92075"/>
                  <a:pt x="179006" y="93980"/>
                  <a:pt x="179006" y="96647"/>
                </a:cubicBezTo>
                <a:cubicBezTo>
                  <a:pt x="179006" y="99314"/>
                  <a:pt x="176720" y="101219"/>
                  <a:pt x="174053" y="101219"/>
                </a:cubicBezTo>
                <a:cubicBezTo>
                  <a:pt x="171767" y="101219"/>
                  <a:pt x="169862" y="99314"/>
                  <a:pt x="169862" y="96647"/>
                </a:cubicBezTo>
                <a:cubicBezTo>
                  <a:pt x="169862" y="93980"/>
                  <a:pt x="171767" y="92075"/>
                  <a:pt x="174053" y="92075"/>
                </a:cubicBezTo>
                <a:close/>
                <a:moveTo>
                  <a:pt x="174053" y="73025"/>
                </a:moveTo>
                <a:cubicBezTo>
                  <a:pt x="176720" y="73025"/>
                  <a:pt x="179006" y="75311"/>
                  <a:pt x="179006" y="77597"/>
                </a:cubicBezTo>
                <a:cubicBezTo>
                  <a:pt x="179006" y="79883"/>
                  <a:pt x="176720" y="82169"/>
                  <a:pt x="174053" y="82169"/>
                </a:cubicBezTo>
                <a:cubicBezTo>
                  <a:pt x="171767" y="82169"/>
                  <a:pt x="169862" y="79883"/>
                  <a:pt x="169862" y="77597"/>
                </a:cubicBezTo>
                <a:cubicBezTo>
                  <a:pt x="169862" y="75311"/>
                  <a:pt x="171767" y="73025"/>
                  <a:pt x="174053" y="73025"/>
                </a:cubicBezTo>
                <a:close/>
                <a:moveTo>
                  <a:pt x="148936" y="61030"/>
                </a:moveTo>
                <a:lnTo>
                  <a:pt x="148936" y="156098"/>
                </a:lnTo>
                <a:lnTo>
                  <a:pt x="169501" y="156098"/>
                </a:lnTo>
                <a:lnTo>
                  <a:pt x="169501" y="137372"/>
                </a:lnTo>
                <a:cubicBezTo>
                  <a:pt x="169501" y="134852"/>
                  <a:pt x="171306" y="133051"/>
                  <a:pt x="173470" y="133051"/>
                </a:cubicBezTo>
                <a:cubicBezTo>
                  <a:pt x="175996" y="133051"/>
                  <a:pt x="178161" y="134852"/>
                  <a:pt x="178161" y="137372"/>
                </a:cubicBezTo>
                <a:lnTo>
                  <a:pt x="178161" y="156098"/>
                </a:lnTo>
                <a:lnTo>
                  <a:pt x="195479" y="156098"/>
                </a:lnTo>
                <a:lnTo>
                  <a:pt x="195479" y="68232"/>
                </a:lnTo>
                <a:cubicBezTo>
                  <a:pt x="195479" y="64271"/>
                  <a:pt x="191871" y="61030"/>
                  <a:pt x="187902" y="61030"/>
                </a:cubicBezTo>
                <a:lnTo>
                  <a:pt x="148936" y="61030"/>
                </a:lnTo>
                <a:close/>
                <a:moveTo>
                  <a:pt x="120433" y="61030"/>
                </a:moveTo>
                <a:lnTo>
                  <a:pt x="120433" y="156098"/>
                </a:lnTo>
                <a:lnTo>
                  <a:pt x="140277" y="156098"/>
                </a:lnTo>
                <a:lnTo>
                  <a:pt x="140277" y="61030"/>
                </a:lnTo>
                <a:lnTo>
                  <a:pt x="120433" y="61030"/>
                </a:lnTo>
                <a:close/>
                <a:moveTo>
                  <a:pt x="95538" y="61030"/>
                </a:moveTo>
                <a:cubicBezTo>
                  <a:pt x="91570" y="61030"/>
                  <a:pt x="88322" y="64271"/>
                  <a:pt x="88322" y="68232"/>
                </a:cubicBezTo>
                <a:lnTo>
                  <a:pt x="88322" y="156098"/>
                </a:lnTo>
                <a:lnTo>
                  <a:pt x="111413" y="156098"/>
                </a:lnTo>
                <a:lnTo>
                  <a:pt x="111413" y="61030"/>
                </a:lnTo>
                <a:lnTo>
                  <a:pt x="95538" y="61030"/>
                </a:lnTo>
                <a:close/>
                <a:moveTo>
                  <a:pt x="95538" y="52388"/>
                </a:moveTo>
                <a:lnTo>
                  <a:pt x="187902" y="52388"/>
                </a:lnTo>
                <a:cubicBezTo>
                  <a:pt x="196922" y="52388"/>
                  <a:pt x="203777" y="59590"/>
                  <a:pt x="203777" y="68232"/>
                </a:cubicBezTo>
                <a:lnTo>
                  <a:pt x="203777" y="121528"/>
                </a:lnTo>
                <a:lnTo>
                  <a:pt x="211354" y="121528"/>
                </a:lnTo>
                <a:cubicBezTo>
                  <a:pt x="223260" y="121528"/>
                  <a:pt x="233001" y="131251"/>
                  <a:pt x="233001" y="143494"/>
                </a:cubicBezTo>
                <a:cubicBezTo>
                  <a:pt x="233001" y="155017"/>
                  <a:pt x="223260" y="164740"/>
                  <a:pt x="211354" y="164740"/>
                </a:cubicBezTo>
                <a:lnTo>
                  <a:pt x="72447" y="164740"/>
                </a:lnTo>
                <a:cubicBezTo>
                  <a:pt x="60541" y="164740"/>
                  <a:pt x="50800" y="155017"/>
                  <a:pt x="50800" y="143494"/>
                </a:cubicBezTo>
                <a:cubicBezTo>
                  <a:pt x="50800" y="131251"/>
                  <a:pt x="60541" y="121528"/>
                  <a:pt x="72447" y="121528"/>
                </a:cubicBezTo>
                <a:lnTo>
                  <a:pt x="79663" y="121528"/>
                </a:lnTo>
                <a:lnTo>
                  <a:pt x="79663" y="68232"/>
                </a:lnTo>
                <a:cubicBezTo>
                  <a:pt x="79663" y="59590"/>
                  <a:pt x="86879" y="52388"/>
                  <a:pt x="95538" y="52388"/>
                </a:cubicBezTo>
                <a:close/>
                <a:moveTo>
                  <a:pt x="44626" y="8986"/>
                </a:moveTo>
                <a:cubicBezTo>
                  <a:pt x="37788" y="8986"/>
                  <a:pt x="31670" y="14737"/>
                  <a:pt x="31670" y="21925"/>
                </a:cubicBezTo>
                <a:lnTo>
                  <a:pt x="31670" y="190500"/>
                </a:lnTo>
                <a:lnTo>
                  <a:pt x="253720" y="190500"/>
                </a:lnTo>
                <a:lnTo>
                  <a:pt x="253720" y="21925"/>
                </a:lnTo>
                <a:cubicBezTo>
                  <a:pt x="253720" y="14737"/>
                  <a:pt x="247962" y="8986"/>
                  <a:pt x="240764" y="8986"/>
                </a:cubicBezTo>
                <a:lnTo>
                  <a:pt x="44626" y="8986"/>
                </a:lnTo>
                <a:close/>
                <a:moveTo>
                  <a:pt x="44626" y="0"/>
                </a:moveTo>
                <a:lnTo>
                  <a:pt x="240764" y="0"/>
                </a:lnTo>
                <a:cubicBezTo>
                  <a:pt x="252641" y="0"/>
                  <a:pt x="262358" y="9704"/>
                  <a:pt x="262358" y="21925"/>
                </a:cubicBezTo>
                <a:lnTo>
                  <a:pt x="262358" y="193735"/>
                </a:lnTo>
                <a:lnTo>
                  <a:pt x="285030" y="244775"/>
                </a:lnTo>
                <a:cubicBezTo>
                  <a:pt x="285390" y="245134"/>
                  <a:pt x="285390" y="245853"/>
                  <a:pt x="285390" y="246572"/>
                </a:cubicBezTo>
                <a:lnTo>
                  <a:pt x="285390" y="263825"/>
                </a:lnTo>
                <a:cubicBezTo>
                  <a:pt x="285390" y="275686"/>
                  <a:pt x="275673" y="285391"/>
                  <a:pt x="263797" y="285391"/>
                </a:cubicBezTo>
                <a:lnTo>
                  <a:pt x="21593" y="285391"/>
                </a:lnTo>
                <a:cubicBezTo>
                  <a:pt x="9717" y="285391"/>
                  <a:pt x="0" y="275686"/>
                  <a:pt x="0" y="263825"/>
                </a:cubicBezTo>
                <a:lnTo>
                  <a:pt x="0" y="246572"/>
                </a:lnTo>
                <a:cubicBezTo>
                  <a:pt x="0" y="245853"/>
                  <a:pt x="0" y="245134"/>
                  <a:pt x="360" y="244775"/>
                </a:cubicBezTo>
                <a:lnTo>
                  <a:pt x="23032" y="193735"/>
                </a:lnTo>
                <a:lnTo>
                  <a:pt x="23032" y="21925"/>
                </a:lnTo>
                <a:cubicBezTo>
                  <a:pt x="23032" y="9704"/>
                  <a:pt x="32749" y="0"/>
                  <a:pt x="4462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86" name="Subtitle 2">
            <a:extLst>
              <a:ext uri="{FF2B5EF4-FFF2-40B4-BE49-F238E27FC236}">
                <a16:creationId xmlns:a16="http://schemas.microsoft.com/office/drawing/2014/main" id="{8D5DC29B-3D70-194F-88C2-C37DBF5AA077}"/>
              </a:ext>
            </a:extLst>
          </p:cNvPr>
          <p:cNvSpPr txBox="1">
            <a:spLocks/>
          </p:cNvSpPr>
          <p:nvPr/>
        </p:nvSpPr>
        <p:spPr>
          <a:xfrm>
            <a:off x="762000" y="1848411"/>
            <a:ext cx="4586232" cy="120539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tx1"/>
                </a:solidFill>
                <a:latin typeface="Lato Light" panose="020F0502020204030203" pitchFamily="34" charset="0"/>
              </a:rPr>
              <a:t>You can do whatever you want, go a impress your audience with an amazing presentation. </a:t>
            </a:r>
          </a:p>
          <a:p>
            <a:pPr algn="l"/>
            <a:endParaRPr lang="en-US" sz="1200" dirty="0">
              <a:solidFill>
                <a:schemeClr val="tx1"/>
              </a:solidFill>
              <a:latin typeface="Lato Light" panose="020F0502020204030203" pitchFamily="34" charset="0"/>
            </a:endParaRPr>
          </a:p>
          <a:p>
            <a:pPr algn="l"/>
            <a:r>
              <a:rPr lang="es-CO" sz="1200" dirty="0" err="1">
                <a:solidFill>
                  <a:schemeClr val="tx1"/>
                </a:solidFill>
                <a:latin typeface="Lato Light" panose="020F0502020204030203" pitchFamily="34" charset="0"/>
              </a:rPr>
              <a:t>Lorem</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ipsum</a:t>
            </a:r>
            <a:r>
              <a:rPr lang="es-CO" sz="1200" dirty="0">
                <a:solidFill>
                  <a:schemeClr val="tx1"/>
                </a:solidFill>
                <a:latin typeface="Lato Light" panose="020F0502020204030203" pitchFamily="34" charset="0"/>
              </a:rPr>
              <a:t> dolor </a:t>
            </a:r>
            <a:r>
              <a:rPr lang="es-CO" sz="1200" dirty="0" err="1">
                <a:solidFill>
                  <a:schemeClr val="tx1"/>
                </a:solidFill>
                <a:latin typeface="Lato Light" panose="020F0502020204030203" pitchFamily="34" charset="0"/>
              </a:rPr>
              <a:t>sit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amet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consectetur</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adipiscing</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elit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Integer</a:t>
            </a:r>
            <a:r>
              <a:rPr lang="es-CO" sz="1200" dirty="0">
                <a:solidFill>
                  <a:schemeClr val="tx1"/>
                </a:solidFill>
                <a:latin typeface="Lato Light" panose="020F0502020204030203" pitchFamily="34" charset="0"/>
              </a:rPr>
              <a:t> id justo </a:t>
            </a:r>
            <a:r>
              <a:rPr lang="es-CO" sz="1200" dirty="0" err="1">
                <a:solidFill>
                  <a:schemeClr val="tx1"/>
                </a:solidFill>
                <a:latin typeface="Lato Light" panose="020F0502020204030203" pitchFamily="34" charset="0"/>
              </a:rPr>
              <a:t>sit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amet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turpis</a:t>
            </a:r>
            <a:r>
              <a:rPr lang="es-CO" sz="1200" dirty="0">
                <a:solidFill>
                  <a:schemeClr val="tx1"/>
                </a:solidFill>
                <a:latin typeface="Lato Light" panose="020F0502020204030203" pitchFamily="34" charset="0"/>
              </a:rPr>
              <a:t> ornare </a:t>
            </a:r>
            <a:r>
              <a:rPr lang="es-CO" sz="1200" dirty="0" err="1">
                <a:solidFill>
                  <a:schemeClr val="tx1"/>
                </a:solidFill>
                <a:latin typeface="Lato Light" panose="020F0502020204030203" pitchFamily="34" charset="0"/>
              </a:rPr>
              <a:t>congue</a:t>
            </a:r>
            <a:r>
              <a:rPr lang="es-CO" sz="1200" dirty="0">
                <a:solidFill>
                  <a:schemeClr val="tx1"/>
                </a:solidFill>
                <a:latin typeface="Lato Light" panose="020F0502020204030203" pitchFamily="34" charset="0"/>
              </a:rPr>
              <a:t> et vitae odio. </a:t>
            </a:r>
          </a:p>
        </p:txBody>
      </p:sp>
      <p:sp>
        <p:nvSpPr>
          <p:cNvPr id="87" name="Freeform 86">
            <a:extLst>
              <a:ext uri="{FF2B5EF4-FFF2-40B4-BE49-F238E27FC236}">
                <a16:creationId xmlns:a16="http://schemas.microsoft.com/office/drawing/2014/main" id="{E8228F3C-D116-2E45-82C4-90CF272B739C}"/>
              </a:ext>
            </a:extLst>
          </p:cNvPr>
          <p:cNvSpPr>
            <a:spLocks noChangeArrowheads="1"/>
          </p:cNvSpPr>
          <p:nvPr/>
        </p:nvSpPr>
        <p:spPr bwMode="auto">
          <a:xfrm rot="8100000">
            <a:off x="-2030897" y="629575"/>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3266" dirty="0">
              <a:latin typeface="Nunito Sans ExtraLight" pitchFamily="2" charset="77"/>
            </a:endParaRPr>
          </a:p>
        </p:txBody>
      </p:sp>
      <p:sp>
        <p:nvSpPr>
          <p:cNvPr id="88" name="TextBox 87">
            <a:extLst>
              <a:ext uri="{FF2B5EF4-FFF2-40B4-BE49-F238E27FC236}">
                <a16:creationId xmlns:a16="http://schemas.microsoft.com/office/drawing/2014/main" id="{FECB5109-960F-2A4E-9CB0-422DC4712101}"/>
              </a:ext>
            </a:extLst>
          </p:cNvPr>
          <p:cNvSpPr txBox="1"/>
          <p:nvPr/>
        </p:nvSpPr>
        <p:spPr>
          <a:xfrm>
            <a:off x="762000" y="344898"/>
            <a:ext cx="10668000" cy="639278"/>
          </a:xfrm>
          <a:prstGeom prst="rect">
            <a:avLst/>
          </a:prstGeom>
          <a:noFill/>
        </p:spPr>
        <p:txBody>
          <a:bodyPr wrap="square" rtlCol="0" anchor="b">
            <a:spAutoFit/>
          </a:bodyPr>
          <a:lstStyle/>
          <a:p>
            <a:pPr>
              <a:lnSpc>
                <a:spcPts val="4700"/>
              </a:lnSpc>
            </a:pPr>
            <a:r>
              <a:rPr lang="es-NI" sz="3700" b="1" spc="-140" dirty="0">
                <a:solidFill>
                  <a:schemeClr val="accent4"/>
                </a:solidFill>
                <a:latin typeface="Barlow" pitchFamily="2" charset="77"/>
              </a:rPr>
              <a:t>INVESTMENT </a:t>
            </a:r>
            <a:r>
              <a:rPr lang="es-NI" sz="3700" b="1" spc="-140" dirty="0">
                <a:solidFill>
                  <a:schemeClr val="accent1"/>
                </a:solidFill>
                <a:latin typeface="Barlow" pitchFamily="2" charset="77"/>
              </a:rPr>
              <a:t>BANKING SLIDE</a:t>
            </a:r>
            <a:endParaRPr lang="en-US" sz="3700" b="1" spc="-140" dirty="0">
              <a:solidFill>
                <a:schemeClr val="bg1"/>
              </a:solidFill>
              <a:latin typeface="Barlow" pitchFamily="2" charset="77"/>
            </a:endParaRPr>
          </a:p>
        </p:txBody>
      </p:sp>
      <p:sp>
        <p:nvSpPr>
          <p:cNvPr id="89" name="TextBox 88">
            <a:extLst>
              <a:ext uri="{FF2B5EF4-FFF2-40B4-BE49-F238E27FC236}">
                <a16:creationId xmlns:a16="http://schemas.microsoft.com/office/drawing/2014/main" id="{094CAEED-4B8F-3847-A596-D61E5CBF571C}"/>
              </a:ext>
            </a:extLst>
          </p:cNvPr>
          <p:cNvSpPr txBox="1"/>
          <p:nvPr/>
        </p:nvSpPr>
        <p:spPr>
          <a:xfrm>
            <a:off x="762000" y="918988"/>
            <a:ext cx="10668000" cy="345094"/>
          </a:xfrm>
          <a:prstGeom prst="rect">
            <a:avLst/>
          </a:prstGeom>
          <a:noFill/>
        </p:spPr>
        <p:txBody>
          <a:bodyPr wrap="square" rtlCol="0">
            <a:spAutoFit/>
          </a:bodyPr>
          <a:lstStyle/>
          <a:p>
            <a:pPr>
              <a:lnSpc>
                <a:spcPts val="2100"/>
              </a:lnSpc>
            </a:pPr>
            <a:r>
              <a:rPr lang="en-US" sz="1500" spc="-60" dirty="0">
                <a:solidFill>
                  <a:srgbClr val="747A94"/>
                </a:solidFill>
                <a:latin typeface="Poppins" panose="00000500000000000000" pitchFamily="2" charset="0"/>
              </a:rPr>
              <a:t>Make a big impact with our professional slides and charts</a:t>
            </a:r>
          </a:p>
        </p:txBody>
      </p:sp>
    </p:spTree>
    <p:extLst>
      <p:ext uri="{BB962C8B-B14F-4D97-AF65-F5344CB8AC3E}">
        <p14:creationId xmlns:p14="http://schemas.microsoft.com/office/powerpoint/2010/main" val="37277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5EE3CB73-CA3C-0442-BDC7-6278D344DDB2}"/>
              </a:ext>
            </a:extLst>
          </p:cNvPr>
          <p:cNvSpPr>
            <a:spLocks/>
          </p:cNvSpPr>
          <p:nvPr/>
        </p:nvSpPr>
        <p:spPr bwMode="auto">
          <a:xfrm>
            <a:off x="1843088" y="1"/>
            <a:ext cx="10347325" cy="6858000"/>
          </a:xfrm>
          <a:custGeom>
            <a:avLst/>
            <a:gdLst>
              <a:gd name="T0" fmla="*/ 10606 w 27192"/>
              <a:gd name="T1" fmla="*/ 0 h 18000"/>
              <a:gd name="T2" fmla="*/ 0 w 27192"/>
              <a:gd name="T3" fmla="*/ 18000 h 18000"/>
              <a:gd name="T4" fmla="*/ 27192 w 27192"/>
              <a:gd name="T5" fmla="*/ 18000 h 18000"/>
              <a:gd name="T6" fmla="*/ 27192 w 27192"/>
              <a:gd name="T7" fmla="*/ 0 h 18000"/>
              <a:gd name="T8" fmla="*/ 10606 w 27192"/>
              <a:gd name="T9" fmla="*/ 0 h 18000"/>
            </a:gdLst>
            <a:ahLst/>
            <a:cxnLst>
              <a:cxn ang="0">
                <a:pos x="T0" y="T1"/>
              </a:cxn>
              <a:cxn ang="0">
                <a:pos x="T2" y="T3"/>
              </a:cxn>
              <a:cxn ang="0">
                <a:pos x="T4" y="T5"/>
              </a:cxn>
              <a:cxn ang="0">
                <a:pos x="T6" y="T7"/>
              </a:cxn>
              <a:cxn ang="0">
                <a:pos x="T8" y="T9"/>
              </a:cxn>
            </a:cxnLst>
            <a:rect l="0" t="0" r="r" b="b"/>
            <a:pathLst>
              <a:path w="27192" h="18000">
                <a:moveTo>
                  <a:pt x="10606" y="0"/>
                </a:moveTo>
                <a:lnTo>
                  <a:pt x="0" y="18000"/>
                </a:lnTo>
                <a:lnTo>
                  <a:pt x="27192" y="18000"/>
                </a:lnTo>
                <a:lnTo>
                  <a:pt x="27192" y="0"/>
                </a:lnTo>
                <a:lnTo>
                  <a:pt x="10606" y="0"/>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19" name="Shape 43426">
            <a:extLst>
              <a:ext uri="{FF2B5EF4-FFF2-40B4-BE49-F238E27FC236}">
                <a16:creationId xmlns:a16="http://schemas.microsoft.com/office/drawing/2014/main" id="{3FD344EA-3074-0346-8D94-DCD3CAB3F1AA}"/>
              </a:ext>
            </a:extLst>
          </p:cNvPr>
          <p:cNvSpPr/>
          <p:nvPr/>
        </p:nvSpPr>
        <p:spPr>
          <a:xfrm>
            <a:off x="2931523" y="1868711"/>
            <a:ext cx="3227405" cy="4509581"/>
          </a:xfrm>
          <a:custGeom>
            <a:avLst/>
            <a:gdLst/>
            <a:ahLst/>
            <a:cxnLst>
              <a:cxn ang="0">
                <a:pos x="wd2" y="hd2"/>
              </a:cxn>
              <a:cxn ang="5400000">
                <a:pos x="wd2" y="hd2"/>
              </a:cxn>
              <a:cxn ang="10800000">
                <a:pos x="wd2" y="hd2"/>
              </a:cxn>
              <a:cxn ang="16200000">
                <a:pos x="wd2" y="hd2"/>
              </a:cxn>
            </a:cxnLst>
            <a:rect l="0" t="0" r="r" b="b"/>
            <a:pathLst>
              <a:path w="20282" h="21598" extrusionOk="0">
                <a:moveTo>
                  <a:pt x="6569" y="0"/>
                </a:moveTo>
                <a:cubicBezTo>
                  <a:pt x="7358" y="427"/>
                  <a:pt x="8025" y="973"/>
                  <a:pt x="8513" y="1610"/>
                </a:cubicBezTo>
                <a:cubicBezTo>
                  <a:pt x="9059" y="2323"/>
                  <a:pt x="9379" y="3123"/>
                  <a:pt x="9456" y="3947"/>
                </a:cubicBezTo>
                <a:lnTo>
                  <a:pt x="9467" y="3947"/>
                </a:lnTo>
                <a:cubicBezTo>
                  <a:pt x="9507" y="3947"/>
                  <a:pt x="9548" y="3947"/>
                  <a:pt x="9588" y="3947"/>
                </a:cubicBezTo>
                <a:cubicBezTo>
                  <a:pt x="9704" y="3947"/>
                  <a:pt x="9819" y="3947"/>
                  <a:pt x="9934" y="3947"/>
                </a:cubicBezTo>
                <a:cubicBezTo>
                  <a:pt x="9977" y="3947"/>
                  <a:pt x="10019" y="3947"/>
                  <a:pt x="10062" y="3947"/>
                </a:cubicBezTo>
                <a:cubicBezTo>
                  <a:pt x="10115" y="3947"/>
                  <a:pt x="10168" y="3947"/>
                  <a:pt x="10220" y="3947"/>
                </a:cubicBezTo>
                <a:cubicBezTo>
                  <a:pt x="10263" y="3947"/>
                  <a:pt x="10305" y="3947"/>
                  <a:pt x="10348" y="3947"/>
                </a:cubicBezTo>
                <a:cubicBezTo>
                  <a:pt x="10463" y="3947"/>
                  <a:pt x="10578" y="3947"/>
                  <a:pt x="10694" y="3947"/>
                </a:cubicBezTo>
                <a:cubicBezTo>
                  <a:pt x="10734" y="3947"/>
                  <a:pt x="10775" y="3947"/>
                  <a:pt x="10815" y="3947"/>
                </a:cubicBezTo>
                <a:lnTo>
                  <a:pt x="10826" y="3947"/>
                </a:lnTo>
                <a:cubicBezTo>
                  <a:pt x="10903" y="3123"/>
                  <a:pt x="11223" y="2323"/>
                  <a:pt x="11769" y="1610"/>
                </a:cubicBezTo>
                <a:cubicBezTo>
                  <a:pt x="12257" y="973"/>
                  <a:pt x="12924" y="427"/>
                  <a:pt x="13713" y="0"/>
                </a:cubicBezTo>
                <a:cubicBezTo>
                  <a:pt x="12549" y="8"/>
                  <a:pt x="11385" y="9"/>
                  <a:pt x="10220" y="5"/>
                </a:cubicBezTo>
                <a:cubicBezTo>
                  <a:pt x="10167" y="5"/>
                  <a:pt x="10115" y="5"/>
                  <a:pt x="10062" y="5"/>
                </a:cubicBezTo>
                <a:cubicBezTo>
                  <a:pt x="8897" y="9"/>
                  <a:pt x="7733" y="8"/>
                  <a:pt x="6569" y="0"/>
                </a:cubicBezTo>
                <a:close/>
                <a:moveTo>
                  <a:pt x="9250" y="4760"/>
                </a:moveTo>
                <a:cubicBezTo>
                  <a:pt x="6682" y="6815"/>
                  <a:pt x="4159" y="8714"/>
                  <a:pt x="2189" y="11228"/>
                </a:cubicBezTo>
                <a:cubicBezTo>
                  <a:pt x="1299" y="12365"/>
                  <a:pt x="438" y="13790"/>
                  <a:pt x="112" y="15376"/>
                </a:cubicBezTo>
                <a:cubicBezTo>
                  <a:pt x="-659" y="19129"/>
                  <a:pt x="2660" y="21013"/>
                  <a:pt x="6901" y="21443"/>
                </a:cubicBezTo>
                <a:cubicBezTo>
                  <a:pt x="7721" y="21526"/>
                  <a:pt x="8616" y="21582"/>
                  <a:pt x="9546" y="21597"/>
                </a:cubicBezTo>
                <a:cubicBezTo>
                  <a:pt x="9716" y="21600"/>
                  <a:pt x="9889" y="21597"/>
                  <a:pt x="10062" y="21596"/>
                </a:cubicBezTo>
                <a:cubicBezTo>
                  <a:pt x="10115" y="21596"/>
                  <a:pt x="10167" y="21595"/>
                  <a:pt x="10220" y="21596"/>
                </a:cubicBezTo>
                <a:cubicBezTo>
                  <a:pt x="10393" y="21597"/>
                  <a:pt x="10566" y="21600"/>
                  <a:pt x="10736" y="21597"/>
                </a:cubicBezTo>
                <a:cubicBezTo>
                  <a:pt x="11666" y="21582"/>
                  <a:pt x="12561" y="21526"/>
                  <a:pt x="13381" y="21443"/>
                </a:cubicBezTo>
                <a:cubicBezTo>
                  <a:pt x="17622" y="21013"/>
                  <a:pt x="20941" y="19129"/>
                  <a:pt x="20170" y="15376"/>
                </a:cubicBezTo>
                <a:cubicBezTo>
                  <a:pt x="19844" y="13790"/>
                  <a:pt x="18983" y="12365"/>
                  <a:pt x="18093" y="11228"/>
                </a:cubicBezTo>
                <a:cubicBezTo>
                  <a:pt x="16123" y="8714"/>
                  <a:pt x="13600" y="6815"/>
                  <a:pt x="11032" y="4760"/>
                </a:cubicBezTo>
                <a:cubicBezTo>
                  <a:pt x="10799" y="4760"/>
                  <a:pt x="10566" y="4760"/>
                  <a:pt x="10333" y="4760"/>
                </a:cubicBezTo>
                <a:cubicBezTo>
                  <a:pt x="10296" y="4760"/>
                  <a:pt x="10258" y="4760"/>
                  <a:pt x="10220" y="4760"/>
                </a:cubicBezTo>
                <a:cubicBezTo>
                  <a:pt x="10167" y="4760"/>
                  <a:pt x="10115" y="4760"/>
                  <a:pt x="10062" y="4760"/>
                </a:cubicBezTo>
                <a:cubicBezTo>
                  <a:pt x="10024" y="4760"/>
                  <a:pt x="9986" y="4760"/>
                  <a:pt x="9949" y="4760"/>
                </a:cubicBezTo>
                <a:cubicBezTo>
                  <a:pt x="9716" y="4760"/>
                  <a:pt x="9483" y="4760"/>
                  <a:pt x="9250" y="4760"/>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1" name="Shape 41719">
            <a:extLst>
              <a:ext uri="{FF2B5EF4-FFF2-40B4-BE49-F238E27FC236}">
                <a16:creationId xmlns:a16="http://schemas.microsoft.com/office/drawing/2014/main" id="{EF9C4686-979E-744F-BEE1-75B9007CDE87}"/>
              </a:ext>
            </a:extLst>
          </p:cNvPr>
          <p:cNvSpPr/>
          <p:nvPr/>
        </p:nvSpPr>
        <p:spPr>
          <a:xfrm rot="5400000">
            <a:off x="3669334" y="1948316"/>
            <a:ext cx="1403544" cy="1618966"/>
          </a:xfrm>
          <a:custGeom>
            <a:avLst/>
            <a:gdLst/>
            <a:ahLst/>
            <a:cxnLst>
              <a:cxn ang="0">
                <a:pos x="wd2" y="hd2"/>
              </a:cxn>
              <a:cxn ang="5400000">
                <a:pos x="wd2" y="hd2"/>
              </a:cxn>
              <a:cxn ang="10800000">
                <a:pos x="wd2" y="hd2"/>
              </a:cxn>
              <a:cxn ang="16200000">
                <a:pos x="wd2" y="hd2"/>
              </a:cxn>
            </a:cxnLst>
            <a:rect l="0" t="0" r="r" b="b"/>
            <a:pathLst>
              <a:path w="21504" h="21513" extrusionOk="0">
                <a:moveTo>
                  <a:pt x="4399" y="0"/>
                </a:moveTo>
                <a:cubicBezTo>
                  <a:pt x="3834" y="0"/>
                  <a:pt x="3327" y="201"/>
                  <a:pt x="2957" y="522"/>
                </a:cubicBezTo>
                <a:cubicBezTo>
                  <a:pt x="2587" y="842"/>
                  <a:pt x="2356" y="1283"/>
                  <a:pt x="2356" y="1772"/>
                </a:cubicBezTo>
                <a:lnTo>
                  <a:pt x="2356" y="2415"/>
                </a:lnTo>
                <a:lnTo>
                  <a:pt x="2356" y="3551"/>
                </a:lnTo>
                <a:lnTo>
                  <a:pt x="2356" y="7143"/>
                </a:lnTo>
                <a:cubicBezTo>
                  <a:pt x="2229" y="7136"/>
                  <a:pt x="2102" y="7138"/>
                  <a:pt x="1977" y="7150"/>
                </a:cubicBezTo>
                <a:cubicBezTo>
                  <a:pt x="1225" y="7218"/>
                  <a:pt x="551" y="7601"/>
                  <a:pt x="214" y="8186"/>
                </a:cubicBezTo>
                <a:cubicBezTo>
                  <a:pt x="-21" y="8593"/>
                  <a:pt x="-74" y="9082"/>
                  <a:pt x="115" y="9543"/>
                </a:cubicBezTo>
                <a:cubicBezTo>
                  <a:pt x="852" y="11613"/>
                  <a:pt x="1671" y="13662"/>
                  <a:pt x="2578" y="15681"/>
                </a:cubicBezTo>
                <a:cubicBezTo>
                  <a:pt x="3077" y="16791"/>
                  <a:pt x="3617" y="17897"/>
                  <a:pt x="4481" y="18825"/>
                </a:cubicBezTo>
                <a:cubicBezTo>
                  <a:pt x="5214" y="19612"/>
                  <a:pt x="6220" y="20276"/>
                  <a:pt x="7513" y="20768"/>
                </a:cubicBezTo>
                <a:cubicBezTo>
                  <a:pt x="9108" y="21376"/>
                  <a:pt x="10859" y="21600"/>
                  <a:pt x="12596" y="21483"/>
                </a:cubicBezTo>
                <a:cubicBezTo>
                  <a:pt x="14857" y="21330"/>
                  <a:pt x="16991" y="20631"/>
                  <a:pt x="18528" y="19296"/>
                </a:cubicBezTo>
                <a:cubicBezTo>
                  <a:pt x="20567" y="17525"/>
                  <a:pt x="21227" y="14955"/>
                  <a:pt x="21419" y="12443"/>
                </a:cubicBezTo>
                <a:cubicBezTo>
                  <a:pt x="21526" y="11054"/>
                  <a:pt x="21507" y="9660"/>
                  <a:pt x="21495" y="8268"/>
                </a:cubicBezTo>
                <a:cubicBezTo>
                  <a:pt x="21483" y="6724"/>
                  <a:pt x="21481" y="5179"/>
                  <a:pt x="21485" y="3634"/>
                </a:cubicBezTo>
                <a:cubicBezTo>
                  <a:pt x="21487" y="3145"/>
                  <a:pt x="21262" y="2705"/>
                  <a:pt x="20892" y="2384"/>
                </a:cubicBezTo>
                <a:cubicBezTo>
                  <a:pt x="20523" y="2064"/>
                  <a:pt x="20006" y="1863"/>
                  <a:pt x="19442" y="1863"/>
                </a:cubicBezTo>
                <a:lnTo>
                  <a:pt x="19220" y="1863"/>
                </a:lnTo>
                <a:cubicBezTo>
                  <a:pt x="18658" y="1870"/>
                  <a:pt x="18152" y="2069"/>
                  <a:pt x="17778" y="2384"/>
                </a:cubicBezTo>
                <a:cubicBezTo>
                  <a:pt x="17398" y="2704"/>
                  <a:pt x="17167" y="3148"/>
                  <a:pt x="17146" y="3638"/>
                </a:cubicBezTo>
                <a:lnTo>
                  <a:pt x="16551" y="3538"/>
                </a:lnTo>
                <a:lnTo>
                  <a:pt x="16551" y="3047"/>
                </a:lnTo>
                <a:cubicBezTo>
                  <a:pt x="16551" y="2558"/>
                  <a:pt x="16322" y="2115"/>
                  <a:pt x="15952" y="1794"/>
                </a:cubicBezTo>
                <a:cubicBezTo>
                  <a:pt x="15582" y="1473"/>
                  <a:pt x="15072" y="1275"/>
                  <a:pt x="14507" y="1275"/>
                </a:cubicBezTo>
                <a:lnTo>
                  <a:pt x="14277" y="1275"/>
                </a:lnTo>
                <a:cubicBezTo>
                  <a:pt x="13716" y="1285"/>
                  <a:pt x="13211" y="1481"/>
                  <a:pt x="12836" y="1794"/>
                </a:cubicBezTo>
                <a:cubicBezTo>
                  <a:pt x="12491" y="2083"/>
                  <a:pt x="12257" y="2472"/>
                  <a:pt x="12195" y="2911"/>
                </a:cubicBezTo>
                <a:lnTo>
                  <a:pt x="12164" y="2917"/>
                </a:lnTo>
                <a:lnTo>
                  <a:pt x="11537" y="2837"/>
                </a:lnTo>
                <a:lnTo>
                  <a:pt x="11607" y="2217"/>
                </a:lnTo>
                <a:cubicBezTo>
                  <a:pt x="11607" y="1727"/>
                  <a:pt x="11379" y="1284"/>
                  <a:pt x="11009" y="964"/>
                </a:cubicBezTo>
                <a:cubicBezTo>
                  <a:pt x="10639" y="643"/>
                  <a:pt x="10128" y="445"/>
                  <a:pt x="9564" y="445"/>
                </a:cubicBezTo>
                <a:lnTo>
                  <a:pt x="9342" y="445"/>
                </a:lnTo>
                <a:cubicBezTo>
                  <a:pt x="8780" y="453"/>
                  <a:pt x="8272" y="649"/>
                  <a:pt x="7897" y="964"/>
                </a:cubicBezTo>
                <a:cubicBezTo>
                  <a:pt x="7523" y="1278"/>
                  <a:pt x="7280" y="1711"/>
                  <a:pt x="7252" y="2196"/>
                </a:cubicBezTo>
                <a:lnTo>
                  <a:pt x="7252" y="2185"/>
                </a:lnTo>
                <a:lnTo>
                  <a:pt x="6634" y="2107"/>
                </a:lnTo>
                <a:lnTo>
                  <a:pt x="6664" y="1772"/>
                </a:lnTo>
                <a:cubicBezTo>
                  <a:pt x="6664" y="1283"/>
                  <a:pt x="6441" y="842"/>
                  <a:pt x="6071" y="522"/>
                </a:cubicBezTo>
                <a:cubicBezTo>
                  <a:pt x="5701" y="201"/>
                  <a:pt x="5185" y="0"/>
                  <a:pt x="4621" y="0"/>
                </a:cubicBezTo>
                <a:lnTo>
                  <a:pt x="4399" y="0"/>
                </a:lnTo>
                <a:close/>
              </a:path>
            </a:pathLst>
          </a:custGeom>
          <a:solidFill>
            <a:schemeClr val="bg1">
              <a:lumMod val="85000"/>
            </a:schemeClr>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sp>
        <p:nvSpPr>
          <p:cNvPr id="12" name="Shape 41720">
            <a:extLst>
              <a:ext uri="{FF2B5EF4-FFF2-40B4-BE49-F238E27FC236}">
                <a16:creationId xmlns:a16="http://schemas.microsoft.com/office/drawing/2014/main" id="{B169EC14-8AED-CC4D-B5EB-3B44EA3CD810}"/>
              </a:ext>
            </a:extLst>
          </p:cNvPr>
          <p:cNvSpPr/>
          <p:nvPr/>
        </p:nvSpPr>
        <p:spPr>
          <a:xfrm>
            <a:off x="1589" y="2264388"/>
            <a:ext cx="3671970" cy="1145955"/>
          </a:xfrm>
          <a:prstGeom prst="rect">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8" name="TextBox 27">
            <a:extLst>
              <a:ext uri="{FF2B5EF4-FFF2-40B4-BE49-F238E27FC236}">
                <a16:creationId xmlns:a16="http://schemas.microsoft.com/office/drawing/2014/main" id="{74623665-B232-5740-9EA3-D4137CEB4765}"/>
              </a:ext>
            </a:extLst>
          </p:cNvPr>
          <p:cNvSpPr txBox="1"/>
          <p:nvPr/>
        </p:nvSpPr>
        <p:spPr>
          <a:xfrm>
            <a:off x="7202399" y="4797305"/>
            <a:ext cx="1417696" cy="338554"/>
          </a:xfrm>
          <a:prstGeom prst="rect">
            <a:avLst/>
          </a:prstGeom>
          <a:noFill/>
        </p:spPr>
        <p:txBody>
          <a:bodyPr wrap="none" rtlCol="0" anchor="ctr" anchorCtr="0">
            <a:spAutoFit/>
          </a:bodyPr>
          <a:lstStyle/>
          <a:p>
            <a:r>
              <a:rPr lang="en-US" sz="1600" b="1" dirty="0">
                <a:solidFill>
                  <a:schemeClr val="accent1"/>
                </a:solidFill>
                <a:latin typeface="Poppins" pitchFamily="2" charset="77"/>
                <a:ea typeface="League Spartan" charset="0"/>
                <a:cs typeface="Poppins" pitchFamily="2" charset="77"/>
              </a:rPr>
              <a:t>YOUR TITLE 01</a:t>
            </a:r>
          </a:p>
        </p:txBody>
      </p:sp>
      <p:sp>
        <p:nvSpPr>
          <p:cNvPr id="29" name="Subtitle 2">
            <a:extLst>
              <a:ext uri="{FF2B5EF4-FFF2-40B4-BE49-F238E27FC236}">
                <a16:creationId xmlns:a16="http://schemas.microsoft.com/office/drawing/2014/main" id="{0C01B1E4-DA5D-FA46-8197-2F5528203F4A}"/>
              </a:ext>
            </a:extLst>
          </p:cNvPr>
          <p:cNvSpPr txBox="1">
            <a:spLocks/>
          </p:cNvSpPr>
          <p:nvPr/>
        </p:nvSpPr>
        <p:spPr>
          <a:xfrm>
            <a:off x="7202399" y="5140036"/>
            <a:ext cx="4227601" cy="4667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bg1"/>
                </a:solidFill>
                <a:latin typeface="Lato Light" panose="020F0502020204030203" pitchFamily="34" charset="0"/>
              </a:rPr>
              <a:t>You can do whatever you want, go a impress your audience with an amazing presentation. </a:t>
            </a:r>
          </a:p>
        </p:txBody>
      </p:sp>
      <p:sp>
        <p:nvSpPr>
          <p:cNvPr id="38" name="Subtitle 2">
            <a:extLst>
              <a:ext uri="{FF2B5EF4-FFF2-40B4-BE49-F238E27FC236}">
                <a16:creationId xmlns:a16="http://schemas.microsoft.com/office/drawing/2014/main" id="{611E391C-6C2B-CB45-A37C-2C4CB8D5EDC3}"/>
              </a:ext>
            </a:extLst>
          </p:cNvPr>
          <p:cNvSpPr txBox="1">
            <a:spLocks/>
          </p:cNvSpPr>
          <p:nvPr/>
        </p:nvSpPr>
        <p:spPr>
          <a:xfrm>
            <a:off x="7202400" y="1720771"/>
            <a:ext cx="4227601" cy="209179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bg1"/>
                </a:solidFill>
                <a:latin typeface="Lato Light" panose="020F0502020204030203" pitchFamily="34" charset="0"/>
              </a:rPr>
              <a:t>You can do whatever you want, go a impress your audience with an amazing presentation. </a:t>
            </a:r>
          </a:p>
          <a:p>
            <a:pPr algn="l"/>
            <a:endParaRPr lang="en-US" sz="1200" dirty="0">
              <a:solidFill>
                <a:schemeClr val="bg1"/>
              </a:solidFill>
              <a:latin typeface="Lato Light" panose="020F0502020204030203" pitchFamily="34" charset="0"/>
            </a:endParaRPr>
          </a:p>
          <a:p>
            <a:pPr algn="l"/>
            <a:r>
              <a:rPr lang="es-CO" sz="1200" dirty="0" err="1">
                <a:solidFill>
                  <a:schemeClr val="bg1"/>
                </a:solidFill>
                <a:latin typeface="Lato Light" panose="020F0502020204030203" pitchFamily="34" charset="0"/>
              </a:rPr>
              <a:t>Lorem</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ipsum</a:t>
            </a:r>
            <a:r>
              <a:rPr lang="es-CO" sz="1200" dirty="0">
                <a:solidFill>
                  <a:schemeClr val="bg1"/>
                </a:solidFill>
                <a:latin typeface="Lato Light" panose="020F0502020204030203" pitchFamily="34" charset="0"/>
              </a:rPr>
              <a:t> dolor </a:t>
            </a:r>
            <a:r>
              <a:rPr lang="es-CO" sz="1200" dirty="0" err="1">
                <a:solidFill>
                  <a:schemeClr val="bg1"/>
                </a:solidFill>
                <a:latin typeface="Lato Light" panose="020F0502020204030203" pitchFamily="34" charset="0"/>
              </a:rPr>
              <a:t>sit</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amet</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consectetur</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adipiscing</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elit</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Integer</a:t>
            </a:r>
            <a:r>
              <a:rPr lang="es-CO" sz="1200" dirty="0">
                <a:solidFill>
                  <a:schemeClr val="bg1"/>
                </a:solidFill>
                <a:latin typeface="Lato Light" panose="020F0502020204030203" pitchFamily="34" charset="0"/>
              </a:rPr>
              <a:t> id justo </a:t>
            </a:r>
            <a:r>
              <a:rPr lang="es-CO" sz="1200" dirty="0" err="1">
                <a:solidFill>
                  <a:schemeClr val="bg1"/>
                </a:solidFill>
                <a:latin typeface="Lato Light" panose="020F0502020204030203" pitchFamily="34" charset="0"/>
              </a:rPr>
              <a:t>sit</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amet</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turpis</a:t>
            </a:r>
            <a:r>
              <a:rPr lang="es-CO" sz="1200" dirty="0">
                <a:solidFill>
                  <a:schemeClr val="bg1"/>
                </a:solidFill>
                <a:latin typeface="Lato Light" panose="020F0502020204030203" pitchFamily="34" charset="0"/>
              </a:rPr>
              <a:t> ornare </a:t>
            </a:r>
            <a:r>
              <a:rPr lang="es-CO" sz="1200" dirty="0" err="1">
                <a:solidFill>
                  <a:schemeClr val="bg1"/>
                </a:solidFill>
                <a:latin typeface="Lato Light" panose="020F0502020204030203" pitchFamily="34" charset="0"/>
              </a:rPr>
              <a:t>congue</a:t>
            </a:r>
            <a:r>
              <a:rPr lang="es-CO" sz="1200" dirty="0">
                <a:solidFill>
                  <a:schemeClr val="bg1"/>
                </a:solidFill>
                <a:latin typeface="Lato Light" panose="020F0502020204030203" pitchFamily="34" charset="0"/>
              </a:rPr>
              <a:t> et vitae odio. </a:t>
            </a:r>
            <a:r>
              <a:rPr lang="es-CO" sz="1200" dirty="0" err="1">
                <a:solidFill>
                  <a:schemeClr val="bg1"/>
                </a:solidFill>
                <a:latin typeface="Lato Light" panose="020F0502020204030203" pitchFamily="34" charset="0"/>
              </a:rPr>
              <a:t>Nullam</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bibendum</a:t>
            </a:r>
            <a:r>
              <a:rPr lang="es-CO" sz="1200" dirty="0">
                <a:solidFill>
                  <a:schemeClr val="bg1"/>
                </a:solidFill>
                <a:latin typeface="Lato Light" panose="020F0502020204030203" pitchFamily="34" charset="0"/>
              </a:rPr>
              <a:t> odio ut ante </a:t>
            </a:r>
            <a:r>
              <a:rPr lang="es-CO" sz="1200" dirty="0" err="1">
                <a:solidFill>
                  <a:schemeClr val="bg1"/>
                </a:solidFill>
                <a:latin typeface="Lato Light" panose="020F0502020204030203" pitchFamily="34" charset="0"/>
              </a:rPr>
              <a:t>condimentum</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venenatis</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Vivamus</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fringilla</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ligula</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neque</a:t>
            </a:r>
            <a:r>
              <a:rPr lang="es-CO" sz="1200" dirty="0">
                <a:solidFill>
                  <a:schemeClr val="bg1"/>
                </a:solidFill>
                <a:latin typeface="Lato Light" panose="020F0502020204030203" pitchFamily="34" charset="0"/>
              </a:rPr>
              <a:t>, in </a:t>
            </a:r>
            <a:r>
              <a:rPr lang="es-CO" sz="1200" dirty="0" err="1">
                <a:solidFill>
                  <a:schemeClr val="bg1"/>
                </a:solidFill>
                <a:latin typeface="Lato Light" panose="020F0502020204030203" pitchFamily="34" charset="0"/>
              </a:rPr>
              <a:t>bibendum</a:t>
            </a:r>
            <a:r>
              <a:rPr lang="es-CO" sz="1200" dirty="0">
                <a:solidFill>
                  <a:schemeClr val="bg1"/>
                </a:solidFill>
                <a:latin typeface="Lato Light" panose="020F0502020204030203" pitchFamily="34" charset="0"/>
              </a:rPr>
              <a:t> libero </a:t>
            </a:r>
            <a:r>
              <a:rPr lang="es-CO" sz="1200" dirty="0" err="1">
                <a:solidFill>
                  <a:schemeClr val="bg1"/>
                </a:solidFill>
                <a:latin typeface="Lato Light" panose="020F0502020204030203" pitchFamily="34" charset="0"/>
              </a:rPr>
              <a:t>aliquet</a:t>
            </a:r>
            <a:r>
              <a:rPr lang="es-CO" sz="1200" dirty="0">
                <a:solidFill>
                  <a:schemeClr val="bg1"/>
                </a:solidFill>
                <a:latin typeface="Lato Light" panose="020F0502020204030203" pitchFamily="34" charset="0"/>
              </a:rPr>
              <a:t> in. </a:t>
            </a:r>
            <a:r>
              <a:rPr lang="es-CO" sz="1200" dirty="0" err="1">
                <a:solidFill>
                  <a:schemeClr val="bg1"/>
                </a:solidFill>
                <a:latin typeface="Lato Light" panose="020F0502020204030203" pitchFamily="34" charset="0"/>
              </a:rPr>
              <a:t>Integer</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enim</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felis</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efficitur</a:t>
            </a:r>
            <a:r>
              <a:rPr lang="es-CO" sz="1200" dirty="0">
                <a:solidFill>
                  <a:schemeClr val="bg1"/>
                </a:solidFill>
                <a:latin typeface="Lato Light" panose="020F0502020204030203" pitchFamily="34" charset="0"/>
              </a:rPr>
              <a:t> a </a:t>
            </a:r>
            <a:r>
              <a:rPr lang="es-CO" sz="1200" dirty="0" err="1">
                <a:solidFill>
                  <a:schemeClr val="bg1"/>
                </a:solidFill>
                <a:latin typeface="Lato Light" panose="020F0502020204030203" pitchFamily="34" charset="0"/>
              </a:rPr>
              <a:t>lectus</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eget</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aliquam</a:t>
            </a:r>
            <a:r>
              <a:rPr lang="es-CO" sz="1200" dirty="0">
                <a:solidFill>
                  <a:schemeClr val="bg1"/>
                </a:solidFill>
                <a:latin typeface="Lato Light" panose="020F0502020204030203" pitchFamily="34" charset="0"/>
              </a:rPr>
              <a:t> porta </a:t>
            </a:r>
            <a:r>
              <a:rPr lang="es-CO" sz="1200" dirty="0" err="1">
                <a:solidFill>
                  <a:schemeClr val="bg1"/>
                </a:solidFill>
                <a:latin typeface="Lato Light" panose="020F0502020204030203" pitchFamily="34" charset="0"/>
              </a:rPr>
              <a:t>mauris</a:t>
            </a:r>
            <a:r>
              <a:rPr lang="es-CO" sz="1200" dirty="0">
                <a:solidFill>
                  <a:schemeClr val="bg1"/>
                </a:solidFill>
                <a:latin typeface="Lato Light" panose="020F0502020204030203" pitchFamily="34" charset="0"/>
              </a:rPr>
              <a:t>. Sed </a:t>
            </a:r>
            <a:r>
              <a:rPr lang="es-CO" sz="1200" dirty="0" err="1">
                <a:solidFill>
                  <a:schemeClr val="bg1"/>
                </a:solidFill>
                <a:latin typeface="Lato Light" panose="020F0502020204030203" pitchFamily="34" charset="0"/>
              </a:rPr>
              <a:t>volutpat</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nec</a:t>
            </a:r>
            <a:r>
              <a:rPr lang="es-CO" sz="1200" dirty="0">
                <a:solidFill>
                  <a:schemeClr val="bg1"/>
                </a:solidFill>
                <a:latin typeface="Lato Light" panose="020F0502020204030203" pitchFamily="34" charset="0"/>
              </a:rPr>
              <a:t> </a:t>
            </a:r>
            <a:r>
              <a:rPr lang="es-CO" sz="1200" dirty="0" err="1">
                <a:solidFill>
                  <a:schemeClr val="bg1"/>
                </a:solidFill>
                <a:latin typeface="Lato Light" panose="020F0502020204030203" pitchFamily="34" charset="0"/>
              </a:rPr>
              <a:t>felis</a:t>
            </a:r>
            <a:r>
              <a:rPr lang="es-CO" sz="1200" dirty="0">
                <a:solidFill>
                  <a:schemeClr val="bg1"/>
                </a:solidFill>
                <a:latin typeface="Lato Light" panose="020F0502020204030203" pitchFamily="34" charset="0"/>
              </a:rPr>
              <a:t> sed </a:t>
            </a:r>
            <a:r>
              <a:rPr lang="es-CO" sz="1200" dirty="0" err="1">
                <a:solidFill>
                  <a:schemeClr val="bg1"/>
                </a:solidFill>
                <a:latin typeface="Lato Light" panose="020F0502020204030203" pitchFamily="34" charset="0"/>
              </a:rPr>
              <a:t>vestibulum</a:t>
            </a:r>
            <a:r>
              <a:rPr lang="es-CO" sz="1200" dirty="0">
                <a:solidFill>
                  <a:schemeClr val="bg1"/>
                </a:solidFill>
                <a:latin typeface="Lato Light" panose="020F0502020204030203" pitchFamily="34" charset="0"/>
              </a:rPr>
              <a:t>. </a:t>
            </a:r>
          </a:p>
        </p:txBody>
      </p:sp>
      <p:sp>
        <p:nvSpPr>
          <p:cNvPr id="39" name="TextBox 38">
            <a:extLst>
              <a:ext uri="{FF2B5EF4-FFF2-40B4-BE49-F238E27FC236}">
                <a16:creationId xmlns:a16="http://schemas.microsoft.com/office/drawing/2014/main" id="{BA09BBFF-A02B-8B47-B075-325ACE472801}"/>
              </a:ext>
            </a:extLst>
          </p:cNvPr>
          <p:cNvSpPr txBox="1"/>
          <p:nvPr/>
        </p:nvSpPr>
        <p:spPr>
          <a:xfrm>
            <a:off x="7202399" y="4091333"/>
            <a:ext cx="1077539" cy="707886"/>
          </a:xfrm>
          <a:prstGeom prst="rect">
            <a:avLst/>
          </a:prstGeom>
          <a:noFill/>
        </p:spPr>
        <p:txBody>
          <a:bodyPr wrap="none" rtlCol="0">
            <a:spAutoFit/>
          </a:bodyPr>
          <a:lstStyle/>
          <a:p>
            <a:r>
              <a:rPr lang="en-US" sz="4000" b="1" dirty="0">
                <a:solidFill>
                  <a:schemeClr val="accent1"/>
                </a:solidFill>
                <a:latin typeface="Poppins" pitchFamily="2" charset="77"/>
                <a:cs typeface="Poppins" pitchFamily="2" charset="77"/>
              </a:rPr>
              <a:t>50%</a:t>
            </a:r>
          </a:p>
        </p:txBody>
      </p:sp>
      <p:sp>
        <p:nvSpPr>
          <p:cNvPr id="22" name="Freeform 21">
            <a:extLst>
              <a:ext uri="{FF2B5EF4-FFF2-40B4-BE49-F238E27FC236}">
                <a16:creationId xmlns:a16="http://schemas.microsoft.com/office/drawing/2014/main" id="{9E7242F0-FC2B-D740-92BC-4468A430316B}"/>
              </a:ext>
            </a:extLst>
          </p:cNvPr>
          <p:cNvSpPr/>
          <p:nvPr/>
        </p:nvSpPr>
        <p:spPr>
          <a:xfrm>
            <a:off x="2936386" y="4071781"/>
            <a:ext cx="3227346" cy="2323444"/>
          </a:xfrm>
          <a:custGeom>
            <a:avLst/>
            <a:gdLst>
              <a:gd name="connsiteX0" fmla="*/ 448857 w 3227346"/>
              <a:gd name="connsiteY0" fmla="*/ 0 h 2323444"/>
              <a:gd name="connsiteX1" fmla="*/ 2778490 w 3227346"/>
              <a:gd name="connsiteY1" fmla="*/ 0 h 2323444"/>
              <a:gd name="connsiteX2" fmla="*/ 2879048 w 3227346"/>
              <a:gd name="connsiteY2" fmla="*/ 158165 h 2323444"/>
              <a:gd name="connsiteX3" fmla="*/ 3209554 w 3227346"/>
              <a:gd name="connsiteY3" fmla="*/ 1024252 h 2323444"/>
              <a:gd name="connsiteX4" fmla="*/ 2129244 w 3227346"/>
              <a:gd name="connsiteY4" fmla="*/ 2291019 h 2323444"/>
              <a:gd name="connsiteX5" fmla="*/ 1708354 w 3227346"/>
              <a:gd name="connsiteY5" fmla="*/ 2323173 h 2323444"/>
              <a:gd name="connsiteX6" fmla="*/ 1626245 w 3227346"/>
              <a:gd name="connsiteY6" fmla="*/ 2322965 h 2323444"/>
              <a:gd name="connsiteX7" fmla="*/ 1601103 w 3227346"/>
              <a:gd name="connsiteY7" fmla="*/ 2322965 h 2323444"/>
              <a:gd name="connsiteX8" fmla="*/ 1518993 w 3227346"/>
              <a:gd name="connsiteY8" fmla="*/ 2323173 h 2323444"/>
              <a:gd name="connsiteX9" fmla="*/ 1098103 w 3227346"/>
              <a:gd name="connsiteY9" fmla="*/ 2291019 h 2323444"/>
              <a:gd name="connsiteX10" fmla="*/ 17793 w 3227346"/>
              <a:gd name="connsiteY10" fmla="*/ 1024252 h 2323444"/>
              <a:gd name="connsiteX11" fmla="*/ 348299 w 3227346"/>
              <a:gd name="connsiteY11" fmla="*/ 158165 h 232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7346" h="2323444">
                <a:moveTo>
                  <a:pt x="448857" y="0"/>
                </a:moveTo>
                <a:lnTo>
                  <a:pt x="2778490" y="0"/>
                </a:lnTo>
                <a:lnTo>
                  <a:pt x="2879048" y="158165"/>
                </a:lnTo>
                <a:cubicBezTo>
                  <a:pt x="3020671" y="395567"/>
                  <a:pt x="3157679" y="693101"/>
                  <a:pt x="3209554" y="1024252"/>
                </a:cubicBezTo>
                <a:cubicBezTo>
                  <a:pt x="3332241" y="1807864"/>
                  <a:pt x="2804099" y="2201236"/>
                  <a:pt x="2129244" y="2291019"/>
                </a:cubicBezTo>
                <a:cubicBezTo>
                  <a:pt x="1998760" y="2308349"/>
                  <a:pt x="1856342" y="2320042"/>
                  <a:pt x="1708354" y="2323173"/>
                </a:cubicBezTo>
                <a:cubicBezTo>
                  <a:pt x="1681302" y="2323800"/>
                  <a:pt x="1653773" y="2323173"/>
                  <a:pt x="1626245" y="2322965"/>
                </a:cubicBezTo>
                <a:cubicBezTo>
                  <a:pt x="1617811" y="2322756"/>
                  <a:pt x="1609536" y="2322965"/>
                  <a:pt x="1601103" y="2322965"/>
                </a:cubicBezTo>
                <a:cubicBezTo>
                  <a:pt x="1573574" y="2323173"/>
                  <a:pt x="1546045" y="2323800"/>
                  <a:pt x="1518993" y="2323173"/>
                </a:cubicBezTo>
                <a:cubicBezTo>
                  <a:pt x="1371006" y="2320042"/>
                  <a:pt x="1228587" y="2308349"/>
                  <a:pt x="1098103" y="2291019"/>
                </a:cubicBezTo>
                <a:cubicBezTo>
                  <a:pt x="423248" y="2201236"/>
                  <a:pt x="-104893" y="1807864"/>
                  <a:pt x="17793" y="1024252"/>
                </a:cubicBezTo>
                <a:cubicBezTo>
                  <a:pt x="69669" y="693101"/>
                  <a:pt x="206676" y="395567"/>
                  <a:pt x="348299" y="158165"/>
                </a:cubicBezTo>
                <a:close/>
              </a:path>
            </a:pathLst>
          </a:custGeom>
          <a:solidFill>
            <a:schemeClr val="accent1"/>
          </a:solidFill>
          <a:ln w="12700" cap="flat">
            <a:noFill/>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Tree>
    <p:extLst>
      <p:ext uri="{BB962C8B-B14F-4D97-AF65-F5344CB8AC3E}">
        <p14:creationId xmlns:p14="http://schemas.microsoft.com/office/powerpoint/2010/main" val="247837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6BC4F3-3218-9F4F-804C-9D4FEEBCDBC2}"/>
              </a:ext>
            </a:extLst>
          </p:cNvPr>
          <p:cNvSpPr/>
          <p:nvPr/>
        </p:nvSpPr>
        <p:spPr>
          <a:xfrm>
            <a:off x="-34506" y="-19516"/>
            <a:ext cx="12335774" cy="690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17" name="Rectangle 16">
            <a:extLst>
              <a:ext uri="{FF2B5EF4-FFF2-40B4-BE49-F238E27FC236}">
                <a16:creationId xmlns:a16="http://schemas.microsoft.com/office/drawing/2014/main" id="{954D39F7-216A-C74A-A77E-0E28B360E9C7}"/>
              </a:ext>
            </a:extLst>
          </p:cNvPr>
          <p:cNvSpPr/>
          <p:nvPr/>
        </p:nvSpPr>
        <p:spPr>
          <a:xfrm>
            <a:off x="2988589" y="2184120"/>
            <a:ext cx="6214821" cy="1387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00DCA66-2EDF-704E-892D-E5CDC5F9D669}"/>
              </a:ext>
            </a:extLst>
          </p:cNvPr>
          <p:cNvSpPr txBox="1"/>
          <p:nvPr/>
        </p:nvSpPr>
        <p:spPr>
          <a:xfrm>
            <a:off x="3213314" y="2462310"/>
            <a:ext cx="5765370" cy="830997"/>
          </a:xfrm>
          <a:prstGeom prst="rect">
            <a:avLst/>
          </a:prstGeom>
          <a:noFill/>
        </p:spPr>
        <p:txBody>
          <a:bodyPr wrap="square" rtlCol="0">
            <a:spAutoFit/>
          </a:bodyPr>
          <a:lstStyle/>
          <a:p>
            <a:pPr algn="ctr"/>
            <a:r>
              <a:rPr lang="en-US" sz="4800" b="1" dirty="0">
                <a:solidFill>
                  <a:schemeClr val="bg1"/>
                </a:solidFill>
                <a:latin typeface="Barlow ExtraBold" pitchFamily="2" charset="77"/>
              </a:rPr>
              <a:t>THANKS</a:t>
            </a:r>
          </a:p>
        </p:txBody>
      </p:sp>
      <p:sp>
        <p:nvSpPr>
          <p:cNvPr id="20" name="Half Frame 19">
            <a:extLst>
              <a:ext uri="{FF2B5EF4-FFF2-40B4-BE49-F238E27FC236}">
                <a16:creationId xmlns:a16="http://schemas.microsoft.com/office/drawing/2014/main" id="{89308FDF-33C4-5C47-95F7-322C40BF6F3C}"/>
              </a:ext>
            </a:extLst>
          </p:cNvPr>
          <p:cNvSpPr/>
          <p:nvPr/>
        </p:nvSpPr>
        <p:spPr>
          <a:xfrm rot="13500000">
            <a:off x="8261337" y="5015281"/>
            <a:ext cx="780439" cy="780439"/>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Half Frame 41">
            <a:extLst>
              <a:ext uri="{FF2B5EF4-FFF2-40B4-BE49-F238E27FC236}">
                <a16:creationId xmlns:a16="http://schemas.microsoft.com/office/drawing/2014/main" id="{7A8FF4EE-A457-3A43-877D-00D5854D40F6}"/>
              </a:ext>
            </a:extLst>
          </p:cNvPr>
          <p:cNvSpPr/>
          <p:nvPr/>
        </p:nvSpPr>
        <p:spPr>
          <a:xfrm rot="13500000">
            <a:off x="8261336" y="4553661"/>
            <a:ext cx="780439" cy="780439"/>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00E17FC-BEC3-0B49-BDE5-62FC21964965}"/>
              </a:ext>
            </a:extLst>
          </p:cNvPr>
          <p:cNvSpPr/>
          <p:nvPr/>
        </p:nvSpPr>
        <p:spPr>
          <a:xfrm>
            <a:off x="2988589" y="3660717"/>
            <a:ext cx="6214821" cy="188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524720A-B111-4A44-BE78-C78A37AA5C1C}"/>
              </a:ext>
            </a:extLst>
          </p:cNvPr>
          <p:cNvSpPr txBox="1"/>
          <p:nvPr/>
        </p:nvSpPr>
        <p:spPr>
          <a:xfrm>
            <a:off x="2988589" y="3890001"/>
            <a:ext cx="6214821" cy="461665"/>
          </a:xfrm>
          <a:prstGeom prst="rect">
            <a:avLst/>
          </a:prstGeom>
          <a:noFill/>
        </p:spPr>
        <p:txBody>
          <a:bodyPr wrap="square" rtlCol="0">
            <a:spAutoFit/>
          </a:bodyPr>
          <a:lstStyle/>
          <a:p>
            <a:pPr algn="ctr"/>
            <a:r>
              <a:rPr lang="en-US" sz="2400" dirty="0">
                <a:solidFill>
                  <a:schemeClr val="bg1"/>
                </a:solidFill>
              </a:rPr>
              <a:t>POWERPOINT TEMPLATE</a:t>
            </a:r>
          </a:p>
        </p:txBody>
      </p:sp>
      <p:sp>
        <p:nvSpPr>
          <p:cNvPr id="43" name="TextBox 42">
            <a:extLst>
              <a:ext uri="{FF2B5EF4-FFF2-40B4-BE49-F238E27FC236}">
                <a16:creationId xmlns:a16="http://schemas.microsoft.com/office/drawing/2014/main" id="{B116C0BB-3CA1-9447-B884-95BA8404982F}"/>
              </a:ext>
            </a:extLst>
          </p:cNvPr>
          <p:cNvSpPr txBox="1"/>
          <p:nvPr/>
        </p:nvSpPr>
        <p:spPr>
          <a:xfrm>
            <a:off x="3181019" y="4306097"/>
            <a:ext cx="5797665" cy="369332"/>
          </a:xfrm>
          <a:prstGeom prst="rect">
            <a:avLst/>
          </a:prstGeom>
          <a:noFill/>
        </p:spPr>
        <p:txBody>
          <a:bodyPr wrap="square" rtlCol="0">
            <a:spAutoFit/>
          </a:bodyPr>
          <a:lstStyle/>
          <a:p>
            <a:pPr algn="ctr"/>
            <a:r>
              <a:rPr lang="en-US" u="sng" dirty="0">
                <a:solidFill>
                  <a:schemeClr val="accent4"/>
                </a:solidFill>
                <a:hlinkClick r:id="rId2">
                  <a:extLst>
                    <a:ext uri="{A12FA001-AC4F-418D-AE19-62706E023703}">
                      <ahyp:hlinkClr xmlns:ahyp="http://schemas.microsoft.com/office/drawing/2018/hyperlinkcolor" val="tx"/>
                    </a:ext>
                  </a:extLst>
                </a:hlinkClick>
              </a:rPr>
              <a:t>www.ppthemes.com</a:t>
            </a:r>
            <a:r>
              <a:rPr lang="en-US" u="sng" dirty="0">
                <a:solidFill>
                  <a:schemeClr val="accent4"/>
                </a:solidFill>
              </a:rPr>
              <a:t> </a:t>
            </a:r>
          </a:p>
        </p:txBody>
      </p:sp>
      <p:sp>
        <p:nvSpPr>
          <p:cNvPr id="44" name="Triangle 43">
            <a:extLst>
              <a:ext uri="{FF2B5EF4-FFF2-40B4-BE49-F238E27FC236}">
                <a16:creationId xmlns:a16="http://schemas.microsoft.com/office/drawing/2014/main" id="{5202AC10-0B51-CF45-B8B5-B6553DEFD8AE}"/>
              </a:ext>
            </a:extLst>
          </p:cNvPr>
          <p:cNvSpPr/>
          <p:nvPr/>
        </p:nvSpPr>
        <p:spPr>
          <a:xfrm>
            <a:off x="2363931" y="1059571"/>
            <a:ext cx="691821" cy="59639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0E85A1E1-DAE7-B749-81FA-31DB413F7EA9}"/>
              </a:ext>
            </a:extLst>
          </p:cNvPr>
          <p:cNvSpPr/>
          <p:nvPr/>
        </p:nvSpPr>
        <p:spPr>
          <a:xfrm>
            <a:off x="2360658" y="807280"/>
            <a:ext cx="691821" cy="59639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a:extLst>
              <a:ext uri="{FF2B5EF4-FFF2-40B4-BE49-F238E27FC236}">
                <a16:creationId xmlns:a16="http://schemas.microsoft.com/office/drawing/2014/main" id="{55FF40DB-C83B-C64C-B660-1B83420067F3}"/>
              </a:ext>
            </a:extLst>
          </p:cNvPr>
          <p:cNvSpPr/>
          <p:nvPr/>
        </p:nvSpPr>
        <p:spPr>
          <a:xfrm>
            <a:off x="3667109" y="4943880"/>
            <a:ext cx="623022" cy="623022"/>
          </a:xfrm>
          <a:prstGeom prst="plus">
            <a:avLst>
              <a:gd name="adj" fmla="val 271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45">
            <a:extLst>
              <a:ext uri="{FF2B5EF4-FFF2-40B4-BE49-F238E27FC236}">
                <a16:creationId xmlns:a16="http://schemas.microsoft.com/office/drawing/2014/main" id="{27F633C9-7422-A541-9B90-D41221309D4F}"/>
              </a:ext>
            </a:extLst>
          </p:cNvPr>
          <p:cNvSpPr/>
          <p:nvPr/>
        </p:nvSpPr>
        <p:spPr>
          <a:xfrm>
            <a:off x="7948777" y="755718"/>
            <a:ext cx="726670" cy="726670"/>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7403" y="2936916"/>
            <a:ext cx="7959575"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8599" y="5940798"/>
            <a:ext cx="687525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725" y="4941235"/>
            <a:ext cx="808048" cy="6375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392" y="4941235"/>
            <a:ext cx="808048" cy="6375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302" y="5038945"/>
            <a:ext cx="210536" cy="387329"/>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181" y="4941235"/>
            <a:ext cx="808048" cy="6375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214" y="5018524"/>
            <a:ext cx="351801" cy="40661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165" y="4941235"/>
            <a:ext cx="808048" cy="6375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891" y="5038945"/>
            <a:ext cx="348116" cy="34811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937" y="5090671"/>
            <a:ext cx="418775" cy="29639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157" y="5175007"/>
            <a:ext cx="107844" cy="12699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 y="894587"/>
            <a:ext cx="12192001" cy="2112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200" dirty="0">
                <a:solidFill>
                  <a:schemeClr val="accent1"/>
                </a:solidFill>
                <a:latin typeface="Lato Black" panose="020F0A02020204030203" pitchFamily="34" charset="0"/>
              </a:rPr>
              <a:t>THANKS FOR DOWNLOADING THESE TEMPLATES! </a:t>
            </a:r>
            <a:br>
              <a:rPr kumimoji="1" lang="en-US" altLang="ja-JP" sz="2000" b="1" dirty="0">
                <a:solidFill>
                  <a:schemeClr val="accent1"/>
                </a:solidFill>
                <a:latin typeface="Lato Light" panose="020F0302020204030203" pitchFamily="34" charset="0"/>
              </a:rPr>
            </a:br>
            <a:r>
              <a:rPr kumimoji="1" lang="en-US" altLang="ja-JP" sz="2400" dirty="0">
                <a:solidFill>
                  <a:schemeClr val="accent1"/>
                </a:solidFill>
                <a:latin typeface="Lato Light" panose="020F0302020204030203" pitchFamily="34" charset="0"/>
              </a:rPr>
              <a:t>Find even more free templates at </a:t>
            </a:r>
            <a:endParaRPr kumimoji="1" lang="en-US" altLang="ja-JP" sz="2000" b="1" dirty="0">
              <a:solidFill>
                <a:schemeClr val="accent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0" y="1900421"/>
            <a:ext cx="12185651" cy="1349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6BC4F3-3218-9F4F-804C-9D4FEEBCDBC2}"/>
              </a:ext>
            </a:extLst>
          </p:cNvPr>
          <p:cNvSpPr/>
          <p:nvPr/>
        </p:nvSpPr>
        <p:spPr>
          <a:xfrm>
            <a:off x="-34506" y="-19516"/>
            <a:ext cx="12335774" cy="690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grpSp>
        <p:nvGrpSpPr>
          <p:cNvPr id="15" name="Group 14">
            <a:extLst>
              <a:ext uri="{FF2B5EF4-FFF2-40B4-BE49-F238E27FC236}">
                <a16:creationId xmlns:a16="http://schemas.microsoft.com/office/drawing/2014/main" id="{48FFE972-71FF-4349-9CEB-4FED98888DE4}"/>
              </a:ext>
            </a:extLst>
          </p:cNvPr>
          <p:cNvGrpSpPr/>
          <p:nvPr/>
        </p:nvGrpSpPr>
        <p:grpSpPr>
          <a:xfrm>
            <a:off x="-1630600" y="-19515"/>
            <a:ext cx="8232878" cy="6877515"/>
            <a:chOff x="-1630600" y="-19515"/>
            <a:chExt cx="8232878" cy="6877515"/>
          </a:xfrm>
          <a:blipFill dpi="0" rotWithShape="1">
            <a:blip r:embed="rId2">
              <a:extLst>
                <a:ext uri="{28A0092B-C50C-407E-A947-70E740481C1C}">
                  <a14:useLocalDpi xmlns:a14="http://schemas.microsoft.com/office/drawing/2010/main" val="0"/>
                </a:ext>
              </a:extLst>
            </a:blip>
            <a:srcRect/>
            <a:tile tx="-1860550" ty="0" sx="100000" sy="100000" flip="none" algn="tl"/>
          </a:blipFill>
        </p:grpSpPr>
        <p:sp>
          <p:nvSpPr>
            <p:cNvPr id="3" name="Right Triangle 2">
              <a:extLst>
                <a:ext uri="{FF2B5EF4-FFF2-40B4-BE49-F238E27FC236}">
                  <a16:creationId xmlns:a16="http://schemas.microsoft.com/office/drawing/2014/main" id="{74604BB4-7FD0-7C47-AAC2-A7CE29154C11}"/>
                </a:ext>
              </a:extLst>
            </p:cNvPr>
            <p:cNvSpPr/>
            <p:nvPr/>
          </p:nvSpPr>
          <p:spPr>
            <a:xfrm rot="5400000">
              <a:off x="-34507" y="-19515"/>
              <a:ext cx="4002580" cy="400258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iangle 4">
              <a:extLst>
                <a:ext uri="{FF2B5EF4-FFF2-40B4-BE49-F238E27FC236}">
                  <a16:creationId xmlns:a16="http://schemas.microsoft.com/office/drawing/2014/main" id="{1E628212-2DF4-FB49-B607-1D2724960D9D}"/>
                </a:ext>
              </a:extLst>
            </p:cNvPr>
            <p:cNvSpPr/>
            <p:nvPr/>
          </p:nvSpPr>
          <p:spPr>
            <a:xfrm>
              <a:off x="0" y="3642102"/>
              <a:ext cx="6602278" cy="32158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2AF13B-677D-6942-A57C-979308CC94BC}"/>
                </a:ext>
              </a:extLst>
            </p:cNvPr>
            <p:cNvSpPr/>
            <p:nvPr/>
          </p:nvSpPr>
          <p:spPr>
            <a:xfrm rot="2720921">
              <a:off x="800282" y="362130"/>
              <a:ext cx="1838224" cy="6699988"/>
            </a:xfrm>
            <a:custGeom>
              <a:avLst/>
              <a:gdLst>
                <a:gd name="connsiteX0" fmla="*/ 0 w 1838224"/>
                <a:gd name="connsiteY0" fmla="*/ 0 h 5034124"/>
                <a:gd name="connsiteX1" fmla="*/ 1838224 w 1838224"/>
                <a:gd name="connsiteY1" fmla="*/ 0 h 5034124"/>
                <a:gd name="connsiteX2" fmla="*/ 1838224 w 1838224"/>
                <a:gd name="connsiteY2" fmla="*/ 5034124 h 5034124"/>
                <a:gd name="connsiteX3" fmla="*/ 0 w 1838224"/>
                <a:gd name="connsiteY3" fmla="*/ 5034124 h 5034124"/>
                <a:gd name="connsiteX4" fmla="*/ 0 w 1838224"/>
                <a:gd name="connsiteY4" fmla="*/ 0 h 5034124"/>
                <a:gd name="connsiteX0" fmla="*/ 0 w 1838224"/>
                <a:gd name="connsiteY0" fmla="*/ 0 h 6699988"/>
                <a:gd name="connsiteX1" fmla="*/ 1838224 w 1838224"/>
                <a:gd name="connsiteY1" fmla="*/ 0 h 6699988"/>
                <a:gd name="connsiteX2" fmla="*/ 1826444 w 1838224"/>
                <a:gd name="connsiteY2" fmla="*/ 6699988 h 6699988"/>
                <a:gd name="connsiteX3" fmla="*/ 0 w 1838224"/>
                <a:gd name="connsiteY3" fmla="*/ 5034124 h 6699988"/>
                <a:gd name="connsiteX4" fmla="*/ 0 w 1838224"/>
                <a:gd name="connsiteY4" fmla="*/ 0 h 6699988"/>
                <a:gd name="connsiteX0" fmla="*/ 0 w 1838224"/>
                <a:gd name="connsiteY0" fmla="*/ 0 h 6699988"/>
                <a:gd name="connsiteX1" fmla="*/ 1838224 w 1838224"/>
                <a:gd name="connsiteY1" fmla="*/ 0 h 6699988"/>
                <a:gd name="connsiteX2" fmla="*/ 1826444 w 1838224"/>
                <a:gd name="connsiteY2" fmla="*/ 6699988 h 6699988"/>
                <a:gd name="connsiteX3" fmla="*/ 43434 w 1838224"/>
                <a:gd name="connsiteY3" fmla="*/ 4968104 h 6699988"/>
                <a:gd name="connsiteX4" fmla="*/ 0 w 1838224"/>
                <a:gd name="connsiteY4" fmla="*/ 0 h 669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224" h="6699988">
                  <a:moveTo>
                    <a:pt x="0" y="0"/>
                  </a:moveTo>
                  <a:lnTo>
                    <a:pt x="1838224" y="0"/>
                  </a:lnTo>
                  <a:cubicBezTo>
                    <a:pt x="1834297" y="2233329"/>
                    <a:pt x="1830371" y="4466659"/>
                    <a:pt x="1826444" y="6699988"/>
                  </a:cubicBezTo>
                  <a:lnTo>
                    <a:pt x="43434" y="49681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954D39F7-216A-C74A-A77E-0E28B360E9C7}"/>
              </a:ext>
            </a:extLst>
          </p:cNvPr>
          <p:cNvSpPr/>
          <p:nvPr/>
        </p:nvSpPr>
        <p:spPr>
          <a:xfrm>
            <a:off x="5417480" y="1828520"/>
            <a:ext cx="6214821" cy="1387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00DCA66-2EDF-704E-892D-E5CDC5F9D669}"/>
              </a:ext>
            </a:extLst>
          </p:cNvPr>
          <p:cNvSpPr txBox="1"/>
          <p:nvPr/>
        </p:nvSpPr>
        <p:spPr>
          <a:xfrm>
            <a:off x="5642205" y="2106710"/>
            <a:ext cx="5765370" cy="830997"/>
          </a:xfrm>
          <a:prstGeom prst="rect">
            <a:avLst/>
          </a:prstGeom>
          <a:noFill/>
        </p:spPr>
        <p:txBody>
          <a:bodyPr wrap="square" rtlCol="0">
            <a:spAutoFit/>
          </a:bodyPr>
          <a:lstStyle/>
          <a:p>
            <a:pPr algn="ctr"/>
            <a:r>
              <a:rPr lang="en-US" sz="4800" b="1" dirty="0">
                <a:solidFill>
                  <a:schemeClr val="bg1"/>
                </a:solidFill>
                <a:latin typeface="Barlow ExtraBold" pitchFamily="2" charset="77"/>
              </a:rPr>
              <a:t>VIRTUAL BANKING</a:t>
            </a:r>
          </a:p>
        </p:txBody>
      </p:sp>
      <p:sp>
        <p:nvSpPr>
          <p:cNvPr id="20" name="Half Frame 19">
            <a:extLst>
              <a:ext uri="{FF2B5EF4-FFF2-40B4-BE49-F238E27FC236}">
                <a16:creationId xmlns:a16="http://schemas.microsoft.com/office/drawing/2014/main" id="{89308FDF-33C4-5C47-95F7-322C40BF6F3C}"/>
              </a:ext>
            </a:extLst>
          </p:cNvPr>
          <p:cNvSpPr/>
          <p:nvPr/>
        </p:nvSpPr>
        <p:spPr>
          <a:xfrm rot="13500000">
            <a:off x="10690228" y="4659681"/>
            <a:ext cx="780439" cy="780439"/>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Half Frame 41">
            <a:extLst>
              <a:ext uri="{FF2B5EF4-FFF2-40B4-BE49-F238E27FC236}">
                <a16:creationId xmlns:a16="http://schemas.microsoft.com/office/drawing/2014/main" id="{7A8FF4EE-A457-3A43-877D-00D5854D40F6}"/>
              </a:ext>
            </a:extLst>
          </p:cNvPr>
          <p:cNvSpPr/>
          <p:nvPr/>
        </p:nvSpPr>
        <p:spPr>
          <a:xfrm rot="13500000">
            <a:off x="10690227" y="4198061"/>
            <a:ext cx="780439" cy="780439"/>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00E17FC-BEC3-0B49-BDE5-62FC21964965}"/>
              </a:ext>
            </a:extLst>
          </p:cNvPr>
          <p:cNvSpPr/>
          <p:nvPr/>
        </p:nvSpPr>
        <p:spPr>
          <a:xfrm>
            <a:off x="5417480" y="3305117"/>
            <a:ext cx="6214821" cy="188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ECBBBCE1-BA1C-284D-9B84-16552E0B3046}"/>
              </a:ext>
            </a:extLst>
          </p:cNvPr>
          <p:cNvCxnSpPr/>
          <p:nvPr/>
        </p:nvCxnSpPr>
        <p:spPr>
          <a:xfrm>
            <a:off x="3471620" y="3494088"/>
            <a:ext cx="3434428" cy="34344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24720A-B111-4A44-BE78-C78A37AA5C1C}"/>
              </a:ext>
            </a:extLst>
          </p:cNvPr>
          <p:cNvSpPr txBox="1"/>
          <p:nvPr/>
        </p:nvSpPr>
        <p:spPr>
          <a:xfrm>
            <a:off x="5417480" y="3534401"/>
            <a:ext cx="6214821" cy="461665"/>
          </a:xfrm>
          <a:prstGeom prst="rect">
            <a:avLst/>
          </a:prstGeom>
          <a:noFill/>
        </p:spPr>
        <p:txBody>
          <a:bodyPr wrap="square" rtlCol="0">
            <a:spAutoFit/>
          </a:bodyPr>
          <a:lstStyle/>
          <a:p>
            <a:pPr algn="ctr"/>
            <a:r>
              <a:rPr lang="en-US" sz="2400" dirty="0">
                <a:solidFill>
                  <a:schemeClr val="bg1"/>
                </a:solidFill>
              </a:rPr>
              <a:t>POWERPOINT TEMPLATE</a:t>
            </a:r>
          </a:p>
        </p:txBody>
      </p:sp>
      <p:sp>
        <p:nvSpPr>
          <p:cNvPr id="43" name="TextBox 42">
            <a:extLst>
              <a:ext uri="{FF2B5EF4-FFF2-40B4-BE49-F238E27FC236}">
                <a16:creationId xmlns:a16="http://schemas.microsoft.com/office/drawing/2014/main" id="{B116C0BB-3CA1-9447-B884-95BA8404982F}"/>
              </a:ext>
            </a:extLst>
          </p:cNvPr>
          <p:cNvSpPr txBox="1"/>
          <p:nvPr/>
        </p:nvSpPr>
        <p:spPr>
          <a:xfrm>
            <a:off x="5609910" y="3950497"/>
            <a:ext cx="5797665" cy="369332"/>
          </a:xfrm>
          <a:prstGeom prst="rect">
            <a:avLst/>
          </a:prstGeom>
          <a:noFill/>
        </p:spPr>
        <p:txBody>
          <a:bodyPr wrap="square" rtlCol="0">
            <a:spAutoFit/>
          </a:bodyPr>
          <a:lstStyle/>
          <a:p>
            <a:pPr algn="ctr"/>
            <a:r>
              <a:rPr lang="en-US" u="sng" dirty="0">
                <a:solidFill>
                  <a:schemeClr val="accent4"/>
                </a:solidFill>
                <a:hlinkClick r:id="rId3">
                  <a:extLst>
                    <a:ext uri="{A12FA001-AC4F-418D-AE19-62706E023703}">
                      <ahyp:hlinkClr xmlns:ahyp="http://schemas.microsoft.com/office/drawing/2018/hyperlinkcolor" val="tx"/>
                    </a:ext>
                  </a:extLst>
                </a:hlinkClick>
              </a:rPr>
              <a:t>www.ppthemes.com</a:t>
            </a:r>
            <a:r>
              <a:rPr lang="en-US" u="sng" dirty="0">
                <a:solidFill>
                  <a:schemeClr val="accent4"/>
                </a:solidFill>
              </a:rPr>
              <a:t> </a:t>
            </a:r>
          </a:p>
        </p:txBody>
      </p:sp>
      <p:sp>
        <p:nvSpPr>
          <p:cNvPr id="44" name="Triangle 43">
            <a:extLst>
              <a:ext uri="{FF2B5EF4-FFF2-40B4-BE49-F238E27FC236}">
                <a16:creationId xmlns:a16="http://schemas.microsoft.com/office/drawing/2014/main" id="{5202AC10-0B51-CF45-B8B5-B6553DEFD8AE}"/>
              </a:ext>
            </a:extLst>
          </p:cNvPr>
          <p:cNvSpPr/>
          <p:nvPr/>
        </p:nvSpPr>
        <p:spPr>
          <a:xfrm>
            <a:off x="4792822" y="703971"/>
            <a:ext cx="691821" cy="59639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0E85A1E1-DAE7-B749-81FA-31DB413F7EA9}"/>
              </a:ext>
            </a:extLst>
          </p:cNvPr>
          <p:cNvSpPr/>
          <p:nvPr/>
        </p:nvSpPr>
        <p:spPr>
          <a:xfrm>
            <a:off x="4789549" y="451680"/>
            <a:ext cx="691821" cy="59639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a:extLst>
              <a:ext uri="{FF2B5EF4-FFF2-40B4-BE49-F238E27FC236}">
                <a16:creationId xmlns:a16="http://schemas.microsoft.com/office/drawing/2014/main" id="{55FF40DB-C83B-C64C-B660-1B83420067F3}"/>
              </a:ext>
            </a:extLst>
          </p:cNvPr>
          <p:cNvSpPr/>
          <p:nvPr/>
        </p:nvSpPr>
        <p:spPr>
          <a:xfrm>
            <a:off x="6096000" y="4588280"/>
            <a:ext cx="623022" cy="623022"/>
          </a:xfrm>
          <a:prstGeom prst="plus">
            <a:avLst>
              <a:gd name="adj" fmla="val 271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45">
            <a:extLst>
              <a:ext uri="{FF2B5EF4-FFF2-40B4-BE49-F238E27FC236}">
                <a16:creationId xmlns:a16="http://schemas.microsoft.com/office/drawing/2014/main" id="{27F633C9-7422-A541-9B90-D41221309D4F}"/>
              </a:ext>
            </a:extLst>
          </p:cNvPr>
          <p:cNvSpPr/>
          <p:nvPr/>
        </p:nvSpPr>
        <p:spPr>
          <a:xfrm>
            <a:off x="10377668" y="400118"/>
            <a:ext cx="726670" cy="726670"/>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Freeform 168">
            <a:extLst>
              <a:ext uri="{FF2B5EF4-FFF2-40B4-BE49-F238E27FC236}">
                <a16:creationId xmlns:a16="http://schemas.microsoft.com/office/drawing/2014/main" id="{9A7C1245-F24B-4924-A6D6-73BA549B15D6}"/>
              </a:ext>
            </a:extLst>
          </p:cNvPr>
          <p:cNvSpPr>
            <a:spLocks/>
          </p:cNvSpPr>
          <p:nvPr/>
        </p:nvSpPr>
        <p:spPr bwMode="auto">
          <a:xfrm>
            <a:off x="7314407" y="1264082"/>
            <a:ext cx="1154907" cy="998538"/>
          </a:xfrm>
          <a:custGeom>
            <a:avLst/>
            <a:gdLst>
              <a:gd name="T0" fmla="*/ 3035 w 3035"/>
              <a:gd name="T1" fmla="*/ 1313 h 2625"/>
              <a:gd name="T2" fmla="*/ 3001 w 3035"/>
              <a:gd name="T3" fmla="*/ 1296 h 2625"/>
              <a:gd name="T4" fmla="*/ 2610 w 3035"/>
              <a:gd name="T5" fmla="*/ 1113 h 2625"/>
              <a:gd name="T6" fmla="*/ 1313 w 3035"/>
              <a:gd name="T7" fmla="*/ 0 h 2625"/>
              <a:gd name="T8" fmla="*/ 0 w 3035"/>
              <a:gd name="T9" fmla="*/ 1313 h 2625"/>
              <a:gd name="T10" fmla="*/ 1313 w 3035"/>
              <a:gd name="T11" fmla="*/ 2625 h 2625"/>
              <a:gd name="T12" fmla="*/ 2610 w 3035"/>
              <a:gd name="T13" fmla="*/ 1512 h 2625"/>
              <a:gd name="T14" fmla="*/ 3001 w 3035"/>
              <a:gd name="T15" fmla="*/ 1329 h 2625"/>
              <a:gd name="T16" fmla="*/ 3035 w 3035"/>
              <a:gd name="T17" fmla="*/ 1313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5" h="2625">
                <a:moveTo>
                  <a:pt x="3035" y="1313"/>
                </a:moveTo>
                <a:lnTo>
                  <a:pt x="3001" y="1296"/>
                </a:lnTo>
                <a:lnTo>
                  <a:pt x="2610" y="1113"/>
                </a:lnTo>
                <a:cubicBezTo>
                  <a:pt x="2514" y="483"/>
                  <a:pt x="1970" y="0"/>
                  <a:pt x="1313" y="0"/>
                </a:cubicBezTo>
                <a:cubicBezTo>
                  <a:pt x="588" y="0"/>
                  <a:pt x="0" y="588"/>
                  <a:pt x="0" y="1313"/>
                </a:cubicBezTo>
                <a:cubicBezTo>
                  <a:pt x="0" y="2037"/>
                  <a:pt x="588" y="2625"/>
                  <a:pt x="1313" y="2625"/>
                </a:cubicBezTo>
                <a:cubicBezTo>
                  <a:pt x="1970" y="2625"/>
                  <a:pt x="2514" y="2142"/>
                  <a:pt x="2610" y="1512"/>
                </a:cubicBezTo>
                <a:lnTo>
                  <a:pt x="3001" y="1329"/>
                </a:lnTo>
                <a:lnTo>
                  <a:pt x="3035" y="1313"/>
                </a:lnTo>
                <a:close/>
              </a:path>
            </a:pathLst>
          </a:custGeom>
          <a:solidFill>
            <a:srgbClr val="F7D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8" name="Freeform 169">
            <a:extLst>
              <a:ext uri="{FF2B5EF4-FFF2-40B4-BE49-F238E27FC236}">
                <a16:creationId xmlns:a16="http://schemas.microsoft.com/office/drawing/2014/main" id="{3317BEF6-5FBB-4845-9F27-689CD6DE13BA}"/>
              </a:ext>
            </a:extLst>
          </p:cNvPr>
          <p:cNvSpPr>
            <a:spLocks/>
          </p:cNvSpPr>
          <p:nvPr/>
        </p:nvSpPr>
        <p:spPr bwMode="auto">
          <a:xfrm>
            <a:off x="7392194" y="1347426"/>
            <a:ext cx="961232" cy="831850"/>
          </a:xfrm>
          <a:custGeom>
            <a:avLst/>
            <a:gdLst>
              <a:gd name="T0" fmla="*/ 2527 w 2527"/>
              <a:gd name="T1" fmla="*/ 1094 h 2187"/>
              <a:gd name="T2" fmla="*/ 2499 w 2527"/>
              <a:gd name="T3" fmla="*/ 1080 h 2187"/>
              <a:gd name="T4" fmla="*/ 2174 w 2527"/>
              <a:gd name="T5" fmla="*/ 928 h 2187"/>
              <a:gd name="T6" fmla="*/ 1093 w 2527"/>
              <a:gd name="T7" fmla="*/ 0 h 2187"/>
              <a:gd name="T8" fmla="*/ 0 w 2527"/>
              <a:gd name="T9" fmla="*/ 1094 h 2187"/>
              <a:gd name="T10" fmla="*/ 1093 w 2527"/>
              <a:gd name="T11" fmla="*/ 2187 h 2187"/>
              <a:gd name="T12" fmla="*/ 2174 w 2527"/>
              <a:gd name="T13" fmla="*/ 1259 h 2187"/>
              <a:gd name="T14" fmla="*/ 2499 w 2527"/>
              <a:gd name="T15" fmla="*/ 1107 h 2187"/>
              <a:gd name="T16" fmla="*/ 2527 w 2527"/>
              <a:gd name="T17" fmla="*/ 1094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7" h="2187">
                <a:moveTo>
                  <a:pt x="2527" y="1094"/>
                </a:moveTo>
                <a:lnTo>
                  <a:pt x="2499" y="1080"/>
                </a:lnTo>
                <a:lnTo>
                  <a:pt x="2174" y="928"/>
                </a:lnTo>
                <a:cubicBezTo>
                  <a:pt x="2094" y="403"/>
                  <a:pt x="1640" y="0"/>
                  <a:pt x="1093" y="0"/>
                </a:cubicBezTo>
                <a:cubicBezTo>
                  <a:pt x="489" y="0"/>
                  <a:pt x="0" y="490"/>
                  <a:pt x="0" y="1094"/>
                </a:cubicBezTo>
                <a:cubicBezTo>
                  <a:pt x="0" y="1697"/>
                  <a:pt x="489" y="2187"/>
                  <a:pt x="1093" y="2187"/>
                </a:cubicBezTo>
                <a:cubicBezTo>
                  <a:pt x="1640" y="2187"/>
                  <a:pt x="2094" y="1784"/>
                  <a:pt x="2174" y="1259"/>
                </a:cubicBezTo>
                <a:lnTo>
                  <a:pt x="2499" y="1107"/>
                </a:lnTo>
                <a:lnTo>
                  <a:pt x="2527" y="10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9" name="Freeform 242">
            <a:extLst>
              <a:ext uri="{FF2B5EF4-FFF2-40B4-BE49-F238E27FC236}">
                <a16:creationId xmlns:a16="http://schemas.microsoft.com/office/drawing/2014/main" id="{9E502B6D-27E4-4CCE-930C-9397B9A00284}"/>
              </a:ext>
            </a:extLst>
          </p:cNvPr>
          <p:cNvSpPr>
            <a:spLocks/>
          </p:cNvSpPr>
          <p:nvPr/>
        </p:nvSpPr>
        <p:spPr bwMode="auto">
          <a:xfrm>
            <a:off x="7314407" y="2401526"/>
            <a:ext cx="1154907" cy="998538"/>
          </a:xfrm>
          <a:custGeom>
            <a:avLst/>
            <a:gdLst>
              <a:gd name="T0" fmla="*/ 3035 w 3035"/>
              <a:gd name="T1" fmla="*/ 1313 h 2625"/>
              <a:gd name="T2" fmla="*/ 3001 w 3035"/>
              <a:gd name="T3" fmla="*/ 1297 h 2625"/>
              <a:gd name="T4" fmla="*/ 2610 w 3035"/>
              <a:gd name="T5" fmla="*/ 1114 h 2625"/>
              <a:gd name="T6" fmla="*/ 1313 w 3035"/>
              <a:gd name="T7" fmla="*/ 0 h 2625"/>
              <a:gd name="T8" fmla="*/ 0 w 3035"/>
              <a:gd name="T9" fmla="*/ 1313 h 2625"/>
              <a:gd name="T10" fmla="*/ 1313 w 3035"/>
              <a:gd name="T11" fmla="*/ 2625 h 2625"/>
              <a:gd name="T12" fmla="*/ 2610 w 3035"/>
              <a:gd name="T13" fmla="*/ 1512 h 2625"/>
              <a:gd name="T14" fmla="*/ 3001 w 3035"/>
              <a:gd name="T15" fmla="*/ 1329 h 2625"/>
              <a:gd name="T16" fmla="*/ 3035 w 3035"/>
              <a:gd name="T17" fmla="*/ 1313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5" h="2625">
                <a:moveTo>
                  <a:pt x="3035" y="1313"/>
                </a:moveTo>
                <a:lnTo>
                  <a:pt x="3001" y="1297"/>
                </a:lnTo>
                <a:lnTo>
                  <a:pt x="2610" y="1114"/>
                </a:lnTo>
                <a:cubicBezTo>
                  <a:pt x="2514" y="483"/>
                  <a:pt x="1970" y="0"/>
                  <a:pt x="1313" y="0"/>
                </a:cubicBezTo>
                <a:cubicBezTo>
                  <a:pt x="588" y="0"/>
                  <a:pt x="0" y="588"/>
                  <a:pt x="0" y="1313"/>
                </a:cubicBezTo>
                <a:cubicBezTo>
                  <a:pt x="0" y="2038"/>
                  <a:pt x="588" y="2625"/>
                  <a:pt x="1313" y="2625"/>
                </a:cubicBezTo>
                <a:cubicBezTo>
                  <a:pt x="1970" y="2625"/>
                  <a:pt x="2514" y="2142"/>
                  <a:pt x="2610" y="1512"/>
                </a:cubicBezTo>
                <a:lnTo>
                  <a:pt x="3001" y="1329"/>
                </a:lnTo>
                <a:lnTo>
                  <a:pt x="3035" y="1313"/>
                </a:lnTo>
                <a:close/>
              </a:path>
            </a:pathLst>
          </a:custGeom>
          <a:solidFill>
            <a:srgbClr val="3CC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0" name="Freeform 243">
            <a:extLst>
              <a:ext uri="{FF2B5EF4-FFF2-40B4-BE49-F238E27FC236}">
                <a16:creationId xmlns:a16="http://schemas.microsoft.com/office/drawing/2014/main" id="{A4008842-B55F-4BC9-8C25-2D1DEBB5510D}"/>
              </a:ext>
            </a:extLst>
          </p:cNvPr>
          <p:cNvSpPr>
            <a:spLocks/>
          </p:cNvSpPr>
          <p:nvPr/>
        </p:nvSpPr>
        <p:spPr bwMode="auto">
          <a:xfrm>
            <a:off x="7392194" y="2484870"/>
            <a:ext cx="961232" cy="831850"/>
          </a:xfrm>
          <a:custGeom>
            <a:avLst/>
            <a:gdLst>
              <a:gd name="T0" fmla="*/ 2527 w 2527"/>
              <a:gd name="T1" fmla="*/ 1093 h 2186"/>
              <a:gd name="T2" fmla="*/ 2499 w 2527"/>
              <a:gd name="T3" fmla="*/ 1079 h 2186"/>
              <a:gd name="T4" fmla="*/ 2174 w 2527"/>
              <a:gd name="T5" fmla="*/ 927 h 2186"/>
              <a:gd name="T6" fmla="*/ 1093 w 2527"/>
              <a:gd name="T7" fmla="*/ 0 h 2186"/>
              <a:gd name="T8" fmla="*/ 0 w 2527"/>
              <a:gd name="T9" fmla="*/ 1093 h 2186"/>
              <a:gd name="T10" fmla="*/ 1093 w 2527"/>
              <a:gd name="T11" fmla="*/ 2186 h 2186"/>
              <a:gd name="T12" fmla="*/ 2174 w 2527"/>
              <a:gd name="T13" fmla="*/ 1259 h 2186"/>
              <a:gd name="T14" fmla="*/ 2499 w 2527"/>
              <a:gd name="T15" fmla="*/ 1106 h 2186"/>
              <a:gd name="T16" fmla="*/ 2527 w 2527"/>
              <a:gd name="T17" fmla="*/ 1093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7" h="2186">
                <a:moveTo>
                  <a:pt x="2527" y="1093"/>
                </a:moveTo>
                <a:lnTo>
                  <a:pt x="2499" y="1079"/>
                </a:lnTo>
                <a:lnTo>
                  <a:pt x="2174" y="927"/>
                </a:lnTo>
                <a:cubicBezTo>
                  <a:pt x="2094" y="402"/>
                  <a:pt x="1640" y="0"/>
                  <a:pt x="1093" y="0"/>
                </a:cubicBezTo>
                <a:cubicBezTo>
                  <a:pt x="489" y="0"/>
                  <a:pt x="0" y="489"/>
                  <a:pt x="0" y="1093"/>
                </a:cubicBezTo>
                <a:cubicBezTo>
                  <a:pt x="0" y="1697"/>
                  <a:pt x="489" y="2186"/>
                  <a:pt x="1093" y="2186"/>
                </a:cubicBezTo>
                <a:cubicBezTo>
                  <a:pt x="1640" y="2186"/>
                  <a:pt x="2094" y="1784"/>
                  <a:pt x="2174" y="1259"/>
                </a:cubicBezTo>
                <a:lnTo>
                  <a:pt x="2499" y="1106"/>
                </a:lnTo>
                <a:lnTo>
                  <a:pt x="2527"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1" name="Freeform 315">
            <a:extLst>
              <a:ext uri="{FF2B5EF4-FFF2-40B4-BE49-F238E27FC236}">
                <a16:creationId xmlns:a16="http://schemas.microsoft.com/office/drawing/2014/main" id="{820E0EBE-9CD9-487A-BA27-9E2F5F1B18C6}"/>
              </a:ext>
            </a:extLst>
          </p:cNvPr>
          <p:cNvSpPr>
            <a:spLocks/>
          </p:cNvSpPr>
          <p:nvPr/>
        </p:nvSpPr>
        <p:spPr bwMode="auto">
          <a:xfrm>
            <a:off x="7314407" y="3538970"/>
            <a:ext cx="1154907" cy="998538"/>
          </a:xfrm>
          <a:custGeom>
            <a:avLst/>
            <a:gdLst>
              <a:gd name="T0" fmla="*/ 3035 w 3035"/>
              <a:gd name="T1" fmla="*/ 1312 h 2625"/>
              <a:gd name="T2" fmla="*/ 3001 w 3035"/>
              <a:gd name="T3" fmla="*/ 1296 h 2625"/>
              <a:gd name="T4" fmla="*/ 2610 w 3035"/>
              <a:gd name="T5" fmla="*/ 1113 h 2625"/>
              <a:gd name="T6" fmla="*/ 1313 w 3035"/>
              <a:gd name="T7" fmla="*/ 0 h 2625"/>
              <a:gd name="T8" fmla="*/ 0 w 3035"/>
              <a:gd name="T9" fmla="*/ 1312 h 2625"/>
              <a:gd name="T10" fmla="*/ 1313 w 3035"/>
              <a:gd name="T11" fmla="*/ 2625 h 2625"/>
              <a:gd name="T12" fmla="*/ 2610 w 3035"/>
              <a:gd name="T13" fmla="*/ 1511 h 2625"/>
              <a:gd name="T14" fmla="*/ 3001 w 3035"/>
              <a:gd name="T15" fmla="*/ 1328 h 2625"/>
              <a:gd name="T16" fmla="*/ 3035 w 3035"/>
              <a:gd name="T17" fmla="*/ 1312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5" h="2625">
                <a:moveTo>
                  <a:pt x="3035" y="1312"/>
                </a:moveTo>
                <a:lnTo>
                  <a:pt x="3001" y="1296"/>
                </a:lnTo>
                <a:lnTo>
                  <a:pt x="2610" y="1113"/>
                </a:lnTo>
                <a:cubicBezTo>
                  <a:pt x="2514" y="483"/>
                  <a:pt x="1970" y="0"/>
                  <a:pt x="1313" y="0"/>
                </a:cubicBezTo>
                <a:cubicBezTo>
                  <a:pt x="588" y="0"/>
                  <a:pt x="0" y="587"/>
                  <a:pt x="0" y="1312"/>
                </a:cubicBezTo>
                <a:cubicBezTo>
                  <a:pt x="0" y="2037"/>
                  <a:pt x="588" y="2625"/>
                  <a:pt x="1313" y="2625"/>
                </a:cubicBezTo>
                <a:cubicBezTo>
                  <a:pt x="1970" y="2625"/>
                  <a:pt x="2514" y="2142"/>
                  <a:pt x="2610" y="1511"/>
                </a:cubicBezTo>
                <a:lnTo>
                  <a:pt x="3001" y="1328"/>
                </a:lnTo>
                <a:lnTo>
                  <a:pt x="3035" y="1312"/>
                </a:lnTo>
                <a:close/>
              </a:path>
            </a:pathLst>
          </a:custGeom>
          <a:solidFill>
            <a:srgbClr val="AA3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2" name="Freeform 316">
            <a:extLst>
              <a:ext uri="{FF2B5EF4-FFF2-40B4-BE49-F238E27FC236}">
                <a16:creationId xmlns:a16="http://schemas.microsoft.com/office/drawing/2014/main" id="{00DFBB1D-D110-467E-91C3-9D6EAD7E8DCA}"/>
              </a:ext>
            </a:extLst>
          </p:cNvPr>
          <p:cNvSpPr>
            <a:spLocks/>
          </p:cNvSpPr>
          <p:nvPr/>
        </p:nvSpPr>
        <p:spPr bwMode="auto">
          <a:xfrm>
            <a:off x="7392194" y="3622313"/>
            <a:ext cx="961232" cy="831850"/>
          </a:xfrm>
          <a:custGeom>
            <a:avLst/>
            <a:gdLst>
              <a:gd name="T0" fmla="*/ 2527 w 2527"/>
              <a:gd name="T1" fmla="*/ 1093 h 2186"/>
              <a:gd name="T2" fmla="*/ 2499 w 2527"/>
              <a:gd name="T3" fmla="*/ 1080 h 2186"/>
              <a:gd name="T4" fmla="*/ 2174 w 2527"/>
              <a:gd name="T5" fmla="*/ 927 h 2186"/>
              <a:gd name="T6" fmla="*/ 1093 w 2527"/>
              <a:gd name="T7" fmla="*/ 0 h 2186"/>
              <a:gd name="T8" fmla="*/ 0 w 2527"/>
              <a:gd name="T9" fmla="*/ 1093 h 2186"/>
              <a:gd name="T10" fmla="*/ 1093 w 2527"/>
              <a:gd name="T11" fmla="*/ 2186 h 2186"/>
              <a:gd name="T12" fmla="*/ 2174 w 2527"/>
              <a:gd name="T13" fmla="*/ 1259 h 2186"/>
              <a:gd name="T14" fmla="*/ 2499 w 2527"/>
              <a:gd name="T15" fmla="*/ 1107 h 2186"/>
              <a:gd name="T16" fmla="*/ 2527 w 2527"/>
              <a:gd name="T17" fmla="*/ 1093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7" h="2186">
                <a:moveTo>
                  <a:pt x="2527" y="1093"/>
                </a:moveTo>
                <a:lnTo>
                  <a:pt x="2499" y="1080"/>
                </a:lnTo>
                <a:lnTo>
                  <a:pt x="2174" y="927"/>
                </a:lnTo>
                <a:cubicBezTo>
                  <a:pt x="2094" y="402"/>
                  <a:pt x="1640" y="0"/>
                  <a:pt x="1093" y="0"/>
                </a:cubicBezTo>
                <a:cubicBezTo>
                  <a:pt x="489" y="0"/>
                  <a:pt x="0" y="489"/>
                  <a:pt x="0" y="1093"/>
                </a:cubicBezTo>
                <a:cubicBezTo>
                  <a:pt x="0" y="1697"/>
                  <a:pt x="489" y="2186"/>
                  <a:pt x="1093" y="2186"/>
                </a:cubicBezTo>
                <a:cubicBezTo>
                  <a:pt x="1640" y="2186"/>
                  <a:pt x="2094" y="1784"/>
                  <a:pt x="2174" y="1259"/>
                </a:cubicBezTo>
                <a:lnTo>
                  <a:pt x="2499" y="1107"/>
                </a:lnTo>
                <a:lnTo>
                  <a:pt x="2527"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3" name="Freeform 388">
            <a:extLst>
              <a:ext uri="{FF2B5EF4-FFF2-40B4-BE49-F238E27FC236}">
                <a16:creationId xmlns:a16="http://schemas.microsoft.com/office/drawing/2014/main" id="{D223D750-C1A0-4A21-94C7-DEEAD67A88C2}"/>
              </a:ext>
            </a:extLst>
          </p:cNvPr>
          <p:cNvSpPr>
            <a:spLocks/>
          </p:cNvSpPr>
          <p:nvPr/>
        </p:nvSpPr>
        <p:spPr bwMode="auto">
          <a:xfrm>
            <a:off x="7314407" y="4676413"/>
            <a:ext cx="1154907" cy="998538"/>
          </a:xfrm>
          <a:custGeom>
            <a:avLst/>
            <a:gdLst>
              <a:gd name="T0" fmla="*/ 3035 w 3035"/>
              <a:gd name="T1" fmla="*/ 1312 h 2625"/>
              <a:gd name="T2" fmla="*/ 3001 w 3035"/>
              <a:gd name="T3" fmla="*/ 1296 h 2625"/>
              <a:gd name="T4" fmla="*/ 2610 w 3035"/>
              <a:gd name="T5" fmla="*/ 1113 h 2625"/>
              <a:gd name="T6" fmla="*/ 1313 w 3035"/>
              <a:gd name="T7" fmla="*/ 0 h 2625"/>
              <a:gd name="T8" fmla="*/ 0 w 3035"/>
              <a:gd name="T9" fmla="*/ 1312 h 2625"/>
              <a:gd name="T10" fmla="*/ 1313 w 3035"/>
              <a:gd name="T11" fmla="*/ 2625 h 2625"/>
              <a:gd name="T12" fmla="*/ 2610 w 3035"/>
              <a:gd name="T13" fmla="*/ 1512 h 2625"/>
              <a:gd name="T14" fmla="*/ 3001 w 3035"/>
              <a:gd name="T15" fmla="*/ 1329 h 2625"/>
              <a:gd name="T16" fmla="*/ 3035 w 3035"/>
              <a:gd name="T17" fmla="*/ 1312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5" h="2625">
                <a:moveTo>
                  <a:pt x="3035" y="1312"/>
                </a:moveTo>
                <a:lnTo>
                  <a:pt x="3001" y="1296"/>
                </a:lnTo>
                <a:lnTo>
                  <a:pt x="2610" y="1113"/>
                </a:lnTo>
                <a:cubicBezTo>
                  <a:pt x="2514" y="483"/>
                  <a:pt x="1970" y="0"/>
                  <a:pt x="1313" y="0"/>
                </a:cubicBezTo>
                <a:cubicBezTo>
                  <a:pt x="588" y="0"/>
                  <a:pt x="0" y="588"/>
                  <a:pt x="0" y="1312"/>
                </a:cubicBezTo>
                <a:cubicBezTo>
                  <a:pt x="0" y="2037"/>
                  <a:pt x="588" y="2625"/>
                  <a:pt x="1313" y="2625"/>
                </a:cubicBezTo>
                <a:cubicBezTo>
                  <a:pt x="1970" y="2625"/>
                  <a:pt x="2514" y="2142"/>
                  <a:pt x="2610" y="1512"/>
                </a:cubicBezTo>
                <a:lnTo>
                  <a:pt x="3001" y="1329"/>
                </a:lnTo>
                <a:lnTo>
                  <a:pt x="3035" y="1312"/>
                </a:lnTo>
                <a:close/>
              </a:path>
            </a:pathLst>
          </a:custGeom>
          <a:solidFill>
            <a:srgbClr val="195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4" name="Freeform 389">
            <a:extLst>
              <a:ext uri="{FF2B5EF4-FFF2-40B4-BE49-F238E27FC236}">
                <a16:creationId xmlns:a16="http://schemas.microsoft.com/office/drawing/2014/main" id="{2034492C-FEE1-42D5-A3F8-0C8912D2A038}"/>
              </a:ext>
            </a:extLst>
          </p:cNvPr>
          <p:cNvSpPr>
            <a:spLocks/>
          </p:cNvSpPr>
          <p:nvPr/>
        </p:nvSpPr>
        <p:spPr bwMode="auto">
          <a:xfrm>
            <a:off x="7392194" y="4759757"/>
            <a:ext cx="961232" cy="831850"/>
          </a:xfrm>
          <a:custGeom>
            <a:avLst/>
            <a:gdLst>
              <a:gd name="T0" fmla="*/ 2527 w 2527"/>
              <a:gd name="T1" fmla="*/ 1093 h 2187"/>
              <a:gd name="T2" fmla="*/ 2499 w 2527"/>
              <a:gd name="T3" fmla="*/ 1080 h 2187"/>
              <a:gd name="T4" fmla="*/ 2174 w 2527"/>
              <a:gd name="T5" fmla="*/ 928 h 2187"/>
              <a:gd name="T6" fmla="*/ 1093 w 2527"/>
              <a:gd name="T7" fmla="*/ 0 h 2187"/>
              <a:gd name="T8" fmla="*/ 0 w 2527"/>
              <a:gd name="T9" fmla="*/ 1093 h 2187"/>
              <a:gd name="T10" fmla="*/ 1093 w 2527"/>
              <a:gd name="T11" fmla="*/ 2187 h 2187"/>
              <a:gd name="T12" fmla="*/ 2174 w 2527"/>
              <a:gd name="T13" fmla="*/ 1259 h 2187"/>
              <a:gd name="T14" fmla="*/ 2499 w 2527"/>
              <a:gd name="T15" fmla="*/ 1107 h 2187"/>
              <a:gd name="T16" fmla="*/ 2527 w 2527"/>
              <a:gd name="T17" fmla="*/ 1093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7" h="2187">
                <a:moveTo>
                  <a:pt x="2527" y="1093"/>
                </a:moveTo>
                <a:lnTo>
                  <a:pt x="2499" y="1080"/>
                </a:lnTo>
                <a:lnTo>
                  <a:pt x="2174" y="928"/>
                </a:lnTo>
                <a:cubicBezTo>
                  <a:pt x="2094" y="403"/>
                  <a:pt x="1640" y="0"/>
                  <a:pt x="1093" y="0"/>
                </a:cubicBezTo>
                <a:cubicBezTo>
                  <a:pt x="489" y="0"/>
                  <a:pt x="0" y="490"/>
                  <a:pt x="0" y="1093"/>
                </a:cubicBezTo>
                <a:cubicBezTo>
                  <a:pt x="0" y="1697"/>
                  <a:pt x="489" y="2187"/>
                  <a:pt x="1093" y="2187"/>
                </a:cubicBezTo>
                <a:cubicBezTo>
                  <a:pt x="1640" y="2187"/>
                  <a:pt x="2094" y="1784"/>
                  <a:pt x="2174" y="1259"/>
                </a:cubicBezTo>
                <a:lnTo>
                  <a:pt x="2499" y="1107"/>
                </a:lnTo>
                <a:lnTo>
                  <a:pt x="2527"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1" name="Freeform 7">
            <a:extLst>
              <a:ext uri="{FF2B5EF4-FFF2-40B4-BE49-F238E27FC236}">
                <a16:creationId xmlns:a16="http://schemas.microsoft.com/office/drawing/2014/main" id="{AAC06C78-FB86-4F6C-8365-D09FA0A5BE48}"/>
              </a:ext>
            </a:extLst>
          </p:cNvPr>
          <p:cNvSpPr>
            <a:spLocks noChangeArrowheads="1"/>
          </p:cNvSpPr>
          <p:nvPr/>
        </p:nvSpPr>
        <p:spPr bwMode="auto">
          <a:xfrm>
            <a:off x="7519668" y="4963491"/>
            <a:ext cx="578674" cy="493620"/>
          </a:xfrm>
          <a:custGeom>
            <a:avLst/>
            <a:gdLst>
              <a:gd name="connsiteX0" fmla="*/ 202198 w 578445"/>
              <a:gd name="connsiteY0" fmla="*/ 363594 h 493425"/>
              <a:gd name="connsiteX1" fmla="*/ 209433 w 578445"/>
              <a:gd name="connsiteY1" fmla="*/ 370994 h 493425"/>
              <a:gd name="connsiteX2" fmla="*/ 209433 w 578445"/>
              <a:gd name="connsiteY2" fmla="*/ 391414 h 493425"/>
              <a:gd name="connsiteX3" fmla="*/ 209433 w 578445"/>
              <a:gd name="connsiteY3" fmla="*/ 419095 h 493425"/>
              <a:gd name="connsiteX4" fmla="*/ 202198 w 578445"/>
              <a:gd name="connsiteY4" fmla="*/ 426495 h 493425"/>
              <a:gd name="connsiteX5" fmla="*/ 195364 w 578445"/>
              <a:gd name="connsiteY5" fmla="*/ 419095 h 493425"/>
              <a:gd name="connsiteX6" fmla="*/ 195364 w 578445"/>
              <a:gd name="connsiteY6" fmla="*/ 409545 h 493425"/>
              <a:gd name="connsiteX7" fmla="*/ 195364 w 578445"/>
              <a:gd name="connsiteY7" fmla="*/ 370994 h 493425"/>
              <a:gd name="connsiteX8" fmla="*/ 202198 w 578445"/>
              <a:gd name="connsiteY8" fmla="*/ 363594 h 493425"/>
              <a:gd name="connsiteX9" fmla="*/ 383440 w 578445"/>
              <a:gd name="connsiteY9" fmla="*/ 107373 h 493425"/>
              <a:gd name="connsiteX10" fmla="*/ 383440 w 578445"/>
              <a:gd name="connsiteY10" fmla="*/ 167177 h 493425"/>
              <a:gd name="connsiteX11" fmla="*/ 383440 w 578445"/>
              <a:gd name="connsiteY11" fmla="*/ 479082 h 493425"/>
              <a:gd name="connsiteX12" fmla="*/ 413409 w 578445"/>
              <a:gd name="connsiteY12" fmla="*/ 479082 h 493425"/>
              <a:gd name="connsiteX13" fmla="*/ 426957 w 578445"/>
              <a:gd name="connsiteY13" fmla="*/ 465558 h 493425"/>
              <a:gd name="connsiteX14" fmla="*/ 426957 w 578445"/>
              <a:gd name="connsiteY14" fmla="*/ 111098 h 493425"/>
              <a:gd name="connsiteX15" fmla="*/ 426957 w 578445"/>
              <a:gd name="connsiteY15" fmla="*/ 107373 h 493425"/>
              <a:gd name="connsiteX16" fmla="*/ 319807 w 578445"/>
              <a:gd name="connsiteY16" fmla="*/ 107373 h 493425"/>
              <a:gd name="connsiteX17" fmla="*/ 319807 w 578445"/>
              <a:gd name="connsiteY17" fmla="*/ 249179 h 493425"/>
              <a:gd name="connsiteX18" fmla="*/ 319807 w 578445"/>
              <a:gd name="connsiteY18" fmla="*/ 479082 h 493425"/>
              <a:gd name="connsiteX19" fmla="*/ 369072 w 578445"/>
              <a:gd name="connsiteY19" fmla="*/ 479082 h 493425"/>
              <a:gd name="connsiteX20" fmla="*/ 369072 w 578445"/>
              <a:gd name="connsiteY20" fmla="*/ 185693 h 493425"/>
              <a:gd name="connsiteX21" fmla="*/ 369072 w 578445"/>
              <a:gd name="connsiteY21" fmla="*/ 107373 h 493425"/>
              <a:gd name="connsiteX22" fmla="*/ 151898 w 578445"/>
              <a:gd name="connsiteY22" fmla="*/ 107373 h 493425"/>
              <a:gd name="connsiteX23" fmla="*/ 151898 w 578445"/>
              <a:gd name="connsiteY23" fmla="*/ 465558 h 493425"/>
              <a:gd name="connsiteX24" fmla="*/ 165856 w 578445"/>
              <a:gd name="connsiteY24" fmla="*/ 479082 h 493425"/>
              <a:gd name="connsiteX25" fmla="*/ 305439 w 578445"/>
              <a:gd name="connsiteY25" fmla="*/ 479082 h 493425"/>
              <a:gd name="connsiteX26" fmla="*/ 305439 w 578445"/>
              <a:gd name="connsiteY26" fmla="*/ 267695 h 493425"/>
              <a:gd name="connsiteX27" fmla="*/ 305439 w 578445"/>
              <a:gd name="connsiteY27" fmla="*/ 107373 h 493425"/>
              <a:gd name="connsiteX28" fmla="*/ 209784 w 578445"/>
              <a:gd name="connsiteY28" fmla="*/ 107373 h 493425"/>
              <a:gd name="connsiteX29" fmla="*/ 209784 w 578445"/>
              <a:gd name="connsiteY29" fmla="*/ 339742 h 493425"/>
              <a:gd name="connsiteX30" fmla="*/ 202394 w 578445"/>
              <a:gd name="connsiteY30" fmla="*/ 347119 h 493425"/>
              <a:gd name="connsiteX31" fmla="*/ 195415 w 578445"/>
              <a:gd name="connsiteY31" fmla="*/ 339742 h 493425"/>
              <a:gd name="connsiteX32" fmla="*/ 195415 w 578445"/>
              <a:gd name="connsiteY32" fmla="*/ 107373 h 493425"/>
              <a:gd name="connsiteX33" fmla="*/ 65686 w 578445"/>
              <a:gd name="connsiteY33" fmla="*/ 14344 h 493425"/>
              <a:gd name="connsiteX34" fmla="*/ 14779 w 578445"/>
              <a:gd name="connsiteY34" fmla="*/ 58604 h 493425"/>
              <a:gd name="connsiteX35" fmla="*/ 14779 w 578445"/>
              <a:gd name="connsiteY35" fmla="*/ 190567 h 493425"/>
              <a:gd name="connsiteX36" fmla="*/ 25864 w 578445"/>
              <a:gd name="connsiteY36" fmla="*/ 199583 h 493425"/>
              <a:gd name="connsiteX37" fmla="*/ 137529 w 578445"/>
              <a:gd name="connsiteY37" fmla="*/ 199583 h 493425"/>
              <a:gd name="connsiteX38" fmla="*/ 137529 w 578445"/>
              <a:gd name="connsiteY38" fmla="*/ 107373 h 493425"/>
              <a:gd name="connsiteX39" fmla="*/ 62401 w 578445"/>
              <a:gd name="connsiteY39" fmla="*/ 107373 h 493425"/>
              <a:gd name="connsiteX40" fmla="*/ 55012 w 578445"/>
              <a:gd name="connsiteY40" fmla="*/ 100406 h 493425"/>
              <a:gd name="connsiteX41" fmla="*/ 62401 w 578445"/>
              <a:gd name="connsiteY41" fmla="*/ 93029 h 493425"/>
              <a:gd name="connsiteX42" fmla="*/ 137529 w 578445"/>
              <a:gd name="connsiteY42" fmla="*/ 93029 h 493425"/>
              <a:gd name="connsiteX43" fmla="*/ 440979 w 578445"/>
              <a:gd name="connsiteY43" fmla="*/ 93029 h 493425"/>
              <a:gd name="connsiteX44" fmla="*/ 441326 w 578445"/>
              <a:gd name="connsiteY44" fmla="*/ 93029 h 493425"/>
              <a:gd name="connsiteX45" fmla="*/ 513991 w 578445"/>
              <a:gd name="connsiteY45" fmla="*/ 93029 h 493425"/>
              <a:gd name="connsiteX46" fmla="*/ 520970 w 578445"/>
              <a:gd name="connsiteY46" fmla="*/ 100406 h 493425"/>
              <a:gd name="connsiteX47" fmla="*/ 513991 w 578445"/>
              <a:gd name="connsiteY47" fmla="*/ 107373 h 493425"/>
              <a:gd name="connsiteX48" fmla="*/ 441326 w 578445"/>
              <a:gd name="connsiteY48" fmla="*/ 107373 h 493425"/>
              <a:gd name="connsiteX49" fmla="*/ 441326 w 578445"/>
              <a:gd name="connsiteY49" fmla="*/ 199583 h 493425"/>
              <a:gd name="connsiteX50" fmla="*/ 552991 w 578445"/>
              <a:gd name="connsiteY50" fmla="*/ 199583 h 493425"/>
              <a:gd name="connsiteX51" fmla="*/ 564076 w 578445"/>
              <a:gd name="connsiteY51" fmla="*/ 190567 h 493425"/>
              <a:gd name="connsiteX52" fmla="*/ 564076 w 578445"/>
              <a:gd name="connsiteY52" fmla="*/ 58604 h 493425"/>
              <a:gd name="connsiteX53" fmla="*/ 513169 w 578445"/>
              <a:gd name="connsiteY53" fmla="*/ 14344 h 493425"/>
              <a:gd name="connsiteX54" fmla="*/ 502038 w 578445"/>
              <a:gd name="connsiteY54" fmla="*/ 14344 h 493425"/>
              <a:gd name="connsiteX55" fmla="*/ 65686 w 578445"/>
              <a:gd name="connsiteY55" fmla="*/ 0 h 493425"/>
              <a:gd name="connsiteX56" fmla="*/ 513169 w 578445"/>
              <a:gd name="connsiteY56" fmla="*/ 0 h 493425"/>
              <a:gd name="connsiteX57" fmla="*/ 578445 w 578445"/>
              <a:gd name="connsiteY57" fmla="*/ 58604 h 493425"/>
              <a:gd name="connsiteX58" fmla="*/ 578445 w 578445"/>
              <a:gd name="connsiteY58" fmla="*/ 190567 h 493425"/>
              <a:gd name="connsiteX59" fmla="*/ 552991 w 578445"/>
              <a:gd name="connsiteY59" fmla="*/ 213927 h 493425"/>
              <a:gd name="connsiteX60" fmla="*/ 441326 w 578445"/>
              <a:gd name="connsiteY60" fmla="*/ 213927 h 493425"/>
              <a:gd name="connsiteX61" fmla="*/ 441326 w 578445"/>
              <a:gd name="connsiteY61" fmla="*/ 465558 h 493425"/>
              <a:gd name="connsiteX62" fmla="*/ 413409 w 578445"/>
              <a:gd name="connsiteY62" fmla="*/ 493425 h 493425"/>
              <a:gd name="connsiteX63" fmla="*/ 165856 w 578445"/>
              <a:gd name="connsiteY63" fmla="*/ 493425 h 493425"/>
              <a:gd name="connsiteX64" fmla="*/ 137529 w 578445"/>
              <a:gd name="connsiteY64" fmla="*/ 465558 h 493425"/>
              <a:gd name="connsiteX65" fmla="*/ 137529 w 578445"/>
              <a:gd name="connsiteY65" fmla="*/ 213927 h 493425"/>
              <a:gd name="connsiteX66" fmla="*/ 25864 w 578445"/>
              <a:gd name="connsiteY66" fmla="*/ 213927 h 493425"/>
              <a:gd name="connsiteX67" fmla="*/ 0 w 578445"/>
              <a:gd name="connsiteY67" fmla="*/ 190567 h 493425"/>
              <a:gd name="connsiteX68" fmla="*/ 0 w 578445"/>
              <a:gd name="connsiteY68" fmla="*/ 58604 h 493425"/>
              <a:gd name="connsiteX69" fmla="*/ 65686 w 578445"/>
              <a:gd name="connsiteY69" fmla="*/ 0 h 4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8445" h="493425">
                <a:moveTo>
                  <a:pt x="202198" y="363594"/>
                </a:moveTo>
                <a:cubicBezTo>
                  <a:pt x="206217" y="363594"/>
                  <a:pt x="209433" y="366883"/>
                  <a:pt x="209433" y="370994"/>
                </a:cubicBezTo>
                <a:lnTo>
                  <a:pt x="209433" y="391414"/>
                </a:lnTo>
                <a:lnTo>
                  <a:pt x="209433" y="419095"/>
                </a:lnTo>
                <a:cubicBezTo>
                  <a:pt x="209433" y="423206"/>
                  <a:pt x="206217" y="426495"/>
                  <a:pt x="202198" y="426495"/>
                </a:cubicBezTo>
                <a:cubicBezTo>
                  <a:pt x="198178" y="426495"/>
                  <a:pt x="195364" y="423206"/>
                  <a:pt x="195364" y="419095"/>
                </a:cubicBezTo>
                <a:lnTo>
                  <a:pt x="195364" y="409545"/>
                </a:lnTo>
                <a:lnTo>
                  <a:pt x="195364" y="370994"/>
                </a:lnTo>
                <a:cubicBezTo>
                  <a:pt x="195364" y="366883"/>
                  <a:pt x="198178" y="363594"/>
                  <a:pt x="202198" y="363594"/>
                </a:cubicBezTo>
                <a:close/>
                <a:moveTo>
                  <a:pt x="383440" y="107373"/>
                </a:moveTo>
                <a:lnTo>
                  <a:pt x="383440" y="167177"/>
                </a:lnTo>
                <a:lnTo>
                  <a:pt x="383440" y="479082"/>
                </a:lnTo>
                <a:lnTo>
                  <a:pt x="413409" y="479082"/>
                </a:lnTo>
                <a:cubicBezTo>
                  <a:pt x="420799" y="479082"/>
                  <a:pt x="426957" y="472934"/>
                  <a:pt x="426957" y="465558"/>
                </a:cubicBezTo>
                <a:lnTo>
                  <a:pt x="426957" y="111098"/>
                </a:lnTo>
                <a:lnTo>
                  <a:pt x="426957" y="107373"/>
                </a:lnTo>
                <a:close/>
                <a:moveTo>
                  <a:pt x="319807" y="107373"/>
                </a:moveTo>
                <a:lnTo>
                  <a:pt x="319807" y="249179"/>
                </a:lnTo>
                <a:lnTo>
                  <a:pt x="319807" y="479082"/>
                </a:lnTo>
                <a:lnTo>
                  <a:pt x="369072" y="479082"/>
                </a:lnTo>
                <a:lnTo>
                  <a:pt x="369072" y="185693"/>
                </a:lnTo>
                <a:lnTo>
                  <a:pt x="369072" y="107373"/>
                </a:lnTo>
                <a:close/>
                <a:moveTo>
                  <a:pt x="151898" y="107373"/>
                </a:moveTo>
                <a:lnTo>
                  <a:pt x="151898" y="465558"/>
                </a:lnTo>
                <a:cubicBezTo>
                  <a:pt x="151898" y="472934"/>
                  <a:pt x="158056" y="479082"/>
                  <a:pt x="165856" y="479082"/>
                </a:cubicBezTo>
                <a:lnTo>
                  <a:pt x="305439" y="479082"/>
                </a:lnTo>
                <a:lnTo>
                  <a:pt x="305439" y="267695"/>
                </a:lnTo>
                <a:lnTo>
                  <a:pt x="305439" y="107373"/>
                </a:lnTo>
                <a:lnTo>
                  <a:pt x="209784" y="107373"/>
                </a:lnTo>
                <a:lnTo>
                  <a:pt x="209784" y="339742"/>
                </a:lnTo>
                <a:cubicBezTo>
                  <a:pt x="209784" y="343840"/>
                  <a:pt x="206499" y="347119"/>
                  <a:pt x="202394" y="347119"/>
                </a:cubicBezTo>
                <a:cubicBezTo>
                  <a:pt x="198289" y="347119"/>
                  <a:pt x="195415" y="343840"/>
                  <a:pt x="195415" y="339742"/>
                </a:cubicBezTo>
                <a:lnTo>
                  <a:pt x="195415" y="107373"/>
                </a:lnTo>
                <a:close/>
                <a:moveTo>
                  <a:pt x="65686" y="14344"/>
                </a:moveTo>
                <a:cubicBezTo>
                  <a:pt x="37359" y="14344"/>
                  <a:pt x="14779" y="34015"/>
                  <a:pt x="14779" y="58604"/>
                </a:cubicBezTo>
                <a:lnTo>
                  <a:pt x="14779" y="190567"/>
                </a:lnTo>
                <a:cubicBezTo>
                  <a:pt x="14779" y="195894"/>
                  <a:pt x="19706" y="199583"/>
                  <a:pt x="25864" y="199583"/>
                </a:cubicBezTo>
                <a:lnTo>
                  <a:pt x="137529" y="199583"/>
                </a:lnTo>
                <a:lnTo>
                  <a:pt x="137529" y="107373"/>
                </a:lnTo>
                <a:lnTo>
                  <a:pt x="62401" y="107373"/>
                </a:lnTo>
                <a:cubicBezTo>
                  <a:pt x="58296" y="107373"/>
                  <a:pt x="55012" y="104094"/>
                  <a:pt x="55012" y="100406"/>
                </a:cubicBezTo>
                <a:cubicBezTo>
                  <a:pt x="55012" y="96308"/>
                  <a:pt x="58296" y="93029"/>
                  <a:pt x="62401" y="93029"/>
                </a:cubicBezTo>
                <a:lnTo>
                  <a:pt x="137529" y="93029"/>
                </a:lnTo>
                <a:lnTo>
                  <a:pt x="440979" y="93029"/>
                </a:lnTo>
                <a:lnTo>
                  <a:pt x="441326" y="93029"/>
                </a:lnTo>
                <a:lnTo>
                  <a:pt x="513991" y="93029"/>
                </a:lnTo>
                <a:cubicBezTo>
                  <a:pt x="517685" y="93029"/>
                  <a:pt x="520970" y="96308"/>
                  <a:pt x="520970" y="100406"/>
                </a:cubicBezTo>
                <a:cubicBezTo>
                  <a:pt x="520970" y="104094"/>
                  <a:pt x="517685" y="107373"/>
                  <a:pt x="513991" y="107373"/>
                </a:cubicBezTo>
                <a:lnTo>
                  <a:pt x="441326" y="107373"/>
                </a:lnTo>
                <a:lnTo>
                  <a:pt x="441326" y="199583"/>
                </a:lnTo>
                <a:lnTo>
                  <a:pt x="552991" y="199583"/>
                </a:lnTo>
                <a:cubicBezTo>
                  <a:pt x="559149" y="199583"/>
                  <a:pt x="564076" y="195894"/>
                  <a:pt x="564076" y="190567"/>
                </a:cubicBezTo>
                <a:lnTo>
                  <a:pt x="564076" y="58604"/>
                </a:lnTo>
                <a:cubicBezTo>
                  <a:pt x="564076" y="34015"/>
                  <a:pt x="541496" y="14344"/>
                  <a:pt x="513169" y="14344"/>
                </a:cubicBezTo>
                <a:lnTo>
                  <a:pt x="502038" y="14344"/>
                </a:lnTo>
                <a:close/>
                <a:moveTo>
                  <a:pt x="65686" y="0"/>
                </a:moveTo>
                <a:lnTo>
                  <a:pt x="513169" y="0"/>
                </a:lnTo>
                <a:cubicBezTo>
                  <a:pt x="549297" y="0"/>
                  <a:pt x="578445" y="26228"/>
                  <a:pt x="578445" y="58604"/>
                </a:cubicBezTo>
                <a:lnTo>
                  <a:pt x="578445" y="190567"/>
                </a:lnTo>
                <a:cubicBezTo>
                  <a:pt x="578445" y="203681"/>
                  <a:pt x="567360" y="213927"/>
                  <a:pt x="552991" y="213927"/>
                </a:cubicBezTo>
                <a:lnTo>
                  <a:pt x="441326" y="213927"/>
                </a:lnTo>
                <a:lnTo>
                  <a:pt x="441326" y="465558"/>
                </a:lnTo>
                <a:cubicBezTo>
                  <a:pt x="441326" y="480721"/>
                  <a:pt x="428599" y="493425"/>
                  <a:pt x="413409" y="493425"/>
                </a:cubicBezTo>
                <a:lnTo>
                  <a:pt x="165856" y="493425"/>
                </a:lnTo>
                <a:cubicBezTo>
                  <a:pt x="150256" y="493425"/>
                  <a:pt x="137529" y="480721"/>
                  <a:pt x="137529" y="465558"/>
                </a:cubicBezTo>
                <a:lnTo>
                  <a:pt x="137529" y="213927"/>
                </a:lnTo>
                <a:lnTo>
                  <a:pt x="25864" y="213927"/>
                </a:lnTo>
                <a:cubicBezTo>
                  <a:pt x="11495" y="213927"/>
                  <a:pt x="0" y="203681"/>
                  <a:pt x="0" y="190567"/>
                </a:cubicBezTo>
                <a:lnTo>
                  <a:pt x="0" y="58604"/>
                </a:lnTo>
                <a:cubicBezTo>
                  <a:pt x="0" y="26228"/>
                  <a:pt x="29558" y="0"/>
                  <a:pt x="65686" y="0"/>
                </a:cubicBezTo>
                <a:close/>
              </a:path>
            </a:pathLst>
          </a:custGeom>
          <a:solidFill>
            <a:srgbClr val="111340"/>
          </a:solidFill>
          <a:ln>
            <a:noFill/>
          </a:ln>
          <a:effectLst/>
        </p:spPr>
        <p:txBody>
          <a:bodyPr wrap="square" anchor="ctr">
            <a:noAutofit/>
          </a:bodyPr>
          <a:lstStyle/>
          <a:p>
            <a:endParaRPr lang="en-US" sz="900" dirty="0">
              <a:latin typeface="Poppins" panose="00000500000000000000" pitchFamily="2" charset="0"/>
            </a:endParaRPr>
          </a:p>
        </p:txBody>
      </p:sp>
      <p:sp>
        <p:nvSpPr>
          <p:cNvPr id="452" name="Freeform 34">
            <a:extLst>
              <a:ext uri="{FF2B5EF4-FFF2-40B4-BE49-F238E27FC236}">
                <a16:creationId xmlns:a16="http://schemas.microsoft.com/office/drawing/2014/main" id="{C4900C3D-46E6-41FF-B434-08247C82CEE3}"/>
              </a:ext>
            </a:extLst>
          </p:cNvPr>
          <p:cNvSpPr>
            <a:spLocks noChangeArrowheads="1"/>
          </p:cNvSpPr>
          <p:nvPr/>
        </p:nvSpPr>
        <p:spPr bwMode="auto">
          <a:xfrm>
            <a:off x="7657479" y="2599505"/>
            <a:ext cx="306861" cy="534874"/>
          </a:xfrm>
          <a:custGeom>
            <a:avLst/>
            <a:gdLst>
              <a:gd name="connsiteX0" fmla="*/ 56076 w 306740"/>
              <a:gd name="connsiteY0" fmla="*/ 484445 h 534663"/>
              <a:gd name="connsiteX1" fmla="*/ 44388 w 306740"/>
              <a:gd name="connsiteY1" fmla="*/ 495762 h 534663"/>
              <a:gd name="connsiteX2" fmla="*/ 56076 w 306740"/>
              <a:gd name="connsiteY2" fmla="*/ 507079 h 534663"/>
              <a:gd name="connsiteX3" fmla="*/ 67764 w 306740"/>
              <a:gd name="connsiteY3" fmla="*/ 495762 h 534663"/>
              <a:gd name="connsiteX4" fmla="*/ 56076 w 306740"/>
              <a:gd name="connsiteY4" fmla="*/ 484445 h 534663"/>
              <a:gd name="connsiteX5" fmla="*/ 43136 w 306740"/>
              <a:gd name="connsiteY5" fmla="*/ 478996 h 534663"/>
              <a:gd name="connsiteX6" fmla="*/ 68599 w 306740"/>
              <a:gd name="connsiteY6" fmla="*/ 478996 h 534663"/>
              <a:gd name="connsiteX7" fmla="*/ 71939 w 306740"/>
              <a:gd name="connsiteY7" fmla="*/ 482349 h 534663"/>
              <a:gd name="connsiteX8" fmla="*/ 71939 w 306740"/>
              <a:gd name="connsiteY8" fmla="*/ 509594 h 534663"/>
              <a:gd name="connsiteX9" fmla="*/ 68599 w 306740"/>
              <a:gd name="connsiteY9" fmla="*/ 512947 h 534663"/>
              <a:gd name="connsiteX10" fmla="*/ 43136 w 306740"/>
              <a:gd name="connsiteY10" fmla="*/ 512947 h 534663"/>
              <a:gd name="connsiteX11" fmla="*/ 39796 w 306740"/>
              <a:gd name="connsiteY11" fmla="*/ 509594 h 534663"/>
              <a:gd name="connsiteX12" fmla="*/ 39796 w 306740"/>
              <a:gd name="connsiteY12" fmla="*/ 482349 h 534663"/>
              <a:gd name="connsiteX13" fmla="*/ 43136 w 306740"/>
              <a:gd name="connsiteY13" fmla="*/ 478996 h 534663"/>
              <a:gd name="connsiteX14" fmla="*/ 18476 w 306740"/>
              <a:gd name="connsiteY14" fmla="*/ 468964 h 534663"/>
              <a:gd name="connsiteX15" fmla="*/ 14780 w 306740"/>
              <a:gd name="connsiteY15" fmla="*/ 472660 h 534663"/>
              <a:gd name="connsiteX16" fmla="*/ 14780 w 306740"/>
              <a:gd name="connsiteY16" fmla="*/ 516596 h 534663"/>
              <a:gd name="connsiteX17" fmla="*/ 18476 w 306740"/>
              <a:gd name="connsiteY17" fmla="*/ 520291 h 534663"/>
              <a:gd name="connsiteX18" fmla="*/ 225814 w 306740"/>
              <a:gd name="connsiteY18" fmla="*/ 520291 h 534663"/>
              <a:gd name="connsiteX19" fmla="*/ 229509 w 306740"/>
              <a:gd name="connsiteY19" fmla="*/ 516596 h 534663"/>
              <a:gd name="connsiteX20" fmla="*/ 229509 w 306740"/>
              <a:gd name="connsiteY20" fmla="*/ 472660 h 534663"/>
              <a:gd name="connsiteX21" fmla="*/ 225814 w 306740"/>
              <a:gd name="connsiteY21" fmla="*/ 468964 h 534663"/>
              <a:gd name="connsiteX22" fmla="*/ 179419 w 306740"/>
              <a:gd name="connsiteY22" fmla="*/ 254214 h 534663"/>
              <a:gd name="connsiteX23" fmla="*/ 151911 w 306740"/>
              <a:gd name="connsiteY23" fmla="*/ 283367 h 534663"/>
              <a:gd name="connsiteX24" fmla="*/ 164228 w 306740"/>
              <a:gd name="connsiteY24" fmla="*/ 295275 h 534663"/>
              <a:gd name="connsiteX25" fmla="*/ 183525 w 306740"/>
              <a:gd name="connsiteY25" fmla="*/ 269817 h 534663"/>
              <a:gd name="connsiteX26" fmla="*/ 179419 w 306740"/>
              <a:gd name="connsiteY26" fmla="*/ 254214 h 534663"/>
              <a:gd name="connsiteX27" fmla="*/ 93199 w 306740"/>
              <a:gd name="connsiteY27" fmla="*/ 99002 h 534663"/>
              <a:gd name="connsiteX28" fmla="*/ 68976 w 306740"/>
              <a:gd name="connsiteY28" fmla="*/ 115016 h 534663"/>
              <a:gd name="connsiteX29" fmla="*/ 47216 w 306740"/>
              <a:gd name="connsiteY29" fmla="*/ 159362 h 534663"/>
              <a:gd name="connsiteX30" fmla="*/ 47216 w 306740"/>
              <a:gd name="connsiteY30" fmla="*/ 454593 h 534663"/>
              <a:gd name="connsiteX31" fmla="*/ 198716 w 306740"/>
              <a:gd name="connsiteY31" fmla="*/ 454593 h 534663"/>
              <a:gd name="connsiteX32" fmla="*/ 198716 w 306740"/>
              <a:gd name="connsiteY32" fmla="*/ 381093 h 534663"/>
              <a:gd name="connsiteX33" fmla="*/ 210212 w 306740"/>
              <a:gd name="connsiteY33" fmla="*/ 362205 h 534663"/>
              <a:gd name="connsiteX34" fmla="*/ 216371 w 306740"/>
              <a:gd name="connsiteY34" fmla="*/ 358920 h 534663"/>
              <a:gd name="connsiteX35" fmla="*/ 231151 w 306740"/>
              <a:gd name="connsiteY35" fmla="*/ 342085 h 534663"/>
              <a:gd name="connsiteX36" fmla="*/ 181061 w 306740"/>
              <a:gd name="connsiteY36" fmla="*/ 340032 h 534663"/>
              <a:gd name="connsiteX37" fmla="*/ 182293 w 306740"/>
              <a:gd name="connsiteY37" fmla="*/ 359331 h 534663"/>
              <a:gd name="connsiteX38" fmla="*/ 175314 w 306740"/>
              <a:gd name="connsiteY38" fmla="*/ 366722 h 534663"/>
              <a:gd name="connsiteX39" fmla="*/ 168334 w 306740"/>
              <a:gd name="connsiteY39" fmla="*/ 359331 h 534663"/>
              <a:gd name="connsiteX40" fmla="*/ 143289 w 306740"/>
              <a:gd name="connsiteY40" fmla="*/ 294454 h 534663"/>
              <a:gd name="connsiteX41" fmla="*/ 137541 w 306740"/>
              <a:gd name="connsiteY41" fmla="*/ 282957 h 534663"/>
              <a:gd name="connsiteX42" fmla="*/ 143289 w 306740"/>
              <a:gd name="connsiteY42" fmla="*/ 271870 h 534663"/>
              <a:gd name="connsiteX43" fmla="*/ 176545 w 306740"/>
              <a:gd name="connsiteY43" fmla="*/ 209046 h 534663"/>
              <a:gd name="connsiteX44" fmla="*/ 164639 w 306740"/>
              <a:gd name="connsiteY44" fmla="*/ 165932 h 534663"/>
              <a:gd name="connsiteX45" fmla="*/ 160533 w 306740"/>
              <a:gd name="connsiteY45" fmla="*/ 165521 h 534663"/>
              <a:gd name="connsiteX46" fmla="*/ 114549 w 306740"/>
              <a:gd name="connsiteY46" fmla="*/ 220544 h 534663"/>
              <a:gd name="connsiteX47" fmla="*/ 80472 w 306740"/>
              <a:gd name="connsiteY47" fmla="*/ 259962 h 534663"/>
              <a:gd name="connsiteX48" fmla="*/ 70208 w 306740"/>
              <a:gd name="connsiteY48" fmla="*/ 261194 h 534663"/>
              <a:gd name="connsiteX49" fmla="*/ 68976 w 306740"/>
              <a:gd name="connsiteY49" fmla="*/ 250929 h 534663"/>
              <a:gd name="connsiteX50" fmla="*/ 87041 w 306740"/>
              <a:gd name="connsiteY50" fmla="*/ 229577 h 534663"/>
              <a:gd name="connsiteX51" fmla="*/ 274671 w 306740"/>
              <a:gd name="connsiteY51" fmla="*/ 21396 h 534663"/>
              <a:gd name="connsiteX52" fmla="*/ 260712 w 306740"/>
              <a:gd name="connsiteY52" fmla="*/ 328945 h 534663"/>
              <a:gd name="connsiteX53" fmla="*/ 266460 w 306740"/>
              <a:gd name="connsiteY53" fmla="*/ 329356 h 534663"/>
              <a:gd name="connsiteX54" fmla="*/ 279188 w 306740"/>
              <a:gd name="connsiteY54" fmla="*/ 317448 h 534663"/>
              <a:gd name="connsiteX55" fmla="*/ 292326 w 306740"/>
              <a:gd name="connsiteY55" fmla="*/ 34536 h 534663"/>
              <a:gd name="connsiteX56" fmla="*/ 289041 w 306740"/>
              <a:gd name="connsiteY56" fmla="*/ 25913 h 534663"/>
              <a:gd name="connsiteX57" fmla="*/ 280419 w 306740"/>
              <a:gd name="connsiteY57" fmla="*/ 21807 h 534663"/>
              <a:gd name="connsiteX58" fmla="*/ 186399 w 306740"/>
              <a:gd name="connsiteY58" fmla="*/ 16880 h 534663"/>
              <a:gd name="connsiteX59" fmla="*/ 208980 w 306740"/>
              <a:gd name="connsiteY59" fmla="*/ 170859 h 534663"/>
              <a:gd name="connsiteX60" fmla="*/ 223350 w 306740"/>
              <a:gd name="connsiteY60" fmla="*/ 327713 h 534663"/>
              <a:gd name="connsiteX61" fmla="*/ 245932 w 306740"/>
              <a:gd name="connsiteY61" fmla="*/ 328535 h 534663"/>
              <a:gd name="connsiteX62" fmla="*/ 260302 w 306740"/>
              <a:gd name="connsiteY62" fmla="*/ 20575 h 534663"/>
              <a:gd name="connsiteX63" fmla="*/ 123992 w 306740"/>
              <a:gd name="connsiteY63" fmla="*/ 14416 h 534663"/>
              <a:gd name="connsiteX64" fmla="*/ 114549 w 306740"/>
              <a:gd name="connsiteY64" fmla="*/ 17701 h 534663"/>
              <a:gd name="connsiteX65" fmla="*/ 110854 w 306740"/>
              <a:gd name="connsiteY65" fmla="*/ 26324 h 534663"/>
              <a:gd name="connsiteX66" fmla="*/ 101821 w 306740"/>
              <a:gd name="connsiteY66" fmla="*/ 212742 h 534663"/>
              <a:gd name="connsiteX67" fmla="*/ 103874 w 306740"/>
              <a:gd name="connsiteY67" fmla="*/ 210689 h 534663"/>
              <a:gd name="connsiteX68" fmla="*/ 149448 w 306740"/>
              <a:gd name="connsiteY68" fmla="*/ 156488 h 534663"/>
              <a:gd name="connsiteX69" fmla="*/ 168744 w 306740"/>
              <a:gd name="connsiteY69" fmla="*/ 151971 h 534663"/>
              <a:gd name="connsiteX70" fmla="*/ 190505 w 306740"/>
              <a:gd name="connsiteY70" fmla="*/ 209046 h 534663"/>
              <a:gd name="connsiteX71" fmla="*/ 184757 w 306740"/>
              <a:gd name="connsiteY71" fmla="*/ 242717 h 534663"/>
              <a:gd name="connsiteX72" fmla="*/ 191736 w 306740"/>
              <a:gd name="connsiteY72" fmla="*/ 246002 h 534663"/>
              <a:gd name="connsiteX73" fmla="*/ 197484 w 306740"/>
              <a:gd name="connsiteY73" fmla="*/ 270638 h 534663"/>
              <a:gd name="connsiteX74" fmla="*/ 171618 w 306740"/>
              <a:gd name="connsiteY74" fmla="*/ 307593 h 534663"/>
              <a:gd name="connsiteX75" fmla="*/ 178598 w 306740"/>
              <a:gd name="connsiteY75" fmla="*/ 325660 h 534663"/>
              <a:gd name="connsiteX76" fmla="*/ 208980 w 306740"/>
              <a:gd name="connsiteY76" fmla="*/ 326892 h 534663"/>
              <a:gd name="connsiteX77" fmla="*/ 195431 w 306740"/>
              <a:gd name="connsiteY77" fmla="*/ 175787 h 534663"/>
              <a:gd name="connsiteX78" fmla="*/ 172029 w 306740"/>
              <a:gd name="connsiteY78" fmla="*/ 16880 h 534663"/>
              <a:gd name="connsiteX79" fmla="*/ 124403 w 306740"/>
              <a:gd name="connsiteY79" fmla="*/ 44 h 534663"/>
              <a:gd name="connsiteX80" fmla="*/ 281241 w 306740"/>
              <a:gd name="connsiteY80" fmla="*/ 7436 h 534663"/>
              <a:gd name="connsiteX81" fmla="*/ 299716 w 306740"/>
              <a:gd name="connsiteY81" fmla="*/ 16058 h 534663"/>
              <a:gd name="connsiteX82" fmla="*/ 306696 w 306740"/>
              <a:gd name="connsiteY82" fmla="*/ 35357 h 534663"/>
              <a:gd name="connsiteX83" fmla="*/ 293558 w 306740"/>
              <a:gd name="connsiteY83" fmla="*/ 318269 h 534663"/>
              <a:gd name="connsiteX84" fmla="*/ 266871 w 306740"/>
              <a:gd name="connsiteY84" fmla="*/ 344138 h 534663"/>
              <a:gd name="connsiteX85" fmla="*/ 265639 w 306740"/>
              <a:gd name="connsiteY85" fmla="*/ 344138 h 534663"/>
              <a:gd name="connsiteX86" fmla="*/ 245932 w 306740"/>
              <a:gd name="connsiteY86" fmla="*/ 342906 h 534663"/>
              <a:gd name="connsiteX87" fmla="*/ 223350 w 306740"/>
              <a:gd name="connsiteY87" fmla="*/ 371238 h 534663"/>
              <a:gd name="connsiteX88" fmla="*/ 218114 w 306740"/>
              <a:gd name="connsiteY88" fmla="*/ 374011 h 534663"/>
              <a:gd name="connsiteX89" fmla="*/ 216371 w 306740"/>
              <a:gd name="connsiteY89" fmla="*/ 374934 h 534663"/>
              <a:gd name="connsiteX90" fmla="*/ 212675 w 306740"/>
              <a:gd name="connsiteY90" fmla="*/ 381093 h 534663"/>
              <a:gd name="connsiteX91" fmla="*/ 212675 w 306740"/>
              <a:gd name="connsiteY91" fmla="*/ 454593 h 534663"/>
              <a:gd name="connsiteX92" fmla="*/ 225814 w 306740"/>
              <a:gd name="connsiteY92" fmla="*/ 454593 h 534663"/>
              <a:gd name="connsiteX93" fmla="*/ 227501 w 306740"/>
              <a:gd name="connsiteY93" fmla="*/ 455281 h 534663"/>
              <a:gd name="connsiteX94" fmla="*/ 238901 w 306740"/>
              <a:gd name="connsiteY94" fmla="*/ 459931 h 534663"/>
              <a:gd name="connsiteX95" fmla="*/ 244289 w 306740"/>
              <a:gd name="connsiteY95" fmla="*/ 472660 h 534663"/>
              <a:gd name="connsiteX96" fmla="*/ 244289 w 306740"/>
              <a:gd name="connsiteY96" fmla="*/ 516596 h 534663"/>
              <a:gd name="connsiteX97" fmla="*/ 225814 w 306740"/>
              <a:gd name="connsiteY97" fmla="*/ 534663 h 534663"/>
              <a:gd name="connsiteX98" fmla="*/ 18476 w 306740"/>
              <a:gd name="connsiteY98" fmla="*/ 534663 h 534663"/>
              <a:gd name="connsiteX99" fmla="*/ 0 w 306740"/>
              <a:gd name="connsiteY99" fmla="*/ 516596 h 534663"/>
              <a:gd name="connsiteX100" fmla="*/ 0 w 306740"/>
              <a:gd name="connsiteY100" fmla="*/ 472660 h 534663"/>
              <a:gd name="connsiteX101" fmla="*/ 18476 w 306740"/>
              <a:gd name="connsiteY101" fmla="*/ 454593 h 534663"/>
              <a:gd name="connsiteX102" fmla="*/ 32846 w 306740"/>
              <a:gd name="connsiteY102" fmla="*/ 454593 h 534663"/>
              <a:gd name="connsiteX103" fmla="*/ 32846 w 306740"/>
              <a:gd name="connsiteY103" fmla="*/ 159362 h 534663"/>
              <a:gd name="connsiteX104" fmla="*/ 60764 w 306740"/>
              <a:gd name="connsiteY104" fmla="*/ 103519 h 534663"/>
              <a:gd name="connsiteX105" fmla="*/ 93610 w 306740"/>
              <a:gd name="connsiteY105" fmla="*/ 80935 h 534663"/>
              <a:gd name="connsiteX106" fmla="*/ 96484 w 306740"/>
              <a:gd name="connsiteY106" fmla="*/ 25502 h 534663"/>
              <a:gd name="connsiteX107" fmla="*/ 105106 w 306740"/>
              <a:gd name="connsiteY107" fmla="*/ 7025 h 534663"/>
              <a:gd name="connsiteX108" fmla="*/ 124403 w 306740"/>
              <a:gd name="connsiteY108" fmla="*/ 44 h 53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06740" h="534663">
                <a:moveTo>
                  <a:pt x="56076" y="484445"/>
                </a:moveTo>
                <a:cubicBezTo>
                  <a:pt x="53571" y="489475"/>
                  <a:pt x="49397" y="493666"/>
                  <a:pt x="44388" y="495762"/>
                </a:cubicBezTo>
                <a:cubicBezTo>
                  <a:pt x="49397" y="497858"/>
                  <a:pt x="53571" y="502049"/>
                  <a:pt x="56076" y="507079"/>
                </a:cubicBezTo>
                <a:cubicBezTo>
                  <a:pt x="58581" y="502049"/>
                  <a:pt x="62338" y="497858"/>
                  <a:pt x="67764" y="495762"/>
                </a:cubicBezTo>
                <a:cubicBezTo>
                  <a:pt x="62338" y="493666"/>
                  <a:pt x="58581" y="489475"/>
                  <a:pt x="56076" y="484445"/>
                </a:cubicBezTo>
                <a:close/>
                <a:moveTo>
                  <a:pt x="43136" y="478996"/>
                </a:moveTo>
                <a:lnTo>
                  <a:pt x="68599" y="478996"/>
                </a:lnTo>
                <a:cubicBezTo>
                  <a:pt x="70686" y="478996"/>
                  <a:pt x="71939" y="480673"/>
                  <a:pt x="71939" y="482349"/>
                </a:cubicBezTo>
                <a:lnTo>
                  <a:pt x="71939" y="509594"/>
                </a:lnTo>
                <a:cubicBezTo>
                  <a:pt x="71939" y="511270"/>
                  <a:pt x="70686" y="512947"/>
                  <a:pt x="68599" y="512947"/>
                </a:cubicBezTo>
                <a:lnTo>
                  <a:pt x="43136" y="512947"/>
                </a:lnTo>
                <a:cubicBezTo>
                  <a:pt x="41466" y="512947"/>
                  <a:pt x="39796" y="511270"/>
                  <a:pt x="39796" y="509594"/>
                </a:cubicBezTo>
                <a:lnTo>
                  <a:pt x="39796" y="482349"/>
                </a:lnTo>
                <a:cubicBezTo>
                  <a:pt x="39796" y="480673"/>
                  <a:pt x="41466" y="478996"/>
                  <a:pt x="43136" y="478996"/>
                </a:cubicBezTo>
                <a:close/>
                <a:moveTo>
                  <a:pt x="18476" y="468964"/>
                </a:moveTo>
                <a:cubicBezTo>
                  <a:pt x="16423" y="468964"/>
                  <a:pt x="14780" y="470607"/>
                  <a:pt x="14780" y="472660"/>
                </a:cubicBezTo>
                <a:lnTo>
                  <a:pt x="14780" y="516596"/>
                </a:lnTo>
                <a:cubicBezTo>
                  <a:pt x="14780" y="518649"/>
                  <a:pt x="16423" y="520291"/>
                  <a:pt x="18476" y="520291"/>
                </a:cubicBezTo>
                <a:lnTo>
                  <a:pt x="225814" y="520291"/>
                </a:lnTo>
                <a:cubicBezTo>
                  <a:pt x="227866" y="520291"/>
                  <a:pt x="229509" y="518649"/>
                  <a:pt x="229509" y="516596"/>
                </a:cubicBezTo>
                <a:lnTo>
                  <a:pt x="229509" y="472660"/>
                </a:lnTo>
                <a:cubicBezTo>
                  <a:pt x="229509" y="470607"/>
                  <a:pt x="227866" y="468964"/>
                  <a:pt x="225814" y="468964"/>
                </a:cubicBezTo>
                <a:close/>
                <a:moveTo>
                  <a:pt x="179419" y="254214"/>
                </a:moveTo>
                <a:cubicBezTo>
                  <a:pt x="170797" y="269406"/>
                  <a:pt x="158891" y="278029"/>
                  <a:pt x="151911" y="283367"/>
                </a:cubicBezTo>
                <a:cubicBezTo>
                  <a:pt x="155196" y="285831"/>
                  <a:pt x="159712" y="289116"/>
                  <a:pt x="164228" y="295275"/>
                </a:cubicBezTo>
                <a:cubicBezTo>
                  <a:pt x="175314" y="291580"/>
                  <a:pt x="182704" y="281314"/>
                  <a:pt x="183525" y="269817"/>
                </a:cubicBezTo>
                <a:cubicBezTo>
                  <a:pt x="183525" y="264068"/>
                  <a:pt x="182293" y="258730"/>
                  <a:pt x="179419" y="254214"/>
                </a:cubicBezTo>
                <a:close/>
                <a:moveTo>
                  <a:pt x="93199" y="99002"/>
                </a:moveTo>
                <a:lnTo>
                  <a:pt x="68976" y="115016"/>
                </a:lnTo>
                <a:cubicBezTo>
                  <a:pt x="55427" y="125281"/>
                  <a:pt x="47216" y="142116"/>
                  <a:pt x="47216" y="159362"/>
                </a:cubicBezTo>
                <a:lnTo>
                  <a:pt x="47216" y="454593"/>
                </a:lnTo>
                <a:lnTo>
                  <a:pt x="198716" y="454593"/>
                </a:lnTo>
                <a:lnTo>
                  <a:pt x="198716" y="381093"/>
                </a:lnTo>
                <a:cubicBezTo>
                  <a:pt x="198716" y="373291"/>
                  <a:pt x="202822" y="365900"/>
                  <a:pt x="210212" y="362205"/>
                </a:cubicBezTo>
                <a:lnTo>
                  <a:pt x="216371" y="358920"/>
                </a:lnTo>
                <a:cubicBezTo>
                  <a:pt x="223350" y="355224"/>
                  <a:pt x="228277" y="349476"/>
                  <a:pt x="231151" y="342085"/>
                </a:cubicBezTo>
                <a:lnTo>
                  <a:pt x="181061" y="340032"/>
                </a:lnTo>
                <a:cubicBezTo>
                  <a:pt x="181883" y="346191"/>
                  <a:pt x="182293" y="352350"/>
                  <a:pt x="182293" y="359331"/>
                </a:cubicBezTo>
                <a:cubicBezTo>
                  <a:pt x="182293" y="363437"/>
                  <a:pt x="179009" y="366722"/>
                  <a:pt x="175314" y="366722"/>
                </a:cubicBezTo>
                <a:cubicBezTo>
                  <a:pt x="171618" y="366722"/>
                  <a:pt x="168334" y="363437"/>
                  <a:pt x="168334" y="359331"/>
                </a:cubicBezTo>
                <a:cubicBezTo>
                  <a:pt x="168334" y="318269"/>
                  <a:pt x="152732" y="301024"/>
                  <a:pt x="143289" y="294454"/>
                </a:cubicBezTo>
                <a:cubicBezTo>
                  <a:pt x="139594" y="291580"/>
                  <a:pt x="137541" y="287473"/>
                  <a:pt x="137541" y="282957"/>
                </a:cubicBezTo>
                <a:cubicBezTo>
                  <a:pt x="137541" y="278851"/>
                  <a:pt x="139594" y="273923"/>
                  <a:pt x="143289" y="271870"/>
                </a:cubicBezTo>
                <a:cubicBezTo>
                  <a:pt x="154374" y="263658"/>
                  <a:pt x="175724" y="248465"/>
                  <a:pt x="176545" y="209046"/>
                </a:cubicBezTo>
                <a:cubicBezTo>
                  <a:pt x="176545" y="174966"/>
                  <a:pt x="167513" y="167574"/>
                  <a:pt x="164639" y="165932"/>
                </a:cubicBezTo>
                <a:cubicBezTo>
                  <a:pt x="162996" y="164700"/>
                  <a:pt x="161354" y="165521"/>
                  <a:pt x="160533" y="165521"/>
                </a:cubicBezTo>
                <a:cubicBezTo>
                  <a:pt x="144521" y="187694"/>
                  <a:pt x="129330" y="204119"/>
                  <a:pt x="114549" y="220544"/>
                </a:cubicBezTo>
                <a:cubicBezTo>
                  <a:pt x="103053" y="233273"/>
                  <a:pt x="91968" y="245180"/>
                  <a:pt x="80472" y="259962"/>
                </a:cubicBezTo>
                <a:cubicBezTo>
                  <a:pt x="78008" y="263247"/>
                  <a:pt x="73492" y="263658"/>
                  <a:pt x="70208" y="261194"/>
                </a:cubicBezTo>
                <a:cubicBezTo>
                  <a:pt x="66923" y="258730"/>
                  <a:pt x="66512" y="254214"/>
                  <a:pt x="68976" y="250929"/>
                </a:cubicBezTo>
                <a:cubicBezTo>
                  <a:pt x="75134" y="243538"/>
                  <a:pt x="81293" y="236557"/>
                  <a:pt x="87041" y="229577"/>
                </a:cubicBezTo>
                <a:close/>
                <a:moveTo>
                  <a:pt x="274671" y="21396"/>
                </a:moveTo>
                <a:lnTo>
                  <a:pt x="260712" y="328945"/>
                </a:lnTo>
                <a:lnTo>
                  <a:pt x="266460" y="329356"/>
                </a:lnTo>
                <a:cubicBezTo>
                  <a:pt x="273440" y="329766"/>
                  <a:pt x="279188" y="324429"/>
                  <a:pt x="279188" y="317448"/>
                </a:cubicBezTo>
                <a:lnTo>
                  <a:pt x="292326" y="34536"/>
                </a:lnTo>
                <a:cubicBezTo>
                  <a:pt x="292737" y="31251"/>
                  <a:pt x="291505" y="28377"/>
                  <a:pt x="289041" y="25913"/>
                </a:cubicBezTo>
                <a:cubicBezTo>
                  <a:pt x="286989" y="23039"/>
                  <a:pt x="284115" y="21807"/>
                  <a:pt x="280419" y="21807"/>
                </a:cubicBezTo>
                <a:close/>
                <a:moveTo>
                  <a:pt x="186399" y="16880"/>
                </a:moveTo>
                <a:cubicBezTo>
                  <a:pt x="179419" y="95307"/>
                  <a:pt x="208570" y="170038"/>
                  <a:pt x="208980" y="170859"/>
                </a:cubicBezTo>
                <a:cubicBezTo>
                  <a:pt x="227045" y="226292"/>
                  <a:pt x="224582" y="303487"/>
                  <a:pt x="223350" y="327713"/>
                </a:cubicBezTo>
                <a:lnTo>
                  <a:pt x="245932" y="328535"/>
                </a:lnTo>
                <a:lnTo>
                  <a:pt x="260302" y="20575"/>
                </a:lnTo>
                <a:close/>
                <a:moveTo>
                  <a:pt x="123992" y="14416"/>
                </a:moveTo>
                <a:cubicBezTo>
                  <a:pt x="120297" y="14416"/>
                  <a:pt x="117423" y="15648"/>
                  <a:pt x="114549" y="17701"/>
                </a:cubicBezTo>
                <a:cubicBezTo>
                  <a:pt x="112086" y="20165"/>
                  <a:pt x="110854" y="23039"/>
                  <a:pt x="110854" y="26324"/>
                </a:cubicBezTo>
                <a:lnTo>
                  <a:pt x="101821" y="212742"/>
                </a:lnTo>
                <a:cubicBezTo>
                  <a:pt x="103053" y="212331"/>
                  <a:pt x="103464" y="211510"/>
                  <a:pt x="103874" y="210689"/>
                </a:cubicBezTo>
                <a:cubicBezTo>
                  <a:pt x="118655" y="194675"/>
                  <a:pt x="133435" y="178661"/>
                  <a:pt x="149448" y="156488"/>
                </a:cubicBezTo>
                <a:cubicBezTo>
                  <a:pt x="152732" y="152382"/>
                  <a:pt x="160533" y="149097"/>
                  <a:pt x="168744" y="151971"/>
                </a:cubicBezTo>
                <a:cubicBezTo>
                  <a:pt x="179009" y="155667"/>
                  <a:pt x="190915" y="168396"/>
                  <a:pt x="190505" y="209046"/>
                </a:cubicBezTo>
                <a:cubicBezTo>
                  <a:pt x="190505" y="222597"/>
                  <a:pt x="188041" y="233683"/>
                  <a:pt x="184757" y="242717"/>
                </a:cubicBezTo>
                <a:cubicBezTo>
                  <a:pt x="187220" y="242717"/>
                  <a:pt x="190094" y="243538"/>
                  <a:pt x="191736" y="246002"/>
                </a:cubicBezTo>
                <a:cubicBezTo>
                  <a:pt x="195842" y="253393"/>
                  <a:pt x="198305" y="261605"/>
                  <a:pt x="197484" y="270638"/>
                </a:cubicBezTo>
                <a:cubicBezTo>
                  <a:pt x="197074" y="287063"/>
                  <a:pt x="186809" y="301024"/>
                  <a:pt x="171618" y="307593"/>
                </a:cubicBezTo>
                <a:cubicBezTo>
                  <a:pt x="174492" y="312521"/>
                  <a:pt x="176545" y="318680"/>
                  <a:pt x="178598" y="325660"/>
                </a:cubicBezTo>
                <a:lnTo>
                  <a:pt x="208980" y="326892"/>
                </a:lnTo>
                <a:cubicBezTo>
                  <a:pt x="210212" y="303898"/>
                  <a:pt x="212675" y="227935"/>
                  <a:pt x="195431" y="175787"/>
                </a:cubicBezTo>
                <a:cubicBezTo>
                  <a:pt x="194200" y="172912"/>
                  <a:pt x="164639" y="97770"/>
                  <a:pt x="172029" y="16880"/>
                </a:cubicBezTo>
                <a:close/>
                <a:moveTo>
                  <a:pt x="124403" y="44"/>
                </a:moveTo>
                <a:lnTo>
                  <a:pt x="281241" y="7436"/>
                </a:lnTo>
                <a:cubicBezTo>
                  <a:pt x="288631" y="7846"/>
                  <a:pt x="295200" y="10720"/>
                  <a:pt x="299716" y="16058"/>
                </a:cubicBezTo>
                <a:cubicBezTo>
                  <a:pt x="304643" y="21396"/>
                  <a:pt x="307107" y="28377"/>
                  <a:pt x="306696" y="35357"/>
                </a:cubicBezTo>
                <a:lnTo>
                  <a:pt x="293558" y="318269"/>
                </a:lnTo>
                <a:cubicBezTo>
                  <a:pt x="293147" y="332641"/>
                  <a:pt x="281241" y="344138"/>
                  <a:pt x="266871" y="344138"/>
                </a:cubicBezTo>
                <a:cubicBezTo>
                  <a:pt x="266460" y="344138"/>
                  <a:pt x="266460" y="344138"/>
                  <a:pt x="265639" y="344138"/>
                </a:cubicBezTo>
                <a:lnTo>
                  <a:pt x="245932" y="342906"/>
                </a:lnTo>
                <a:cubicBezTo>
                  <a:pt x="242647" y="355224"/>
                  <a:pt x="234436" y="365490"/>
                  <a:pt x="223350" y="371238"/>
                </a:cubicBezTo>
                <a:lnTo>
                  <a:pt x="218114" y="374011"/>
                </a:lnTo>
                <a:lnTo>
                  <a:pt x="216371" y="374934"/>
                </a:lnTo>
                <a:cubicBezTo>
                  <a:pt x="214318" y="376166"/>
                  <a:pt x="212675" y="378629"/>
                  <a:pt x="212675" y="381093"/>
                </a:cubicBezTo>
                <a:lnTo>
                  <a:pt x="212675" y="454593"/>
                </a:lnTo>
                <a:lnTo>
                  <a:pt x="225814" y="454593"/>
                </a:lnTo>
                <a:lnTo>
                  <a:pt x="227501" y="455281"/>
                </a:lnTo>
                <a:lnTo>
                  <a:pt x="238901" y="459931"/>
                </a:lnTo>
                <a:cubicBezTo>
                  <a:pt x="242236" y="463216"/>
                  <a:pt x="244289" y="467732"/>
                  <a:pt x="244289" y="472660"/>
                </a:cubicBezTo>
                <a:lnTo>
                  <a:pt x="244289" y="516596"/>
                </a:lnTo>
                <a:cubicBezTo>
                  <a:pt x="244289" y="526450"/>
                  <a:pt x="236078" y="534663"/>
                  <a:pt x="225814" y="534663"/>
                </a:cubicBezTo>
                <a:lnTo>
                  <a:pt x="18476" y="534663"/>
                </a:lnTo>
                <a:cubicBezTo>
                  <a:pt x="8211" y="534663"/>
                  <a:pt x="0" y="526450"/>
                  <a:pt x="0" y="516596"/>
                </a:cubicBezTo>
                <a:lnTo>
                  <a:pt x="0" y="472660"/>
                </a:lnTo>
                <a:cubicBezTo>
                  <a:pt x="0" y="462805"/>
                  <a:pt x="8211" y="454593"/>
                  <a:pt x="18476" y="454593"/>
                </a:cubicBezTo>
                <a:lnTo>
                  <a:pt x="32846" y="454593"/>
                </a:lnTo>
                <a:lnTo>
                  <a:pt x="32846" y="159362"/>
                </a:lnTo>
                <a:cubicBezTo>
                  <a:pt x="32846" y="137189"/>
                  <a:pt x="43520" y="116658"/>
                  <a:pt x="60764" y="103519"/>
                </a:cubicBezTo>
                <a:lnTo>
                  <a:pt x="93610" y="80935"/>
                </a:lnTo>
                <a:lnTo>
                  <a:pt x="96484" y="25502"/>
                </a:lnTo>
                <a:cubicBezTo>
                  <a:pt x="96895" y="18522"/>
                  <a:pt x="99769" y="11952"/>
                  <a:pt x="105106" y="7025"/>
                </a:cubicBezTo>
                <a:cubicBezTo>
                  <a:pt x="110443" y="2098"/>
                  <a:pt x="117423" y="-366"/>
                  <a:pt x="124403" y="44"/>
                </a:cubicBezTo>
                <a:close/>
              </a:path>
            </a:pathLst>
          </a:custGeom>
          <a:solidFill>
            <a:srgbClr val="111340"/>
          </a:solidFill>
          <a:ln>
            <a:noFill/>
          </a:ln>
          <a:effectLst/>
        </p:spPr>
        <p:txBody>
          <a:bodyPr wrap="square" anchor="ctr">
            <a:noAutofit/>
          </a:bodyPr>
          <a:lstStyle/>
          <a:p>
            <a:endParaRPr lang="en-US" sz="900" dirty="0">
              <a:latin typeface="Poppins" panose="00000500000000000000" pitchFamily="2" charset="0"/>
            </a:endParaRPr>
          </a:p>
        </p:txBody>
      </p:sp>
      <p:sp>
        <p:nvSpPr>
          <p:cNvPr id="453" name="Freeform 41">
            <a:extLst>
              <a:ext uri="{FF2B5EF4-FFF2-40B4-BE49-F238E27FC236}">
                <a16:creationId xmlns:a16="http://schemas.microsoft.com/office/drawing/2014/main" id="{59899A3F-D6FE-4B9E-AFB2-E015ED36E080}"/>
              </a:ext>
            </a:extLst>
          </p:cNvPr>
          <p:cNvSpPr>
            <a:spLocks noChangeArrowheads="1"/>
          </p:cNvSpPr>
          <p:nvPr/>
        </p:nvSpPr>
        <p:spPr bwMode="auto">
          <a:xfrm>
            <a:off x="7527112" y="3843378"/>
            <a:ext cx="548883" cy="353913"/>
          </a:xfrm>
          <a:custGeom>
            <a:avLst/>
            <a:gdLst>
              <a:gd name="connsiteX0" fmla="*/ 475545 w 548666"/>
              <a:gd name="connsiteY0" fmla="*/ 287658 h 353773"/>
              <a:gd name="connsiteX1" fmla="*/ 494367 w 548666"/>
              <a:gd name="connsiteY1" fmla="*/ 289286 h 353773"/>
              <a:gd name="connsiteX2" fmla="*/ 501323 w 548666"/>
              <a:gd name="connsiteY2" fmla="*/ 296613 h 353773"/>
              <a:gd name="connsiteX3" fmla="*/ 493958 w 548666"/>
              <a:gd name="connsiteY3" fmla="*/ 303125 h 353773"/>
              <a:gd name="connsiteX4" fmla="*/ 493140 w 548666"/>
              <a:gd name="connsiteY4" fmla="*/ 303125 h 353773"/>
              <a:gd name="connsiteX5" fmla="*/ 474318 w 548666"/>
              <a:gd name="connsiteY5" fmla="*/ 301497 h 353773"/>
              <a:gd name="connsiteX6" fmla="*/ 467771 w 548666"/>
              <a:gd name="connsiteY6" fmla="*/ 294170 h 353773"/>
              <a:gd name="connsiteX7" fmla="*/ 475545 w 548666"/>
              <a:gd name="connsiteY7" fmla="*/ 287658 h 353773"/>
              <a:gd name="connsiteX8" fmla="*/ 396078 w 548666"/>
              <a:gd name="connsiteY8" fmla="*/ 280016 h 353773"/>
              <a:gd name="connsiteX9" fmla="*/ 436370 w 548666"/>
              <a:gd name="connsiteY9" fmla="*/ 283634 h 353773"/>
              <a:gd name="connsiteX10" fmla="*/ 443016 w 548666"/>
              <a:gd name="connsiteY10" fmla="*/ 291271 h 353773"/>
              <a:gd name="connsiteX11" fmla="*/ 435539 w 548666"/>
              <a:gd name="connsiteY11" fmla="*/ 297703 h 353773"/>
              <a:gd name="connsiteX12" fmla="*/ 435124 w 548666"/>
              <a:gd name="connsiteY12" fmla="*/ 297703 h 353773"/>
              <a:gd name="connsiteX13" fmla="*/ 394416 w 548666"/>
              <a:gd name="connsiteY13" fmla="*/ 294085 h 353773"/>
              <a:gd name="connsiteX14" fmla="*/ 388186 w 548666"/>
              <a:gd name="connsiteY14" fmla="*/ 286850 h 353773"/>
              <a:gd name="connsiteX15" fmla="*/ 396078 w 548666"/>
              <a:gd name="connsiteY15" fmla="*/ 280016 h 353773"/>
              <a:gd name="connsiteX16" fmla="*/ 316485 w 548666"/>
              <a:gd name="connsiteY16" fmla="*/ 273173 h 353773"/>
              <a:gd name="connsiteX17" fmla="*/ 356777 w 548666"/>
              <a:gd name="connsiteY17" fmla="*/ 276712 h 353773"/>
              <a:gd name="connsiteX18" fmla="*/ 363423 w 548666"/>
              <a:gd name="connsiteY18" fmla="*/ 284184 h 353773"/>
              <a:gd name="connsiteX19" fmla="*/ 356362 w 548666"/>
              <a:gd name="connsiteY19" fmla="*/ 290476 h 353773"/>
              <a:gd name="connsiteX20" fmla="*/ 355531 w 548666"/>
              <a:gd name="connsiteY20" fmla="*/ 290476 h 353773"/>
              <a:gd name="connsiteX21" fmla="*/ 314823 w 548666"/>
              <a:gd name="connsiteY21" fmla="*/ 286937 h 353773"/>
              <a:gd name="connsiteX22" fmla="*/ 308593 w 548666"/>
              <a:gd name="connsiteY22" fmla="*/ 279858 h 353773"/>
              <a:gd name="connsiteX23" fmla="*/ 316485 w 548666"/>
              <a:gd name="connsiteY23" fmla="*/ 273173 h 353773"/>
              <a:gd name="connsiteX24" fmla="*/ 236685 w 548666"/>
              <a:gd name="connsiteY24" fmla="*/ 265937 h 353773"/>
              <a:gd name="connsiteX25" fmla="*/ 275563 w 548666"/>
              <a:gd name="connsiteY25" fmla="*/ 269476 h 353773"/>
              <a:gd name="connsiteX26" fmla="*/ 282447 w 548666"/>
              <a:gd name="connsiteY26" fmla="*/ 276948 h 353773"/>
              <a:gd name="connsiteX27" fmla="*/ 275158 w 548666"/>
              <a:gd name="connsiteY27" fmla="*/ 283240 h 353773"/>
              <a:gd name="connsiteX28" fmla="*/ 274753 w 548666"/>
              <a:gd name="connsiteY28" fmla="*/ 283240 h 353773"/>
              <a:gd name="connsiteX29" fmla="*/ 235470 w 548666"/>
              <a:gd name="connsiteY29" fmla="*/ 280094 h 353773"/>
              <a:gd name="connsiteX30" fmla="*/ 228585 w 548666"/>
              <a:gd name="connsiteY30" fmla="*/ 272229 h 353773"/>
              <a:gd name="connsiteX31" fmla="*/ 236685 w 548666"/>
              <a:gd name="connsiteY31" fmla="*/ 265937 h 353773"/>
              <a:gd name="connsiteX32" fmla="*/ 176664 w 548666"/>
              <a:gd name="connsiteY32" fmla="*/ 260516 h 353773"/>
              <a:gd name="connsiteX33" fmla="*/ 195894 w 548666"/>
              <a:gd name="connsiteY33" fmla="*/ 262104 h 353773"/>
              <a:gd name="connsiteX34" fmla="*/ 202441 w 548666"/>
              <a:gd name="connsiteY34" fmla="*/ 269649 h 353773"/>
              <a:gd name="connsiteX35" fmla="*/ 195076 w 548666"/>
              <a:gd name="connsiteY35" fmla="*/ 276002 h 353773"/>
              <a:gd name="connsiteX36" fmla="*/ 194667 w 548666"/>
              <a:gd name="connsiteY36" fmla="*/ 276002 h 353773"/>
              <a:gd name="connsiteX37" fmla="*/ 175436 w 548666"/>
              <a:gd name="connsiteY37" fmla="*/ 274414 h 353773"/>
              <a:gd name="connsiteX38" fmla="*/ 169299 w 548666"/>
              <a:gd name="connsiteY38" fmla="*/ 266869 h 353773"/>
              <a:gd name="connsiteX39" fmla="*/ 176664 w 548666"/>
              <a:gd name="connsiteY39" fmla="*/ 260516 h 353773"/>
              <a:gd name="connsiteX40" fmla="*/ 153269 w 548666"/>
              <a:gd name="connsiteY40" fmla="*/ 239548 h 353773"/>
              <a:gd name="connsiteX41" fmla="*/ 148354 w 548666"/>
              <a:gd name="connsiteY41" fmla="*/ 292361 h 353773"/>
              <a:gd name="connsiteX42" fmla="*/ 152040 w 548666"/>
              <a:gd name="connsiteY42" fmla="*/ 304234 h 353773"/>
              <a:gd name="connsiteX43" fmla="*/ 163099 w 548666"/>
              <a:gd name="connsiteY43" fmla="*/ 309966 h 353773"/>
              <a:gd name="connsiteX44" fmla="*/ 500192 w 548666"/>
              <a:gd name="connsiteY44" fmla="*/ 339443 h 353773"/>
              <a:gd name="connsiteX45" fmla="*/ 518214 w 548666"/>
              <a:gd name="connsiteY45" fmla="*/ 324705 h 353773"/>
              <a:gd name="connsiteX46" fmla="*/ 523539 w 548666"/>
              <a:gd name="connsiteY46" fmla="*/ 264522 h 353773"/>
              <a:gd name="connsiteX47" fmla="*/ 207745 w 548666"/>
              <a:gd name="connsiteY47" fmla="*/ 243232 h 353773"/>
              <a:gd name="connsiteX48" fmla="*/ 153269 w 548666"/>
              <a:gd name="connsiteY48" fmla="*/ 239548 h 353773"/>
              <a:gd name="connsiteX49" fmla="*/ 534189 w 548666"/>
              <a:gd name="connsiteY49" fmla="*/ 138014 h 353773"/>
              <a:gd name="connsiteX50" fmla="*/ 529238 w 548666"/>
              <a:gd name="connsiteY50" fmla="*/ 196968 h 353773"/>
              <a:gd name="connsiteX51" fmla="*/ 529218 w 548666"/>
              <a:gd name="connsiteY51" fmla="*/ 196967 h 353773"/>
              <a:gd name="connsiteX52" fmla="*/ 147944 w 548666"/>
              <a:gd name="connsiteY52" fmla="*/ 134330 h 353773"/>
              <a:gd name="connsiteX53" fmla="*/ 21790 w 548666"/>
              <a:gd name="connsiteY53" fmla="*/ 145384 h 353773"/>
              <a:gd name="connsiteX54" fmla="*/ 30801 w 548666"/>
              <a:gd name="connsiteY54" fmla="*/ 248145 h 353773"/>
              <a:gd name="connsiteX55" fmla="*/ 48823 w 548666"/>
              <a:gd name="connsiteY55" fmla="*/ 263293 h 353773"/>
              <a:gd name="connsiteX56" fmla="*/ 137704 w 548666"/>
              <a:gd name="connsiteY56" fmla="*/ 255105 h 353773"/>
              <a:gd name="connsiteX57" fmla="*/ 228791 w 548666"/>
              <a:gd name="connsiteY57" fmla="*/ 128807 h 353773"/>
              <a:gd name="connsiteX58" fmla="*/ 206050 w 548666"/>
              <a:gd name="connsiteY58" fmla="*/ 136619 h 353773"/>
              <a:gd name="connsiteX59" fmla="*/ 193232 w 548666"/>
              <a:gd name="connsiteY59" fmla="*/ 160464 h 353773"/>
              <a:gd name="connsiteX60" fmla="*/ 201502 w 548666"/>
              <a:gd name="connsiteY60" fmla="*/ 185953 h 353773"/>
              <a:gd name="connsiteX61" fmla="*/ 225070 w 548666"/>
              <a:gd name="connsiteY61" fmla="*/ 198287 h 353773"/>
              <a:gd name="connsiteX62" fmla="*/ 251118 w 548666"/>
              <a:gd name="connsiteY62" fmla="*/ 190064 h 353773"/>
              <a:gd name="connsiteX63" fmla="*/ 263109 w 548666"/>
              <a:gd name="connsiteY63" fmla="*/ 166631 h 353773"/>
              <a:gd name="connsiteX64" fmla="*/ 255253 w 548666"/>
              <a:gd name="connsiteY64" fmla="*/ 141141 h 353773"/>
              <a:gd name="connsiteX65" fmla="*/ 231685 w 548666"/>
              <a:gd name="connsiteY65" fmla="*/ 128807 h 353773"/>
              <a:gd name="connsiteX66" fmla="*/ 228791 w 548666"/>
              <a:gd name="connsiteY66" fmla="*/ 128807 h 353773"/>
              <a:gd name="connsiteX67" fmla="*/ 232926 w 548666"/>
              <a:gd name="connsiteY67" fmla="*/ 114418 h 353773"/>
              <a:gd name="connsiteX68" fmla="*/ 266417 w 548666"/>
              <a:gd name="connsiteY68" fmla="*/ 131685 h 353773"/>
              <a:gd name="connsiteX69" fmla="*/ 277994 w 548666"/>
              <a:gd name="connsiteY69" fmla="*/ 167864 h 353773"/>
              <a:gd name="connsiteX70" fmla="*/ 260215 w 548666"/>
              <a:gd name="connsiteY70" fmla="*/ 201165 h 353773"/>
              <a:gd name="connsiteX71" fmla="*/ 228791 w 548666"/>
              <a:gd name="connsiteY71" fmla="*/ 212676 h 353773"/>
              <a:gd name="connsiteX72" fmla="*/ 223829 w 548666"/>
              <a:gd name="connsiteY72" fmla="*/ 212676 h 353773"/>
              <a:gd name="connsiteX73" fmla="*/ 190752 w 548666"/>
              <a:gd name="connsiteY73" fmla="*/ 194998 h 353773"/>
              <a:gd name="connsiteX74" fmla="*/ 179175 w 548666"/>
              <a:gd name="connsiteY74" fmla="*/ 159230 h 353773"/>
              <a:gd name="connsiteX75" fmla="*/ 196540 w 548666"/>
              <a:gd name="connsiteY75" fmla="*/ 125930 h 353773"/>
              <a:gd name="connsiteX76" fmla="*/ 232926 w 548666"/>
              <a:gd name="connsiteY76" fmla="*/ 114418 h 353773"/>
              <a:gd name="connsiteX77" fmla="*/ 181121 w 548666"/>
              <a:gd name="connsiteY77" fmla="*/ 90932 h 353773"/>
              <a:gd name="connsiteX78" fmla="*/ 170471 w 548666"/>
              <a:gd name="connsiteY78" fmla="*/ 94207 h 353773"/>
              <a:gd name="connsiteX79" fmla="*/ 164737 w 548666"/>
              <a:gd name="connsiteY79" fmla="*/ 105671 h 353773"/>
              <a:gd name="connsiteX80" fmla="*/ 154497 w 548666"/>
              <a:gd name="connsiteY80" fmla="*/ 224809 h 353773"/>
              <a:gd name="connsiteX81" fmla="*/ 206106 w 548666"/>
              <a:gd name="connsiteY81" fmla="*/ 228494 h 353773"/>
              <a:gd name="connsiteX82" fmla="*/ 337175 w 548666"/>
              <a:gd name="connsiteY82" fmla="*/ 216621 h 353773"/>
              <a:gd name="connsiteX83" fmla="*/ 458997 w 548666"/>
              <a:gd name="connsiteY83" fmla="*/ 194340 h 353773"/>
              <a:gd name="connsiteX84" fmla="*/ 529218 w 548666"/>
              <a:gd name="connsiteY84" fmla="*/ 196967 h 353773"/>
              <a:gd name="connsiteX85" fmla="*/ 528045 w 548666"/>
              <a:gd name="connsiteY85" fmla="*/ 210889 h 353773"/>
              <a:gd name="connsiteX86" fmla="*/ 341681 w 548666"/>
              <a:gd name="connsiteY86" fmla="*/ 230131 h 353773"/>
              <a:gd name="connsiteX87" fmla="*/ 316286 w 548666"/>
              <a:gd name="connsiteY87" fmla="*/ 236272 h 353773"/>
              <a:gd name="connsiteX88" fmla="*/ 524768 w 548666"/>
              <a:gd name="connsiteY88" fmla="*/ 250192 h 353773"/>
              <a:gd name="connsiteX89" fmla="*/ 529238 w 548666"/>
              <a:gd name="connsiteY89" fmla="*/ 196968 h 353773"/>
              <a:gd name="connsiteX90" fmla="*/ 529273 w 548666"/>
              <a:gd name="connsiteY90" fmla="*/ 196969 h 353773"/>
              <a:gd name="connsiteX91" fmla="*/ 534189 w 548666"/>
              <a:gd name="connsiteY91" fmla="*/ 138014 h 353773"/>
              <a:gd name="connsiteX92" fmla="*/ 519443 w 548666"/>
              <a:gd name="connsiteY92" fmla="*/ 120000 h 353773"/>
              <a:gd name="connsiteX93" fmla="*/ 182350 w 548666"/>
              <a:gd name="connsiteY93" fmla="*/ 90932 h 353773"/>
              <a:gd name="connsiteX94" fmla="*/ 181121 w 548666"/>
              <a:gd name="connsiteY94" fmla="*/ 90932 h 353773"/>
              <a:gd name="connsiteX95" fmla="*/ 162689 w 548666"/>
              <a:gd name="connsiteY95" fmla="*/ 82744 h 353773"/>
              <a:gd name="connsiteX96" fmla="*/ 17694 w 548666"/>
              <a:gd name="connsiteY96" fmla="*/ 95436 h 353773"/>
              <a:gd name="connsiteX97" fmla="*/ 20561 w 548666"/>
              <a:gd name="connsiteY97" fmla="*/ 131054 h 353773"/>
              <a:gd name="connsiteX98" fmla="*/ 149173 w 548666"/>
              <a:gd name="connsiteY98" fmla="*/ 120000 h 353773"/>
              <a:gd name="connsiteX99" fmla="*/ 150402 w 548666"/>
              <a:gd name="connsiteY99" fmla="*/ 104443 h 353773"/>
              <a:gd name="connsiteX100" fmla="*/ 161460 w 548666"/>
              <a:gd name="connsiteY100" fmla="*/ 83563 h 353773"/>
              <a:gd name="connsiteX101" fmla="*/ 162689 w 548666"/>
              <a:gd name="connsiteY101" fmla="*/ 82744 h 353773"/>
              <a:gd name="connsiteX102" fmla="*/ 387145 w 548666"/>
              <a:gd name="connsiteY102" fmla="*/ 62683 h 353773"/>
              <a:gd name="connsiteX103" fmla="*/ 207745 w 548666"/>
              <a:gd name="connsiteY103" fmla="*/ 78650 h 353773"/>
              <a:gd name="connsiteX104" fmla="*/ 389603 w 548666"/>
              <a:gd name="connsiteY104" fmla="*/ 94617 h 353773"/>
              <a:gd name="connsiteX105" fmla="*/ 366256 w 548666"/>
              <a:gd name="connsiteY105" fmla="*/ 14373 h 353773"/>
              <a:gd name="connsiteX106" fmla="*/ 29163 w 548666"/>
              <a:gd name="connsiteY106" fmla="*/ 43850 h 353773"/>
              <a:gd name="connsiteX107" fmla="*/ 14417 w 548666"/>
              <a:gd name="connsiteY107" fmla="*/ 61455 h 353773"/>
              <a:gd name="connsiteX108" fmla="*/ 16465 w 548666"/>
              <a:gd name="connsiteY108" fmla="*/ 81106 h 353773"/>
              <a:gd name="connsiteX109" fmla="*/ 385917 w 548666"/>
              <a:gd name="connsiteY109" fmla="*/ 48763 h 353773"/>
              <a:gd name="connsiteX110" fmla="*/ 383869 w 548666"/>
              <a:gd name="connsiteY110" fmla="*/ 29111 h 353773"/>
              <a:gd name="connsiteX111" fmla="*/ 378134 w 548666"/>
              <a:gd name="connsiteY111" fmla="*/ 18057 h 353773"/>
              <a:gd name="connsiteX112" fmla="*/ 366256 w 548666"/>
              <a:gd name="connsiteY112" fmla="*/ 14373 h 353773"/>
              <a:gd name="connsiteX113" fmla="*/ 365027 w 548666"/>
              <a:gd name="connsiteY113" fmla="*/ 43 h 353773"/>
              <a:gd name="connsiteX114" fmla="*/ 387145 w 548666"/>
              <a:gd name="connsiteY114" fmla="*/ 7003 h 353773"/>
              <a:gd name="connsiteX115" fmla="*/ 398204 w 548666"/>
              <a:gd name="connsiteY115" fmla="*/ 27883 h 353773"/>
              <a:gd name="connsiteX116" fmla="*/ 399843 w 548666"/>
              <a:gd name="connsiteY116" fmla="*/ 47535 h 353773"/>
              <a:gd name="connsiteX117" fmla="*/ 403939 w 548666"/>
              <a:gd name="connsiteY117" fmla="*/ 95845 h 353773"/>
              <a:gd name="connsiteX118" fmla="*/ 520672 w 548666"/>
              <a:gd name="connsiteY118" fmla="*/ 106080 h 353773"/>
              <a:gd name="connsiteX119" fmla="*/ 548524 w 548666"/>
              <a:gd name="connsiteY119" fmla="*/ 139242 h 353773"/>
              <a:gd name="connsiteX120" fmla="*/ 532141 w 548666"/>
              <a:gd name="connsiteY120" fmla="*/ 325933 h 353773"/>
              <a:gd name="connsiteX121" fmla="*/ 501831 w 548666"/>
              <a:gd name="connsiteY121" fmla="*/ 353773 h 353773"/>
              <a:gd name="connsiteX122" fmla="*/ 498964 w 548666"/>
              <a:gd name="connsiteY122" fmla="*/ 353773 h 353773"/>
              <a:gd name="connsiteX123" fmla="*/ 162280 w 548666"/>
              <a:gd name="connsiteY123" fmla="*/ 323886 h 353773"/>
              <a:gd name="connsiteX124" fmla="*/ 140981 w 548666"/>
              <a:gd name="connsiteY124" fmla="*/ 313241 h 353773"/>
              <a:gd name="connsiteX125" fmla="*/ 134018 w 548666"/>
              <a:gd name="connsiteY125" fmla="*/ 291133 h 353773"/>
              <a:gd name="connsiteX126" fmla="*/ 136066 w 548666"/>
              <a:gd name="connsiteY126" fmla="*/ 269844 h 353773"/>
              <a:gd name="connsiteX127" fmla="*/ 50052 w 548666"/>
              <a:gd name="connsiteY127" fmla="*/ 277213 h 353773"/>
              <a:gd name="connsiteX128" fmla="*/ 47185 w 548666"/>
              <a:gd name="connsiteY128" fmla="*/ 277213 h 353773"/>
              <a:gd name="connsiteX129" fmla="*/ 16465 w 548666"/>
              <a:gd name="connsiteY129" fmla="*/ 249373 h 353773"/>
              <a:gd name="connsiteX130" fmla="*/ 82 w 548666"/>
              <a:gd name="connsiteY130" fmla="*/ 62683 h 353773"/>
              <a:gd name="connsiteX131" fmla="*/ 27934 w 548666"/>
              <a:gd name="connsiteY131" fmla="*/ 29521 h 35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8666" h="353773">
                <a:moveTo>
                  <a:pt x="475545" y="287658"/>
                </a:moveTo>
                <a:lnTo>
                  <a:pt x="494367" y="289286"/>
                </a:lnTo>
                <a:cubicBezTo>
                  <a:pt x="498459" y="289286"/>
                  <a:pt x="501323" y="292949"/>
                  <a:pt x="501323" y="296613"/>
                </a:cubicBezTo>
                <a:cubicBezTo>
                  <a:pt x="500914" y="300683"/>
                  <a:pt x="497640" y="303125"/>
                  <a:pt x="493958" y="303125"/>
                </a:cubicBezTo>
                <a:cubicBezTo>
                  <a:pt x="493958" y="303125"/>
                  <a:pt x="493549" y="303125"/>
                  <a:pt x="493140" y="303125"/>
                </a:cubicBezTo>
                <a:lnTo>
                  <a:pt x="474318" y="301497"/>
                </a:lnTo>
                <a:cubicBezTo>
                  <a:pt x="470635" y="301090"/>
                  <a:pt x="467362" y="297834"/>
                  <a:pt x="467771" y="294170"/>
                </a:cubicBezTo>
                <a:cubicBezTo>
                  <a:pt x="468180" y="290100"/>
                  <a:pt x="471863" y="287251"/>
                  <a:pt x="475545" y="287658"/>
                </a:cubicBezTo>
                <a:close/>
                <a:moveTo>
                  <a:pt x="396078" y="280016"/>
                </a:moveTo>
                <a:lnTo>
                  <a:pt x="436370" y="283634"/>
                </a:lnTo>
                <a:cubicBezTo>
                  <a:pt x="440109" y="284036"/>
                  <a:pt x="443432" y="287654"/>
                  <a:pt x="443016" y="291271"/>
                </a:cubicBezTo>
                <a:cubicBezTo>
                  <a:pt x="442186" y="294889"/>
                  <a:pt x="439278" y="297703"/>
                  <a:pt x="435539" y="297703"/>
                </a:cubicBezTo>
                <a:cubicBezTo>
                  <a:pt x="435124" y="297703"/>
                  <a:pt x="435124" y="297703"/>
                  <a:pt x="435124" y="297703"/>
                </a:cubicBezTo>
                <a:lnTo>
                  <a:pt x="394416" y="294085"/>
                </a:lnTo>
                <a:cubicBezTo>
                  <a:pt x="390678" y="293683"/>
                  <a:pt x="387770" y="290467"/>
                  <a:pt x="388186" y="286850"/>
                </a:cubicBezTo>
                <a:cubicBezTo>
                  <a:pt x="388186" y="282830"/>
                  <a:pt x="391509" y="280016"/>
                  <a:pt x="396078" y="280016"/>
                </a:cubicBezTo>
                <a:close/>
                <a:moveTo>
                  <a:pt x="316485" y="273173"/>
                </a:moveTo>
                <a:lnTo>
                  <a:pt x="356777" y="276712"/>
                </a:lnTo>
                <a:cubicBezTo>
                  <a:pt x="360931" y="277106"/>
                  <a:pt x="363839" y="280645"/>
                  <a:pt x="363423" y="284184"/>
                </a:cubicBezTo>
                <a:cubicBezTo>
                  <a:pt x="363008" y="287723"/>
                  <a:pt x="359685" y="290476"/>
                  <a:pt x="356362" y="290476"/>
                </a:cubicBezTo>
                <a:cubicBezTo>
                  <a:pt x="355946" y="290476"/>
                  <a:pt x="355946" y="290476"/>
                  <a:pt x="355531" y="290476"/>
                </a:cubicBezTo>
                <a:lnTo>
                  <a:pt x="314823" y="286937"/>
                </a:lnTo>
                <a:cubicBezTo>
                  <a:pt x="311085" y="286543"/>
                  <a:pt x="308177" y="283398"/>
                  <a:pt x="308593" y="279858"/>
                </a:cubicBezTo>
                <a:cubicBezTo>
                  <a:pt x="309008" y="275926"/>
                  <a:pt x="312331" y="272780"/>
                  <a:pt x="316485" y="273173"/>
                </a:cubicBezTo>
                <a:close/>
                <a:moveTo>
                  <a:pt x="236685" y="265937"/>
                </a:moveTo>
                <a:lnTo>
                  <a:pt x="275563" y="269476"/>
                </a:lnTo>
                <a:cubicBezTo>
                  <a:pt x="279612" y="269870"/>
                  <a:pt x="282447" y="273016"/>
                  <a:pt x="282447" y="276948"/>
                </a:cubicBezTo>
                <a:cubicBezTo>
                  <a:pt x="282042" y="280487"/>
                  <a:pt x="278802" y="283240"/>
                  <a:pt x="275158" y="283240"/>
                </a:cubicBezTo>
                <a:cubicBezTo>
                  <a:pt x="275158" y="283240"/>
                  <a:pt x="274753" y="283240"/>
                  <a:pt x="274753" y="283240"/>
                </a:cubicBezTo>
                <a:lnTo>
                  <a:pt x="235470" y="280094"/>
                </a:lnTo>
                <a:cubicBezTo>
                  <a:pt x="231420" y="279307"/>
                  <a:pt x="228585" y="276162"/>
                  <a:pt x="228585" y="272229"/>
                </a:cubicBezTo>
                <a:cubicBezTo>
                  <a:pt x="228990" y="268690"/>
                  <a:pt x="232635" y="265544"/>
                  <a:pt x="236685" y="265937"/>
                </a:cubicBezTo>
                <a:close/>
                <a:moveTo>
                  <a:pt x="176664" y="260516"/>
                </a:moveTo>
                <a:lnTo>
                  <a:pt x="195894" y="262104"/>
                </a:lnTo>
                <a:cubicBezTo>
                  <a:pt x="199577" y="262502"/>
                  <a:pt x="202850" y="265678"/>
                  <a:pt x="202441" y="269649"/>
                </a:cubicBezTo>
                <a:cubicBezTo>
                  <a:pt x="202032" y="273222"/>
                  <a:pt x="198758" y="276002"/>
                  <a:pt x="195076" y="276002"/>
                </a:cubicBezTo>
                <a:lnTo>
                  <a:pt x="194667" y="276002"/>
                </a:lnTo>
                <a:lnTo>
                  <a:pt x="175436" y="274414"/>
                </a:lnTo>
                <a:cubicBezTo>
                  <a:pt x="171754" y="274017"/>
                  <a:pt x="168890" y="270840"/>
                  <a:pt x="169299" y="266869"/>
                </a:cubicBezTo>
                <a:cubicBezTo>
                  <a:pt x="169299" y="262899"/>
                  <a:pt x="172981" y="260119"/>
                  <a:pt x="176664" y="260516"/>
                </a:cubicBezTo>
                <a:close/>
                <a:moveTo>
                  <a:pt x="153269" y="239548"/>
                </a:moveTo>
                <a:lnTo>
                  <a:pt x="148354" y="292361"/>
                </a:lnTo>
                <a:cubicBezTo>
                  <a:pt x="147944" y="296865"/>
                  <a:pt x="149173" y="300959"/>
                  <a:pt x="152040" y="304234"/>
                </a:cubicBezTo>
                <a:cubicBezTo>
                  <a:pt x="154907" y="307509"/>
                  <a:pt x="159003" y="309557"/>
                  <a:pt x="163099" y="309966"/>
                </a:cubicBezTo>
                <a:lnTo>
                  <a:pt x="500192" y="339443"/>
                </a:lnTo>
                <a:cubicBezTo>
                  <a:pt x="509203" y="340262"/>
                  <a:pt x="516986" y="333712"/>
                  <a:pt x="518214" y="324705"/>
                </a:cubicBezTo>
                <a:lnTo>
                  <a:pt x="523539" y="264522"/>
                </a:lnTo>
                <a:lnTo>
                  <a:pt x="207745" y="243232"/>
                </a:lnTo>
                <a:cubicBezTo>
                  <a:pt x="183169" y="242004"/>
                  <a:pt x="163099" y="240366"/>
                  <a:pt x="153269" y="239548"/>
                </a:cubicBezTo>
                <a:close/>
                <a:moveTo>
                  <a:pt x="534189" y="138014"/>
                </a:moveTo>
                <a:lnTo>
                  <a:pt x="529238" y="196968"/>
                </a:lnTo>
                <a:lnTo>
                  <a:pt x="529218" y="196967"/>
                </a:lnTo>
                <a:close/>
                <a:moveTo>
                  <a:pt x="147944" y="134330"/>
                </a:moveTo>
                <a:lnTo>
                  <a:pt x="21790" y="145384"/>
                </a:lnTo>
                <a:lnTo>
                  <a:pt x="30801" y="248145"/>
                </a:lnTo>
                <a:cubicBezTo>
                  <a:pt x="31620" y="257152"/>
                  <a:pt x="39812" y="263703"/>
                  <a:pt x="48823" y="263293"/>
                </a:cubicBezTo>
                <a:lnTo>
                  <a:pt x="137704" y="255105"/>
                </a:lnTo>
                <a:close/>
                <a:moveTo>
                  <a:pt x="228791" y="128807"/>
                </a:moveTo>
                <a:cubicBezTo>
                  <a:pt x="220108" y="128807"/>
                  <a:pt x="212252" y="131685"/>
                  <a:pt x="206050" y="136619"/>
                </a:cubicBezTo>
                <a:cubicBezTo>
                  <a:pt x="198608" y="142786"/>
                  <a:pt x="194473" y="151008"/>
                  <a:pt x="193232" y="160464"/>
                </a:cubicBezTo>
                <a:cubicBezTo>
                  <a:pt x="192406" y="169919"/>
                  <a:pt x="195713" y="178553"/>
                  <a:pt x="201502" y="185953"/>
                </a:cubicBezTo>
                <a:cubicBezTo>
                  <a:pt x="207704" y="192942"/>
                  <a:pt x="215973" y="197465"/>
                  <a:pt x="225070" y="198287"/>
                </a:cubicBezTo>
                <a:cubicBezTo>
                  <a:pt x="234579" y="199109"/>
                  <a:pt x="244089" y="196231"/>
                  <a:pt x="251118" y="190064"/>
                </a:cubicBezTo>
                <a:cubicBezTo>
                  <a:pt x="258147" y="184309"/>
                  <a:pt x="262695" y="176086"/>
                  <a:pt x="263109" y="166631"/>
                </a:cubicBezTo>
                <a:cubicBezTo>
                  <a:pt x="263936" y="157175"/>
                  <a:pt x="261455" y="148130"/>
                  <a:pt x="255253" y="141141"/>
                </a:cubicBezTo>
                <a:cubicBezTo>
                  <a:pt x="249464" y="134152"/>
                  <a:pt x="240781" y="129630"/>
                  <a:pt x="231685" y="128807"/>
                </a:cubicBezTo>
                <a:cubicBezTo>
                  <a:pt x="230445" y="128807"/>
                  <a:pt x="229204" y="128807"/>
                  <a:pt x="228791" y="128807"/>
                </a:cubicBezTo>
                <a:close/>
                <a:moveTo>
                  <a:pt x="232926" y="114418"/>
                </a:moveTo>
                <a:cubicBezTo>
                  <a:pt x="246157" y="115652"/>
                  <a:pt x="257734" y="121818"/>
                  <a:pt x="266417" y="131685"/>
                </a:cubicBezTo>
                <a:cubicBezTo>
                  <a:pt x="274686" y="141963"/>
                  <a:pt x="278821" y="154708"/>
                  <a:pt x="277994" y="167864"/>
                </a:cubicBezTo>
                <a:cubicBezTo>
                  <a:pt x="276753" y="181020"/>
                  <a:pt x="270138" y="192531"/>
                  <a:pt x="260215" y="201165"/>
                </a:cubicBezTo>
                <a:cubicBezTo>
                  <a:pt x="251118" y="208976"/>
                  <a:pt x="239955" y="212676"/>
                  <a:pt x="228791" y="212676"/>
                </a:cubicBezTo>
                <a:cubicBezTo>
                  <a:pt x="227137" y="212676"/>
                  <a:pt x="225483" y="212676"/>
                  <a:pt x="223829" y="212676"/>
                </a:cubicBezTo>
                <a:cubicBezTo>
                  <a:pt x="211012" y="211443"/>
                  <a:pt x="199435" y="205276"/>
                  <a:pt x="190752" y="194998"/>
                </a:cubicBezTo>
                <a:cubicBezTo>
                  <a:pt x="182069" y="185131"/>
                  <a:pt x="177934" y="172386"/>
                  <a:pt x="179175" y="159230"/>
                </a:cubicBezTo>
                <a:cubicBezTo>
                  <a:pt x="180415" y="146075"/>
                  <a:pt x="186617" y="134152"/>
                  <a:pt x="196540" y="125930"/>
                </a:cubicBezTo>
                <a:cubicBezTo>
                  <a:pt x="206877" y="117707"/>
                  <a:pt x="219695" y="113596"/>
                  <a:pt x="232926" y="114418"/>
                </a:cubicBezTo>
                <a:close/>
                <a:moveTo>
                  <a:pt x="181121" y="90932"/>
                </a:moveTo>
                <a:cubicBezTo>
                  <a:pt x="177435" y="90932"/>
                  <a:pt x="173748" y="91751"/>
                  <a:pt x="170471" y="94207"/>
                </a:cubicBezTo>
                <a:cubicBezTo>
                  <a:pt x="167195" y="97483"/>
                  <a:pt x="165147" y="101167"/>
                  <a:pt x="164737" y="105671"/>
                </a:cubicBezTo>
                <a:lnTo>
                  <a:pt x="154497" y="224809"/>
                </a:lnTo>
                <a:lnTo>
                  <a:pt x="206106" y="228494"/>
                </a:lnTo>
                <a:cubicBezTo>
                  <a:pt x="245427" y="229312"/>
                  <a:pt x="297035" y="228084"/>
                  <a:pt x="337175" y="216621"/>
                </a:cubicBezTo>
                <a:cubicBezTo>
                  <a:pt x="339940" y="215699"/>
                  <a:pt x="392240" y="197737"/>
                  <a:pt x="458997" y="194340"/>
                </a:cubicBezTo>
                <a:lnTo>
                  <a:pt x="529218" y="196967"/>
                </a:lnTo>
                <a:lnTo>
                  <a:pt x="528045" y="210889"/>
                </a:lnTo>
                <a:cubicBezTo>
                  <a:pt x="434658" y="198607"/>
                  <a:pt x="342500" y="229722"/>
                  <a:pt x="341681" y="230131"/>
                </a:cubicBezTo>
                <a:cubicBezTo>
                  <a:pt x="333489" y="232588"/>
                  <a:pt x="325297" y="234225"/>
                  <a:pt x="316286" y="236272"/>
                </a:cubicBezTo>
                <a:lnTo>
                  <a:pt x="524768" y="250192"/>
                </a:lnTo>
                <a:lnTo>
                  <a:pt x="529238" y="196968"/>
                </a:lnTo>
                <a:lnTo>
                  <a:pt x="529273" y="196969"/>
                </a:lnTo>
                <a:lnTo>
                  <a:pt x="534189" y="138014"/>
                </a:lnTo>
                <a:cubicBezTo>
                  <a:pt x="535008" y="129007"/>
                  <a:pt x="528454" y="121228"/>
                  <a:pt x="519443" y="120000"/>
                </a:cubicBezTo>
                <a:lnTo>
                  <a:pt x="182350" y="90932"/>
                </a:lnTo>
                <a:cubicBezTo>
                  <a:pt x="181940" y="90932"/>
                  <a:pt x="181531" y="90932"/>
                  <a:pt x="181121" y="90932"/>
                </a:cubicBezTo>
                <a:close/>
                <a:moveTo>
                  <a:pt x="162689" y="82744"/>
                </a:moveTo>
                <a:lnTo>
                  <a:pt x="17694" y="95436"/>
                </a:lnTo>
                <a:lnTo>
                  <a:pt x="20561" y="131054"/>
                </a:lnTo>
                <a:lnTo>
                  <a:pt x="149173" y="120000"/>
                </a:lnTo>
                <a:lnTo>
                  <a:pt x="150402" y="104443"/>
                </a:lnTo>
                <a:cubicBezTo>
                  <a:pt x="151630" y="96254"/>
                  <a:pt x="154907" y="88885"/>
                  <a:pt x="161460" y="83563"/>
                </a:cubicBezTo>
                <a:cubicBezTo>
                  <a:pt x="161870" y="83153"/>
                  <a:pt x="162280" y="82744"/>
                  <a:pt x="162689" y="82744"/>
                </a:cubicBezTo>
                <a:close/>
                <a:moveTo>
                  <a:pt x="387145" y="62683"/>
                </a:moveTo>
                <a:lnTo>
                  <a:pt x="207745" y="78650"/>
                </a:lnTo>
                <a:lnTo>
                  <a:pt x="389603" y="94617"/>
                </a:lnTo>
                <a:close/>
                <a:moveTo>
                  <a:pt x="366256" y="14373"/>
                </a:moveTo>
                <a:lnTo>
                  <a:pt x="29163" y="43850"/>
                </a:lnTo>
                <a:cubicBezTo>
                  <a:pt x="20152" y="44669"/>
                  <a:pt x="14008" y="52448"/>
                  <a:pt x="14417" y="61455"/>
                </a:cubicBezTo>
                <a:lnTo>
                  <a:pt x="16465" y="81106"/>
                </a:lnTo>
                <a:lnTo>
                  <a:pt x="385917" y="48763"/>
                </a:lnTo>
                <a:lnTo>
                  <a:pt x="383869" y="29111"/>
                </a:lnTo>
                <a:cubicBezTo>
                  <a:pt x="383459" y="24608"/>
                  <a:pt x="381411" y="20923"/>
                  <a:pt x="378134" y="18057"/>
                </a:cubicBezTo>
                <a:cubicBezTo>
                  <a:pt x="374858" y="15191"/>
                  <a:pt x="370762" y="13963"/>
                  <a:pt x="366256" y="14373"/>
                </a:cubicBezTo>
                <a:close/>
                <a:moveTo>
                  <a:pt x="365027" y="43"/>
                </a:moveTo>
                <a:cubicBezTo>
                  <a:pt x="373219" y="-366"/>
                  <a:pt x="381411" y="2090"/>
                  <a:pt x="387145" y="7003"/>
                </a:cubicBezTo>
                <a:cubicBezTo>
                  <a:pt x="393699" y="12735"/>
                  <a:pt x="397385" y="19695"/>
                  <a:pt x="398204" y="27883"/>
                </a:cubicBezTo>
                <a:lnTo>
                  <a:pt x="399843" y="47535"/>
                </a:lnTo>
                <a:lnTo>
                  <a:pt x="403939" y="95845"/>
                </a:lnTo>
                <a:lnTo>
                  <a:pt x="520672" y="106080"/>
                </a:lnTo>
                <a:cubicBezTo>
                  <a:pt x="537465" y="107308"/>
                  <a:pt x="550163" y="122047"/>
                  <a:pt x="548524" y="139242"/>
                </a:cubicBezTo>
                <a:lnTo>
                  <a:pt x="532141" y="325933"/>
                </a:lnTo>
                <a:cubicBezTo>
                  <a:pt x="530502" y="341490"/>
                  <a:pt x="517395" y="353773"/>
                  <a:pt x="501831" y="353773"/>
                </a:cubicBezTo>
                <a:cubicBezTo>
                  <a:pt x="501012" y="353773"/>
                  <a:pt x="500192" y="353773"/>
                  <a:pt x="498964" y="353773"/>
                </a:cubicBezTo>
                <a:lnTo>
                  <a:pt x="162280" y="323886"/>
                </a:lnTo>
                <a:cubicBezTo>
                  <a:pt x="154088" y="323476"/>
                  <a:pt x="146715" y="319792"/>
                  <a:pt x="140981" y="313241"/>
                </a:cubicBezTo>
                <a:cubicBezTo>
                  <a:pt x="136066" y="307100"/>
                  <a:pt x="133608" y="299321"/>
                  <a:pt x="134018" y="291133"/>
                </a:cubicBezTo>
                <a:lnTo>
                  <a:pt x="136066" y="269844"/>
                </a:lnTo>
                <a:lnTo>
                  <a:pt x="50052" y="277213"/>
                </a:lnTo>
                <a:cubicBezTo>
                  <a:pt x="48823" y="277213"/>
                  <a:pt x="48004" y="277213"/>
                  <a:pt x="47185" y="277213"/>
                </a:cubicBezTo>
                <a:cubicBezTo>
                  <a:pt x="31620" y="277213"/>
                  <a:pt x="18104" y="265340"/>
                  <a:pt x="16465" y="249373"/>
                </a:cubicBezTo>
                <a:lnTo>
                  <a:pt x="82" y="62683"/>
                </a:lnTo>
                <a:cubicBezTo>
                  <a:pt x="-1147" y="45897"/>
                  <a:pt x="11550" y="31158"/>
                  <a:pt x="27934" y="29521"/>
                </a:cubicBezTo>
                <a:close/>
              </a:path>
            </a:pathLst>
          </a:custGeom>
          <a:solidFill>
            <a:srgbClr val="111340"/>
          </a:solidFill>
          <a:ln>
            <a:noFill/>
          </a:ln>
          <a:effectLst/>
        </p:spPr>
        <p:txBody>
          <a:bodyPr wrap="square" anchor="ctr">
            <a:noAutofit/>
          </a:bodyPr>
          <a:lstStyle/>
          <a:p>
            <a:endParaRPr lang="en-US" sz="900" dirty="0">
              <a:latin typeface="Poppins" panose="00000500000000000000" pitchFamily="2" charset="0"/>
            </a:endParaRPr>
          </a:p>
        </p:txBody>
      </p:sp>
      <p:sp>
        <p:nvSpPr>
          <p:cNvPr id="454" name="Freeform 50">
            <a:extLst>
              <a:ext uri="{FF2B5EF4-FFF2-40B4-BE49-F238E27FC236}">
                <a16:creationId xmlns:a16="http://schemas.microsoft.com/office/drawing/2014/main" id="{6D64EC47-4384-4813-A146-01AE01D691AA}"/>
              </a:ext>
            </a:extLst>
          </p:cNvPr>
          <p:cNvSpPr>
            <a:spLocks noChangeArrowheads="1"/>
          </p:cNvSpPr>
          <p:nvPr/>
        </p:nvSpPr>
        <p:spPr bwMode="auto">
          <a:xfrm>
            <a:off x="7539368" y="1513319"/>
            <a:ext cx="550138" cy="421001"/>
          </a:xfrm>
          <a:custGeom>
            <a:avLst/>
            <a:gdLst>
              <a:gd name="connsiteX0" fmla="*/ 367016 w 537155"/>
              <a:gd name="connsiteY0" fmla="*/ 241769 h 411066"/>
              <a:gd name="connsiteX1" fmla="*/ 373346 w 537155"/>
              <a:gd name="connsiteY1" fmla="*/ 247889 h 411066"/>
              <a:gd name="connsiteX2" fmla="*/ 367807 w 537155"/>
              <a:gd name="connsiteY2" fmla="*/ 254417 h 411066"/>
              <a:gd name="connsiteX3" fmla="*/ 361477 w 537155"/>
              <a:gd name="connsiteY3" fmla="*/ 248705 h 411066"/>
              <a:gd name="connsiteX4" fmla="*/ 367016 w 537155"/>
              <a:gd name="connsiteY4" fmla="*/ 241769 h 411066"/>
              <a:gd name="connsiteX5" fmla="*/ 366118 w 537155"/>
              <a:gd name="connsiteY5" fmla="*/ 231615 h 411066"/>
              <a:gd name="connsiteX6" fmla="*/ 350758 w 537155"/>
              <a:gd name="connsiteY6" fmla="*/ 249253 h 411066"/>
              <a:gd name="connsiteX7" fmla="*/ 369104 w 537155"/>
              <a:gd name="connsiteY7" fmla="*/ 264372 h 411066"/>
              <a:gd name="connsiteX8" fmla="*/ 380624 w 537155"/>
              <a:gd name="connsiteY8" fmla="*/ 258492 h 411066"/>
              <a:gd name="connsiteX9" fmla="*/ 384464 w 537155"/>
              <a:gd name="connsiteY9" fmla="*/ 246734 h 411066"/>
              <a:gd name="connsiteX10" fmla="*/ 367824 w 537155"/>
              <a:gd name="connsiteY10" fmla="*/ 231615 h 411066"/>
              <a:gd name="connsiteX11" fmla="*/ 366118 w 537155"/>
              <a:gd name="connsiteY11" fmla="*/ 231615 h 411066"/>
              <a:gd name="connsiteX12" fmla="*/ 365264 w 537155"/>
              <a:gd name="connsiteY12" fmla="*/ 217337 h 411066"/>
              <a:gd name="connsiteX13" fmla="*/ 398543 w 537155"/>
              <a:gd name="connsiteY13" fmla="*/ 245474 h 411066"/>
              <a:gd name="connsiteX14" fmla="*/ 391717 w 537155"/>
              <a:gd name="connsiteY14" fmla="*/ 267731 h 411066"/>
              <a:gd name="connsiteX15" fmla="*/ 370384 w 537155"/>
              <a:gd name="connsiteY15" fmla="*/ 278650 h 411066"/>
              <a:gd name="connsiteX16" fmla="*/ 367824 w 537155"/>
              <a:gd name="connsiteY16" fmla="*/ 278650 h 411066"/>
              <a:gd name="connsiteX17" fmla="*/ 336679 w 537155"/>
              <a:gd name="connsiteY17" fmla="*/ 250513 h 411066"/>
              <a:gd name="connsiteX18" fmla="*/ 365264 w 537155"/>
              <a:gd name="connsiteY18" fmla="*/ 217337 h 411066"/>
              <a:gd name="connsiteX19" fmla="*/ 499756 w 537155"/>
              <a:gd name="connsiteY19" fmla="*/ 126976 h 411066"/>
              <a:gd name="connsiteX20" fmla="*/ 494241 w 537155"/>
              <a:gd name="connsiteY20" fmla="*/ 127397 h 411066"/>
              <a:gd name="connsiteX21" fmla="*/ 494665 w 537155"/>
              <a:gd name="connsiteY21" fmla="*/ 131609 h 411066"/>
              <a:gd name="connsiteX22" fmla="*/ 495089 w 537155"/>
              <a:gd name="connsiteY22" fmla="*/ 140032 h 411066"/>
              <a:gd name="connsiteX23" fmla="*/ 477696 w 537155"/>
              <a:gd name="connsiteY23" fmla="*/ 161089 h 411066"/>
              <a:gd name="connsiteX24" fmla="*/ 371639 w 537155"/>
              <a:gd name="connsiteY24" fmla="*/ 170354 h 411066"/>
              <a:gd name="connsiteX25" fmla="*/ 332611 w 537155"/>
              <a:gd name="connsiteY25" fmla="*/ 190569 h 411066"/>
              <a:gd name="connsiteX26" fmla="*/ 319460 w 537155"/>
              <a:gd name="connsiteY26" fmla="*/ 232263 h 411066"/>
              <a:gd name="connsiteX27" fmla="*/ 321581 w 537155"/>
              <a:gd name="connsiteY27" fmla="*/ 255847 h 411066"/>
              <a:gd name="connsiteX28" fmla="*/ 341944 w 537155"/>
              <a:gd name="connsiteY28" fmla="*/ 294171 h 411066"/>
              <a:gd name="connsiteX29" fmla="*/ 383942 w 537155"/>
              <a:gd name="connsiteY29" fmla="*/ 307226 h 411066"/>
              <a:gd name="connsiteX30" fmla="*/ 515452 w 537155"/>
              <a:gd name="connsiteY30" fmla="*/ 295856 h 411066"/>
              <a:gd name="connsiteX31" fmla="*/ 522239 w 537155"/>
              <a:gd name="connsiteY31" fmla="*/ 292065 h 411066"/>
              <a:gd name="connsiteX32" fmla="*/ 524361 w 537155"/>
              <a:gd name="connsiteY32" fmla="*/ 284906 h 411066"/>
              <a:gd name="connsiteX33" fmla="*/ 511210 w 537155"/>
              <a:gd name="connsiteY33" fmla="*/ 136663 h 411066"/>
              <a:gd name="connsiteX34" fmla="*/ 499756 w 537155"/>
              <a:gd name="connsiteY34" fmla="*/ 126976 h 411066"/>
              <a:gd name="connsiteX35" fmla="*/ 470369 w 537155"/>
              <a:gd name="connsiteY35" fmla="*/ 85527 h 411066"/>
              <a:gd name="connsiteX36" fmla="*/ 456851 w 537155"/>
              <a:gd name="connsiteY36" fmla="*/ 86372 h 411066"/>
              <a:gd name="connsiteX37" fmla="*/ 232944 w 537155"/>
              <a:gd name="connsiteY37" fmla="*/ 106235 h 411066"/>
              <a:gd name="connsiteX38" fmla="*/ 231677 w 537155"/>
              <a:gd name="connsiteY38" fmla="*/ 106235 h 411066"/>
              <a:gd name="connsiteX39" fmla="*/ 50017 w 537155"/>
              <a:gd name="connsiteY39" fmla="*/ 121871 h 411066"/>
              <a:gd name="connsiteX40" fmla="*/ 45793 w 537155"/>
              <a:gd name="connsiteY40" fmla="*/ 122294 h 411066"/>
              <a:gd name="connsiteX41" fmla="*/ 17910 w 537155"/>
              <a:gd name="connsiteY41" fmla="*/ 112574 h 411066"/>
              <a:gd name="connsiteX42" fmla="*/ 39033 w 537155"/>
              <a:gd name="connsiteY42" fmla="*/ 355154 h 411066"/>
              <a:gd name="connsiteX43" fmla="*/ 54664 w 537155"/>
              <a:gd name="connsiteY43" fmla="*/ 384737 h 411066"/>
              <a:gd name="connsiteX44" fmla="*/ 86349 w 537155"/>
              <a:gd name="connsiteY44" fmla="*/ 394880 h 411066"/>
              <a:gd name="connsiteX45" fmla="*/ 494450 w 537155"/>
              <a:gd name="connsiteY45" fmla="*/ 359380 h 411066"/>
              <a:gd name="connsiteX46" fmla="*/ 498252 w 537155"/>
              <a:gd name="connsiteY46" fmla="*/ 354309 h 411066"/>
              <a:gd name="connsiteX47" fmla="*/ 494872 w 537155"/>
              <a:gd name="connsiteY47" fmla="*/ 312470 h 411066"/>
              <a:gd name="connsiteX48" fmla="*/ 384187 w 537155"/>
              <a:gd name="connsiteY48" fmla="*/ 322190 h 411066"/>
              <a:gd name="connsiteX49" fmla="*/ 377850 w 537155"/>
              <a:gd name="connsiteY49" fmla="*/ 322613 h 411066"/>
              <a:gd name="connsiteX50" fmla="*/ 331801 w 537155"/>
              <a:gd name="connsiteY50" fmla="*/ 305708 h 411066"/>
              <a:gd name="connsiteX51" fmla="*/ 306876 w 537155"/>
              <a:gd name="connsiteY51" fmla="*/ 257108 h 411066"/>
              <a:gd name="connsiteX52" fmla="*/ 304763 w 537155"/>
              <a:gd name="connsiteY52" fmla="*/ 233864 h 411066"/>
              <a:gd name="connsiteX53" fmla="*/ 320817 w 537155"/>
              <a:gd name="connsiteY53" fmla="*/ 181460 h 411066"/>
              <a:gd name="connsiteX54" fmla="*/ 369400 w 537155"/>
              <a:gd name="connsiteY54" fmla="*/ 156103 h 411066"/>
              <a:gd name="connsiteX55" fmla="*/ 475017 w 537155"/>
              <a:gd name="connsiteY55" fmla="*/ 147228 h 411066"/>
              <a:gd name="connsiteX56" fmla="*/ 479664 w 537155"/>
              <a:gd name="connsiteY56" fmla="*/ 141312 h 411066"/>
              <a:gd name="connsiteX57" fmla="*/ 479241 w 537155"/>
              <a:gd name="connsiteY57" fmla="*/ 136663 h 411066"/>
              <a:gd name="connsiteX58" fmla="*/ 478819 w 537155"/>
              <a:gd name="connsiteY58" fmla="*/ 132859 h 411066"/>
              <a:gd name="connsiteX59" fmla="*/ 477551 w 537155"/>
              <a:gd name="connsiteY59" fmla="*/ 114264 h 411066"/>
              <a:gd name="connsiteX60" fmla="*/ 475439 w 537155"/>
              <a:gd name="connsiteY60" fmla="*/ 89330 h 411066"/>
              <a:gd name="connsiteX61" fmla="*/ 470369 w 537155"/>
              <a:gd name="connsiteY61" fmla="*/ 85527 h 411066"/>
              <a:gd name="connsiteX62" fmla="*/ 419735 w 537155"/>
              <a:gd name="connsiteY62" fmla="*/ 14653 h 411066"/>
              <a:gd name="connsiteX63" fmla="*/ 42909 w 537155"/>
              <a:gd name="connsiteY63" fmla="*/ 47543 h 411066"/>
              <a:gd name="connsiteX64" fmla="*/ 21786 w 537155"/>
              <a:gd name="connsiteY64" fmla="*/ 58506 h 411066"/>
              <a:gd name="connsiteX65" fmla="*/ 14604 w 537155"/>
              <a:gd name="connsiteY65" fmla="*/ 81276 h 411066"/>
              <a:gd name="connsiteX66" fmla="*/ 48401 w 537155"/>
              <a:gd name="connsiteY66" fmla="*/ 109106 h 411066"/>
              <a:gd name="connsiteX67" fmla="*/ 411708 w 537155"/>
              <a:gd name="connsiteY67" fmla="*/ 77481 h 411066"/>
              <a:gd name="connsiteX68" fmla="*/ 410864 w 537155"/>
              <a:gd name="connsiteY68" fmla="*/ 70312 h 411066"/>
              <a:gd name="connsiteX69" fmla="*/ 93180 w 537155"/>
              <a:gd name="connsiteY69" fmla="*/ 98142 h 411066"/>
              <a:gd name="connsiteX70" fmla="*/ 92758 w 537155"/>
              <a:gd name="connsiteY70" fmla="*/ 98142 h 411066"/>
              <a:gd name="connsiteX71" fmla="*/ 85154 w 537155"/>
              <a:gd name="connsiteY71" fmla="*/ 91396 h 411066"/>
              <a:gd name="connsiteX72" fmla="*/ 91491 w 537155"/>
              <a:gd name="connsiteY72" fmla="*/ 83806 h 411066"/>
              <a:gd name="connsiteX73" fmla="*/ 409596 w 537155"/>
              <a:gd name="connsiteY73" fmla="*/ 55976 h 411066"/>
              <a:gd name="connsiteX74" fmla="*/ 409596 w 537155"/>
              <a:gd name="connsiteY74" fmla="*/ 55133 h 411066"/>
              <a:gd name="connsiteX75" fmla="*/ 407484 w 537155"/>
              <a:gd name="connsiteY75" fmla="*/ 50916 h 411066"/>
              <a:gd name="connsiteX76" fmla="*/ 403259 w 537155"/>
              <a:gd name="connsiteY76" fmla="*/ 49229 h 411066"/>
              <a:gd name="connsiteX77" fmla="*/ 53470 w 537155"/>
              <a:gd name="connsiteY77" fmla="*/ 80011 h 411066"/>
              <a:gd name="connsiteX78" fmla="*/ 45443 w 537155"/>
              <a:gd name="connsiteY78" fmla="*/ 73686 h 411066"/>
              <a:gd name="connsiteX79" fmla="*/ 52203 w 537155"/>
              <a:gd name="connsiteY79" fmla="*/ 66096 h 411066"/>
              <a:gd name="connsiteX80" fmla="*/ 401992 w 537155"/>
              <a:gd name="connsiteY80" fmla="*/ 35314 h 411066"/>
              <a:gd name="connsiteX81" fmla="*/ 423960 w 537155"/>
              <a:gd name="connsiteY81" fmla="*/ 53868 h 411066"/>
              <a:gd name="connsiteX82" fmla="*/ 424382 w 537155"/>
              <a:gd name="connsiteY82" fmla="*/ 61879 h 411066"/>
              <a:gd name="connsiteX83" fmla="*/ 425649 w 537155"/>
              <a:gd name="connsiteY83" fmla="*/ 76216 h 411066"/>
              <a:gd name="connsiteX84" fmla="*/ 440858 w 537155"/>
              <a:gd name="connsiteY84" fmla="*/ 74951 h 411066"/>
              <a:gd name="connsiteX85" fmla="*/ 437056 w 537155"/>
              <a:gd name="connsiteY85" fmla="*/ 29411 h 411066"/>
              <a:gd name="connsiteX86" fmla="*/ 431141 w 537155"/>
              <a:gd name="connsiteY86" fmla="*/ 18448 h 411066"/>
              <a:gd name="connsiteX87" fmla="*/ 419735 w 537155"/>
              <a:gd name="connsiteY87" fmla="*/ 14653 h 411066"/>
              <a:gd name="connsiteX88" fmla="*/ 418625 w 537155"/>
              <a:gd name="connsiteY88" fmla="*/ 160 h 411066"/>
              <a:gd name="connsiteX89" fmla="*/ 440608 w 537155"/>
              <a:gd name="connsiteY89" fmla="*/ 6938 h 411066"/>
              <a:gd name="connsiteX90" fmla="*/ 451176 w 537155"/>
              <a:gd name="connsiteY90" fmla="*/ 27695 h 411066"/>
              <a:gd name="connsiteX91" fmla="*/ 455404 w 537155"/>
              <a:gd name="connsiteY91" fmla="*/ 73446 h 411066"/>
              <a:gd name="connsiteX92" fmla="*/ 468932 w 537155"/>
              <a:gd name="connsiteY92" fmla="*/ 72175 h 411066"/>
              <a:gd name="connsiteX93" fmla="*/ 489224 w 537155"/>
              <a:gd name="connsiteY93" fmla="*/ 89119 h 411066"/>
              <a:gd name="connsiteX94" fmla="*/ 491337 w 537155"/>
              <a:gd name="connsiteY94" fmla="*/ 114536 h 411066"/>
              <a:gd name="connsiteX95" fmla="*/ 496833 w 537155"/>
              <a:gd name="connsiteY95" fmla="*/ 113689 h 411066"/>
              <a:gd name="connsiteX96" fmla="*/ 523889 w 537155"/>
              <a:gd name="connsiteY96" fmla="*/ 136141 h 411066"/>
              <a:gd name="connsiteX97" fmla="*/ 536994 w 537155"/>
              <a:gd name="connsiteY97" fmla="*/ 285677 h 411066"/>
              <a:gd name="connsiteX98" fmla="*/ 531075 w 537155"/>
              <a:gd name="connsiteY98" fmla="*/ 303892 h 411066"/>
              <a:gd name="connsiteX99" fmla="*/ 515011 w 537155"/>
              <a:gd name="connsiteY99" fmla="*/ 312364 h 411066"/>
              <a:gd name="connsiteX100" fmla="*/ 508670 w 537155"/>
              <a:gd name="connsiteY100" fmla="*/ 312788 h 411066"/>
              <a:gd name="connsiteX101" fmla="*/ 512475 w 537155"/>
              <a:gd name="connsiteY101" fmla="*/ 354726 h 411066"/>
              <a:gd name="connsiteX102" fmla="*/ 495565 w 537155"/>
              <a:gd name="connsiteY102" fmla="*/ 375059 h 411066"/>
              <a:gd name="connsiteX103" fmla="*/ 87192 w 537155"/>
              <a:gd name="connsiteY103" fmla="*/ 411066 h 411066"/>
              <a:gd name="connsiteX104" fmla="*/ 82119 w 537155"/>
              <a:gd name="connsiteY104" fmla="*/ 411066 h 411066"/>
              <a:gd name="connsiteX105" fmla="*/ 45340 w 537155"/>
              <a:gd name="connsiteY105" fmla="*/ 397934 h 411066"/>
              <a:gd name="connsiteX106" fmla="*/ 24626 w 537155"/>
              <a:gd name="connsiteY106" fmla="*/ 358115 h 411066"/>
              <a:gd name="connsiteX107" fmla="*/ 529 w 537155"/>
              <a:gd name="connsiteY107" fmla="*/ 85730 h 411066"/>
              <a:gd name="connsiteX108" fmla="*/ 952 w 537155"/>
              <a:gd name="connsiteY108" fmla="*/ 85730 h 411066"/>
              <a:gd name="connsiteX109" fmla="*/ 107 w 537155"/>
              <a:gd name="connsiteY109" fmla="*/ 81918 h 411066"/>
              <a:gd name="connsiteX110" fmla="*/ 10675 w 537155"/>
              <a:gd name="connsiteY110" fmla="*/ 48876 h 411066"/>
              <a:gd name="connsiteX111" fmla="*/ 41536 w 537155"/>
              <a:gd name="connsiteY111" fmla="*/ 33202 h 4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7155" h="411066">
                <a:moveTo>
                  <a:pt x="367016" y="241769"/>
                </a:moveTo>
                <a:cubicBezTo>
                  <a:pt x="369785" y="241769"/>
                  <a:pt x="372950" y="244217"/>
                  <a:pt x="373346" y="247889"/>
                </a:cubicBezTo>
                <a:cubicBezTo>
                  <a:pt x="373741" y="251153"/>
                  <a:pt x="370972" y="254009"/>
                  <a:pt x="367807" y="254417"/>
                </a:cubicBezTo>
                <a:cubicBezTo>
                  <a:pt x="364642" y="254417"/>
                  <a:pt x="361872" y="252377"/>
                  <a:pt x="361477" y="248705"/>
                </a:cubicBezTo>
                <a:cubicBezTo>
                  <a:pt x="361081" y="245441"/>
                  <a:pt x="363455" y="242177"/>
                  <a:pt x="367016" y="241769"/>
                </a:cubicBezTo>
                <a:close/>
                <a:moveTo>
                  <a:pt x="366118" y="231615"/>
                </a:moveTo>
                <a:cubicBezTo>
                  <a:pt x="357158" y="232455"/>
                  <a:pt x="350332" y="240434"/>
                  <a:pt x="350758" y="249253"/>
                </a:cubicBezTo>
                <a:cubicBezTo>
                  <a:pt x="352038" y="258492"/>
                  <a:pt x="359718" y="265212"/>
                  <a:pt x="369104" y="264372"/>
                </a:cubicBezTo>
                <a:cubicBezTo>
                  <a:pt x="373798" y="263952"/>
                  <a:pt x="377637" y="261852"/>
                  <a:pt x="380624" y="258492"/>
                </a:cubicBezTo>
                <a:cubicBezTo>
                  <a:pt x="383611" y="255133"/>
                  <a:pt x="384464" y="250933"/>
                  <a:pt x="384464" y="246734"/>
                </a:cubicBezTo>
                <a:cubicBezTo>
                  <a:pt x="383611" y="237915"/>
                  <a:pt x="376357" y="231615"/>
                  <a:pt x="367824" y="231615"/>
                </a:cubicBezTo>
                <a:cubicBezTo>
                  <a:pt x="367398" y="231615"/>
                  <a:pt x="366544" y="231615"/>
                  <a:pt x="366118" y="231615"/>
                </a:cubicBezTo>
                <a:close/>
                <a:moveTo>
                  <a:pt x="365264" y="217337"/>
                </a:moveTo>
                <a:cubicBezTo>
                  <a:pt x="382331" y="215657"/>
                  <a:pt x="397263" y="228676"/>
                  <a:pt x="398543" y="245474"/>
                </a:cubicBezTo>
                <a:cubicBezTo>
                  <a:pt x="399823" y="253453"/>
                  <a:pt x="396837" y="261432"/>
                  <a:pt x="391717" y="267731"/>
                </a:cubicBezTo>
                <a:cubicBezTo>
                  <a:pt x="386170" y="274031"/>
                  <a:pt x="378917" y="277810"/>
                  <a:pt x="370384" y="278650"/>
                </a:cubicBezTo>
                <a:cubicBezTo>
                  <a:pt x="369531" y="278650"/>
                  <a:pt x="368678" y="278650"/>
                  <a:pt x="367824" y="278650"/>
                </a:cubicBezTo>
                <a:cubicBezTo>
                  <a:pt x="352038" y="278650"/>
                  <a:pt x="337959" y="266891"/>
                  <a:pt x="336679" y="250513"/>
                </a:cubicBezTo>
                <a:cubicBezTo>
                  <a:pt x="334972" y="233715"/>
                  <a:pt x="347772" y="219017"/>
                  <a:pt x="365264" y="217337"/>
                </a:cubicBezTo>
                <a:close/>
                <a:moveTo>
                  <a:pt x="499756" y="126976"/>
                </a:moveTo>
                <a:lnTo>
                  <a:pt x="494241" y="127397"/>
                </a:lnTo>
                <a:lnTo>
                  <a:pt x="494665" y="131609"/>
                </a:lnTo>
                <a:lnTo>
                  <a:pt x="495089" y="140032"/>
                </a:lnTo>
                <a:cubicBezTo>
                  <a:pt x="496362" y="150982"/>
                  <a:pt x="488301" y="160247"/>
                  <a:pt x="477696" y="161089"/>
                </a:cubicBezTo>
                <a:lnTo>
                  <a:pt x="371639" y="170354"/>
                </a:lnTo>
                <a:cubicBezTo>
                  <a:pt x="356367" y="171618"/>
                  <a:pt x="342792" y="178777"/>
                  <a:pt x="332611" y="190569"/>
                </a:cubicBezTo>
                <a:cubicBezTo>
                  <a:pt x="322854" y="202361"/>
                  <a:pt x="318187" y="217101"/>
                  <a:pt x="319460" y="232263"/>
                </a:cubicBezTo>
                <a:lnTo>
                  <a:pt x="321581" y="255847"/>
                </a:lnTo>
                <a:cubicBezTo>
                  <a:pt x="322854" y="271008"/>
                  <a:pt x="330065" y="284485"/>
                  <a:pt x="341944" y="294171"/>
                </a:cubicBezTo>
                <a:cubicBezTo>
                  <a:pt x="353822" y="303857"/>
                  <a:pt x="368246" y="308490"/>
                  <a:pt x="383942" y="307226"/>
                </a:cubicBezTo>
                <a:lnTo>
                  <a:pt x="515452" y="295856"/>
                </a:lnTo>
                <a:cubicBezTo>
                  <a:pt x="517997" y="295434"/>
                  <a:pt x="520543" y="294592"/>
                  <a:pt x="522239" y="292065"/>
                </a:cubicBezTo>
                <a:cubicBezTo>
                  <a:pt x="523936" y="289960"/>
                  <a:pt x="524785" y="287854"/>
                  <a:pt x="524361" y="284906"/>
                </a:cubicBezTo>
                <a:lnTo>
                  <a:pt x="511210" y="136663"/>
                </a:lnTo>
                <a:cubicBezTo>
                  <a:pt x="510785" y="130345"/>
                  <a:pt x="505695" y="126134"/>
                  <a:pt x="499756" y="126976"/>
                </a:cubicBezTo>
                <a:close/>
                <a:moveTo>
                  <a:pt x="470369" y="85527"/>
                </a:moveTo>
                <a:lnTo>
                  <a:pt x="456851" y="86372"/>
                </a:lnTo>
                <a:lnTo>
                  <a:pt x="232944" y="106235"/>
                </a:lnTo>
                <a:lnTo>
                  <a:pt x="231677" y="106235"/>
                </a:lnTo>
                <a:lnTo>
                  <a:pt x="50017" y="121871"/>
                </a:lnTo>
                <a:cubicBezTo>
                  <a:pt x="48327" y="122294"/>
                  <a:pt x="47060" y="122294"/>
                  <a:pt x="45793" y="122294"/>
                </a:cubicBezTo>
                <a:cubicBezTo>
                  <a:pt x="35231" y="122294"/>
                  <a:pt x="25514" y="118490"/>
                  <a:pt x="17910" y="112574"/>
                </a:cubicBezTo>
                <a:lnTo>
                  <a:pt x="39033" y="355154"/>
                </a:lnTo>
                <a:cubicBezTo>
                  <a:pt x="40301" y="366987"/>
                  <a:pt x="45793" y="377552"/>
                  <a:pt x="54664" y="384737"/>
                </a:cubicBezTo>
                <a:cubicBezTo>
                  <a:pt x="63536" y="392767"/>
                  <a:pt x="74520" y="396147"/>
                  <a:pt x="86349" y="394880"/>
                </a:cubicBezTo>
                <a:lnTo>
                  <a:pt x="494450" y="359380"/>
                </a:lnTo>
                <a:cubicBezTo>
                  <a:pt x="496985" y="358957"/>
                  <a:pt x="498675" y="356844"/>
                  <a:pt x="498252" y="354309"/>
                </a:cubicBezTo>
                <a:lnTo>
                  <a:pt x="494872" y="312470"/>
                </a:lnTo>
                <a:lnTo>
                  <a:pt x="384187" y="322190"/>
                </a:lnTo>
                <a:cubicBezTo>
                  <a:pt x="382074" y="322190"/>
                  <a:pt x="379962" y="322613"/>
                  <a:pt x="377850" y="322613"/>
                </a:cubicBezTo>
                <a:cubicBezTo>
                  <a:pt x="360951" y="322613"/>
                  <a:pt x="344898" y="316274"/>
                  <a:pt x="331801" y="305708"/>
                </a:cubicBezTo>
                <a:cubicBezTo>
                  <a:pt x="317437" y="293452"/>
                  <a:pt x="308143" y="276125"/>
                  <a:pt x="306876" y="257108"/>
                </a:cubicBezTo>
                <a:lnTo>
                  <a:pt x="304763" y="233864"/>
                </a:lnTo>
                <a:cubicBezTo>
                  <a:pt x="302651" y="214424"/>
                  <a:pt x="308988" y="196251"/>
                  <a:pt x="320817" y="181460"/>
                </a:cubicBezTo>
                <a:cubicBezTo>
                  <a:pt x="333069" y="167091"/>
                  <a:pt x="350390" y="157794"/>
                  <a:pt x="369400" y="156103"/>
                </a:cubicBezTo>
                <a:lnTo>
                  <a:pt x="475017" y="147228"/>
                </a:lnTo>
                <a:cubicBezTo>
                  <a:pt x="477974" y="146806"/>
                  <a:pt x="479664" y="144270"/>
                  <a:pt x="479664" y="141312"/>
                </a:cubicBezTo>
                <a:lnTo>
                  <a:pt x="479241" y="136663"/>
                </a:lnTo>
                <a:lnTo>
                  <a:pt x="478819" y="132859"/>
                </a:lnTo>
                <a:lnTo>
                  <a:pt x="477551" y="114264"/>
                </a:lnTo>
                <a:lnTo>
                  <a:pt x="475439" y="89330"/>
                </a:lnTo>
                <a:cubicBezTo>
                  <a:pt x="475017" y="86794"/>
                  <a:pt x="472904" y="85104"/>
                  <a:pt x="470369" y="85527"/>
                </a:cubicBezTo>
                <a:close/>
                <a:moveTo>
                  <a:pt x="419735" y="14653"/>
                </a:moveTo>
                <a:lnTo>
                  <a:pt x="42909" y="47543"/>
                </a:lnTo>
                <a:cubicBezTo>
                  <a:pt x="34460" y="48386"/>
                  <a:pt x="26856" y="52181"/>
                  <a:pt x="21786" y="58506"/>
                </a:cubicBezTo>
                <a:cubicBezTo>
                  <a:pt x="16717" y="65253"/>
                  <a:pt x="14182" y="72842"/>
                  <a:pt x="14604" y="81276"/>
                </a:cubicBezTo>
                <a:cubicBezTo>
                  <a:pt x="16294" y="98142"/>
                  <a:pt x="31503" y="110792"/>
                  <a:pt x="48401" y="109106"/>
                </a:cubicBezTo>
                <a:lnTo>
                  <a:pt x="411708" y="77481"/>
                </a:lnTo>
                <a:lnTo>
                  <a:pt x="410864" y="70312"/>
                </a:lnTo>
                <a:lnTo>
                  <a:pt x="93180" y="98142"/>
                </a:lnTo>
                <a:cubicBezTo>
                  <a:pt x="92758" y="98142"/>
                  <a:pt x="92758" y="98142"/>
                  <a:pt x="92758" y="98142"/>
                </a:cubicBezTo>
                <a:cubicBezTo>
                  <a:pt x="88533" y="98142"/>
                  <a:pt x="85576" y="95191"/>
                  <a:pt x="85154" y="91396"/>
                </a:cubicBezTo>
                <a:cubicBezTo>
                  <a:pt x="85154" y="87601"/>
                  <a:pt x="88111" y="84227"/>
                  <a:pt x="91491" y="83806"/>
                </a:cubicBezTo>
                <a:lnTo>
                  <a:pt x="409596" y="55976"/>
                </a:lnTo>
                <a:lnTo>
                  <a:pt x="409596" y="55133"/>
                </a:lnTo>
                <a:cubicBezTo>
                  <a:pt x="409596" y="53446"/>
                  <a:pt x="408329" y="51759"/>
                  <a:pt x="407484" y="50916"/>
                </a:cubicBezTo>
                <a:cubicBezTo>
                  <a:pt x="406217" y="50073"/>
                  <a:pt x="404527" y="49229"/>
                  <a:pt x="403259" y="49229"/>
                </a:cubicBezTo>
                <a:lnTo>
                  <a:pt x="53470" y="80011"/>
                </a:lnTo>
                <a:cubicBezTo>
                  <a:pt x="49668" y="80432"/>
                  <a:pt x="45866" y="77481"/>
                  <a:pt x="45443" y="73686"/>
                </a:cubicBezTo>
                <a:cubicBezTo>
                  <a:pt x="45443" y="69469"/>
                  <a:pt x="47978" y="66096"/>
                  <a:pt x="52203" y="66096"/>
                </a:cubicBezTo>
                <a:lnTo>
                  <a:pt x="401992" y="35314"/>
                </a:lnTo>
                <a:cubicBezTo>
                  <a:pt x="412976" y="34471"/>
                  <a:pt x="422692" y="42483"/>
                  <a:pt x="423960" y="53868"/>
                </a:cubicBezTo>
                <a:lnTo>
                  <a:pt x="424382" y="61879"/>
                </a:lnTo>
                <a:lnTo>
                  <a:pt x="425649" y="76216"/>
                </a:lnTo>
                <a:lnTo>
                  <a:pt x="440858" y="74951"/>
                </a:lnTo>
                <a:lnTo>
                  <a:pt x="437056" y="29411"/>
                </a:lnTo>
                <a:cubicBezTo>
                  <a:pt x="436211" y="25194"/>
                  <a:pt x="434521" y="20978"/>
                  <a:pt x="431141" y="18448"/>
                </a:cubicBezTo>
                <a:cubicBezTo>
                  <a:pt x="427762" y="15918"/>
                  <a:pt x="423960" y="14231"/>
                  <a:pt x="419735" y="14653"/>
                </a:cubicBezTo>
                <a:close/>
                <a:moveTo>
                  <a:pt x="418625" y="160"/>
                </a:moveTo>
                <a:cubicBezTo>
                  <a:pt x="426657" y="-687"/>
                  <a:pt x="434267" y="1855"/>
                  <a:pt x="440608" y="6938"/>
                </a:cubicBezTo>
                <a:cubicBezTo>
                  <a:pt x="446949" y="12021"/>
                  <a:pt x="450754" y="19647"/>
                  <a:pt x="451176" y="27695"/>
                </a:cubicBezTo>
                <a:lnTo>
                  <a:pt x="455404" y="73446"/>
                </a:lnTo>
                <a:lnTo>
                  <a:pt x="468932" y="72175"/>
                </a:lnTo>
                <a:cubicBezTo>
                  <a:pt x="479500" y="71328"/>
                  <a:pt x="488378" y="78953"/>
                  <a:pt x="489224" y="89119"/>
                </a:cubicBezTo>
                <a:lnTo>
                  <a:pt x="491337" y="114536"/>
                </a:lnTo>
                <a:lnTo>
                  <a:pt x="496833" y="113689"/>
                </a:lnTo>
                <a:cubicBezTo>
                  <a:pt x="510784" y="112418"/>
                  <a:pt x="522620" y="123008"/>
                  <a:pt x="523889" y="136141"/>
                </a:cubicBezTo>
                <a:lnTo>
                  <a:pt x="536994" y="285677"/>
                </a:lnTo>
                <a:cubicBezTo>
                  <a:pt x="537839" y="292031"/>
                  <a:pt x="535303" y="298809"/>
                  <a:pt x="531075" y="303892"/>
                </a:cubicBezTo>
                <a:cubicBezTo>
                  <a:pt x="527271" y="308552"/>
                  <a:pt x="521352" y="311517"/>
                  <a:pt x="515011" y="312364"/>
                </a:cubicBezTo>
                <a:lnTo>
                  <a:pt x="508670" y="312788"/>
                </a:lnTo>
                <a:lnTo>
                  <a:pt x="512475" y="354726"/>
                </a:lnTo>
                <a:cubicBezTo>
                  <a:pt x="513320" y="365316"/>
                  <a:pt x="505288" y="374212"/>
                  <a:pt x="495565" y="375059"/>
                </a:cubicBezTo>
                <a:lnTo>
                  <a:pt x="87192" y="411066"/>
                </a:lnTo>
                <a:cubicBezTo>
                  <a:pt x="85501" y="411066"/>
                  <a:pt x="83810" y="411066"/>
                  <a:pt x="82119" y="411066"/>
                </a:cubicBezTo>
                <a:cubicBezTo>
                  <a:pt x="68591" y="411066"/>
                  <a:pt x="55486" y="406407"/>
                  <a:pt x="45340" y="397934"/>
                </a:cubicBezTo>
                <a:cubicBezTo>
                  <a:pt x="33081" y="387768"/>
                  <a:pt x="25894" y="373788"/>
                  <a:pt x="24626" y="358115"/>
                </a:cubicBezTo>
                <a:lnTo>
                  <a:pt x="529" y="85730"/>
                </a:lnTo>
                <a:lnTo>
                  <a:pt x="952" y="85730"/>
                </a:lnTo>
                <a:cubicBezTo>
                  <a:pt x="529" y="84460"/>
                  <a:pt x="529" y="83189"/>
                  <a:pt x="107" y="81918"/>
                </a:cubicBezTo>
                <a:cubicBezTo>
                  <a:pt x="-739" y="70057"/>
                  <a:pt x="3488" y="58195"/>
                  <a:pt x="10675" y="48876"/>
                </a:cubicBezTo>
                <a:cubicBezTo>
                  <a:pt x="18707" y="39980"/>
                  <a:pt x="29276" y="34049"/>
                  <a:pt x="41536" y="33202"/>
                </a:cubicBezTo>
                <a:close/>
              </a:path>
            </a:pathLst>
          </a:custGeom>
          <a:solidFill>
            <a:srgbClr val="111340"/>
          </a:solidFill>
          <a:ln>
            <a:noFill/>
          </a:ln>
          <a:effectLst/>
        </p:spPr>
        <p:txBody>
          <a:bodyPr wrap="square" anchor="ctr">
            <a:noAutofit/>
          </a:bodyPr>
          <a:lstStyle/>
          <a:p>
            <a:endParaRPr lang="en-US" sz="363" dirty="0">
              <a:latin typeface="Poppins" panose="00000500000000000000" pitchFamily="2" charset="0"/>
            </a:endParaRPr>
          </a:p>
        </p:txBody>
      </p:sp>
      <p:grpSp>
        <p:nvGrpSpPr>
          <p:cNvPr id="540" name="Group 539">
            <a:extLst>
              <a:ext uri="{FF2B5EF4-FFF2-40B4-BE49-F238E27FC236}">
                <a16:creationId xmlns:a16="http://schemas.microsoft.com/office/drawing/2014/main" id="{6F90CE66-8BA7-4651-A689-C330F4E4904B}"/>
              </a:ext>
            </a:extLst>
          </p:cNvPr>
          <p:cNvGrpSpPr/>
          <p:nvPr/>
        </p:nvGrpSpPr>
        <p:grpSpPr>
          <a:xfrm>
            <a:off x="752659" y="2423354"/>
            <a:ext cx="6297429" cy="3276375"/>
            <a:chOff x="1502142" y="4846707"/>
            <a:chExt cx="12594858" cy="6552750"/>
          </a:xfrm>
        </p:grpSpPr>
        <p:sp>
          <p:nvSpPr>
            <p:cNvPr id="477" name="Freeform: Shape 476">
              <a:extLst>
                <a:ext uri="{FF2B5EF4-FFF2-40B4-BE49-F238E27FC236}">
                  <a16:creationId xmlns:a16="http://schemas.microsoft.com/office/drawing/2014/main" id="{A1D80410-3F9F-452B-841C-3CE69AB8972E}"/>
                </a:ext>
              </a:extLst>
            </p:cNvPr>
            <p:cNvSpPr>
              <a:spLocks/>
            </p:cNvSpPr>
            <p:nvPr/>
          </p:nvSpPr>
          <p:spPr bwMode="auto">
            <a:xfrm>
              <a:off x="1502142" y="4846707"/>
              <a:ext cx="12594858" cy="6552750"/>
            </a:xfrm>
            <a:custGeom>
              <a:avLst/>
              <a:gdLst>
                <a:gd name="connsiteX0" fmla="*/ 7027771 w 12594858"/>
                <a:gd name="connsiteY0" fmla="*/ 846217 h 6552750"/>
                <a:gd name="connsiteX1" fmla="*/ 7851866 w 12594858"/>
                <a:gd name="connsiteY1" fmla="*/ 1016225 h 6552750"/>
                <a:gd name="connsiteX2" fmla="*/ 8816636 w 12594858"/>
                <a:gd name="connsiteY2" fmla="*/ 1354639 h 6552750"/>
                <a:gd name="connsiteX3" fmla="*/ 7714803 w 12594858"/>
                <a:gd name="connsiteY3" fmla="*/ 1648944 h 6552750"/>
                <a:gd name="connsiteX4" fmla="*/ 6833033 w 12594858"/>
                <a:gd name="connsiteY4" fmla="*/ 925728 h 6552750"/>
                <a:gd name="connsiteX5" fmla="*/ 7027771 w 12594858"/>
                <a:gd name="connsiteY5" fmla="*/ 846217 h 6552750"/>
                <a:gd name="connsiteX6" fmla="*/ 3476575 w 12594858"/>
                <a:gd name="connsiteY6" fmla="*/ 10 h 6552750"/>
                <a:gd name="connsiteX7" fmla="*/ 5878247 w 12594858"/>
                <a:gd name="connsiteY7" fmla="*/ 863792 h 6552750"/>
                <a:gd name="connsiteX8" fmla="*/ 9851157 w 12594858"/>
                <a:gd name="connsiteY8" fmla="*/ 1399464 h 6552750"/>
                <a:gd name="connsiteX9" fmla="*/ 8023417 w 12594858"/>
                <a:gd name="connsiteY9" fmla="*/ 5571264 h 6552750"/>
                <a:gd name="connsiteX10" fmla="*/ 7678935 w 12594858"/>
                <a:gd name="connsiteY10" fmla="*/ 5719693 h 6552750"/>
                <a:gd name="connsiteX11" fmla="*/ 12594858 w 12594858"/>
                <a:gd name="connsiteY11" fmla="*/ 5719693 h 6552750"/>
                <a:gd name="connsiteX12" fmla="*/ 12352818 w 12594858"/>
                <a:gd name="connsiteY12" fmla="*/ 5960993 h 6552750"/>
                <a:gd name="connsiteX13" fmla="*/ 7055469 w 12594858"/>
                <a:gd name="connsiteY13" fmla="*/ 5960993 h 6552750"/>
                <a:gd name="connsiteX14" fmla="*/ 6649235 w 12594858"/>
                <a:gd name="connsiteY14" fmla="*/ 6100297 h 6552750"/>
                <a:gd name="connsiteX15" fmla="*/ 179939 w 12594858"/>
                <a:gd name="connsiteY15" fmla="*/ 2136775 h 6552750"/>
                <a:gd name="connsiteX16" fmla="*/ 3476575 w 12594858"/>
                <a:gd name="connsiteY16" fmla="*/ 10 h 65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94858" h="6552750">
                  <a:moveTo>
                    <a:pt x="7027771" y="846217"/>
                  </a:moveTo>
                  <a:cubicBezTo>
                    <a:pt x="7212120" y="856941"/>
                    <a:pt x="7509685" y="942079"/>
                    <a:pt x="7851866" y="1016225"/>
                  </a:cubicBezTo>
                  <a:cubicBezTo>
                    <a:pt x="8399356" y="1134100"/>
                    <a:pt x="8854709" y="1179728"/>
                    <a:pt x="8816636" y="1354639"/>
                  </a:cubicBezTo>
                  <a:cubicBezTo>
                    <a:pt x="8778563" y="1528788"/>
                    <a:pt x="8262293" y="1766818"/>
                    <a:pt x="7714803" y="1648944"/>
                  </a:cubicBezTo>
                  <a:cubicBezTo>
                    <a:pt x="7167314" y="1530309"/>
                    <a:pt x="6795721" y="1100639"/>
                    <a:pt x="6833033" y="925728"/>
                  </a:cubicBezTo>
                  <a:cubicBezTo>
                    <a:pt x="6847310" y="860137"/>
                    <a:pt x="6917162" y="839782"/>
                    <a:pt x="7027771" y="846217"/>
                  </a:cubicBezTo>
                  <a:close/>
                  <a:moveTo>
                    <a:pt x="3476575" y="10"/>
                  </a:moveTo>
                  <a:cubicBezTo>
                    <a:pt x="4321656" y="-1849"/>
                    <a:pt x="5180705" y="273144"/>
                    <a:pt x="5878247" y="863792"/>
                  </a:cubicBezTo>
                  <a:cubicBezTo>
                    <a:pt x="7739122" y="2438852"/>
                    <a:pt x="8379962" y="1787523"/>
                    <a:pt x="9851157" y="1399464"/>
                  </a:cubicBezTo>
                  <a:cubicBezTo>
                    <a:pt x="12707375" y="647150"/>
                    <a:pt x="12093786" y="3721831"/>
                    <a:pt x="8023417" y="5571264"/>
                  </a:cubicBezTo>
                  <a:lnTo>
                    <a:pt x="7678935" y="5719693"/>
                  </a:lnTo>
                  <a:lnTo>
                    <a:pt x="12594858" y="5719693"/>
                  </a:lnTo>
                  <a:cubicBezTo>
                    <a:pt x="12594858" y="5853243"/>
                    <a:pt x="12486778" y="5960993"/>
                    <a:pt x="12352818" y="5960993"/>
                  </a:cubicBezTo>
                  <a:lnTo>
                    <a:pt x="7055469" y="5960993"/>
                  </a:lnTo>
                  <a:lnTo>
                    <a:pt x="6649235" y="6100297"/>
                  </a:lnTo>
                  <a:cubicBezTo>
                    <a:pt x="1369528" y="7800906"/>
                    <a:pt x="-649654" y="4315229"/>
                    <a:pt x="179939" y="2136775"/>
                  </a:cubicBezTo>
                  <a:cubicBezTo>
                    <a:pt x="698434" y="775242"/>
                    <a:pt x="2068105" y="3108"/>
                    <a:pt x="347657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99" name="Freeform 120">
              <a:extLst>
                <a:ext uri="{FF2B5EF4-FFF2-40B4-BE49-F238E27FC236}">
                  <a16:creationId xmlns:a16="http://schemas.microsoft.com/office/drawing/2014/main" id="{D31B95A2-55E2-4A26-A902-401F4D74CF13}"/>
                </a:ext>
              </a:extLst>
            </p:cNvPr>
            <p:cNvSpPr>
              <a:spLocks/>
            </p:cNvSpPr>
            <p:nvPr/>
          </p:nvSpPr>
          <p:spPr bwMode="auto">
            <a:xfrm>
              <a:off x="10402888" y="5797550"/>
              <a:ext cx="1187450" cy="1635125"/>
            </a:xfrm>
            <a:custGeom>
              <a:avLst/>
              <a:gdLst>
                <a:gd name="T0" fmla="*/ 760 w 1560"/>
                <a:gd name="T1" fmla="*/ 113 h 2148"/>
                <a:gd name="T2" fmla="*/ 541 w 1560"/>
                <a:gd name="T3" fmla="*/ 514 h 2148"/>
                <a:gd name="T4" fmla="*/ 361 w 1560"/>
                <a:gd name="T5" fmla="*/ 926 h 2148"/>
                <a:gd name="T6" fmla="*/ 29 w 1560"/>
                <a:gd name="T7" fmla="*/ 1443 h 2148"/>
                <a:gd name="T8" fmla="*/ 886 w 1560"/>
                <a:gd name="T9" fmla="*/ 2091 h 2148"/>
                <a:gd name="T10" fmla="*/ 1464 w 1560"/>
                <a:gd name="T11" fmla="*/ 1204 h 2148"/>
                <a:gd name="T12" fmla="*/ 1481 w 1560"/>
                <a:gd name="T13" fmla="*/ 687 h 2148"/>
                <a:gd name="T14" fmla="*/ 760 w 1560"/>
                <a:gd name="T15" fmla="*/ 113 h 2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0" h="2148">
                  <a:moveTo>
                    <a:pt x="760" y="113"/>
                  </a:moveTo>
                  <a:cubicBezTo>
                    <a:pt x="652" y="149"/>
                    <a:pt x="550" y="235"/>
                    <a:pt x="541" y="514"/>
                  </a:cubicBezTo>
                  <a:cubicBezTo>
                    <a:pt x="532" y="793"/>
                    <a:pt x="348" y="549"/>
                    <a:pt x="361" y="926"/>
                  </a:cubicBezTo>
                  <a:cubicBezTo>
                    <a:pt x="370" y="1202"/>
                    <a:pt x="0" y="1069"/>
                    <a:pt x="29" y="1443"/>
                  </a:cubicBezTo>
                  <a:cubicBezTo>
                    <a:pt x="59" y="1818"/>
                    <a:pt x="358" y="2148"/>
                    <a:pt x="886" y="2091"/>
                  </a:cubicBezTo>
                  <a:cubicBezTo>
                    <a:pt x="1415" y="2034"/>
                    <a:pt x="1560" y="1516"/>
                    <a:pt x="1464" y="1204"/>
                  </a:cubicBezTo>
                  <a:cubicBezTo>
                    <a:pt x="1369" y="892"/>
                    <a:pt x="1536" y="879"/>
                    <a:pt x="1481" y="687"/>
                  </a:cubicBezTo>
                  <a:cubicBezTo>
                    <a:pt x="1371" y="305"/>
                    <a:pt x="1102" y="0"/>
                    <a:pt x="760" y="113"/>
                  </a:cubicBezTo>
                  <a:close/>
                </a:path>
              </a:pathLst>
            </a:custGeom>
            <a:solidFill>
              <a:srgbClr val="261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3" name="Freeform: Shape 522">
              <a:extLst>
                <a:ext uri="{FF2B5EF4-FFF2-40B4-BE49-F238E27FC236}">
                  <a16:creationId xmlns:a16="http://schemas.microsoft.com/office/drawing/2014/main" id="{AFF0C5D6-E030-4EFE-90AD-F0271B87D834}"/>
                </a:ext>
              </a:extLst>
            </p:cNvPr>
            <p:cNvSpPr>
              <a:spLocks/>
            </p:cNvSpPr>
            <p:nvPr/>
          </p:nvSpPr>
          <p:spPr bwMode="auto">
            <a:xfrm>
              <a:off x="10572750" y="6942138"/>
              <a:ext cx="567702" cy="1337937"/>
            </a:xfrm>
            <a:custGeom>
              <a:avLst/>
              <a:gdLst>
                <a:gd name="connsiteX0" fmla="*/ 211685 w 567702"/>
                <a:gd name="connsiteY0" fmla="*/ 0 h 1337937"/>
                <a:gd name="connsiteX1" fmla="*/ 212074 w 567702"/>
                <a:gd name="connsiteY1" fmla="*/ 4192 h 1337937"/>
                <a:gd name="connsiteX2" fmla="*/ 212955 w 567702"/>
                <a:gd name="connsiteY2" fmla="*/ 1905 h 1337937"/>
                <a:gd name="connsiteX3" fmla="*/ 250171 w 567702"/>
                <a:gd name="connsiteY3" fmla="*/ 168781 h 1337937"/>
                <a:gd name="connsiteX4" fmla="*/ 278662 w 567702"/>
                <a:gd name="connsiteY4" fmla="*/ 211517 h 1337937"/>
                <a:gd name="connsiteX5" fmla="*/ 321013 w 567702"/>
                <a:gd name="connsiteY5" fmla="*/ 247922 h 1337937"/>
                <a:gd name="connsiteX6" fmla="*/ 452305 w 567702"/>
                <a:gd name="connsiteY6" fmla="*/ 277206 h 1337937"/>
                <a:gd name="connsiteX7" fmla="*/ 561550 w 567702"/>
                <a:gd name="connsiteY7" fmla="*/ 293056 h 1337937"/>
                <a:gd name="connsiteX8" fmla="*/ 562105 w 567702"/>
                <a:gd name="connsiteY8" fmla="*/ 294462 h 1337937"/>
                <a:gd name="connsiteX9" fmla="*/ 562820 w 567702"/>
                <a:gd name="connsiteY9" fmla="*/ 294961 h 1337937"/>
                <a:gd name="connsiteX10" fmla="*/ 366007 w 567702"/>
                <a:gd name="connsiteY10" fmla="*/ 628664 h 1337937"/>
                <a:gd name="connsiteX11" fmla="*/ 1270 w 567702"/>
                <a:gd name="connsiteY11" fmla="*/ 1328532 h 1337937"/>
                <a:gd name="connsiteX12" fmla="*/ 1613 w 567702"/>
                <a:gd name="connsiteY12" fmla="*/ 1326788 h 1337937"/>
                <a:gd name="connsiteX13" fmla="*/ 0 w 567702"/>
                <a:gd name="connsiteY13" fmla="*/ 1326627 h 1337937"/>
                <a:gd name="connsiteX14" fmla="*/ 306105 w 567702"/>
                <a:gd name="connsiteY14" fmla="*/ 574212 h 1337937"/>
                <a:gd name="connsiteX15" fmla="*/ 244427 w 567702"/>
                <a:gd name="connsiteY15" fmla="*/ 296245 h 1337937"/>
                <a:gd name="connsiteX16" fmla="*/ 188841 w 567702"/>
                <a:gd name="connsiteY16" fmla="*/ 90625 h 1337937"/>
                <a:gd name="connsiteX17" fmla="*/ 211685 w 567702"/>
                <a:gd name="connsiteY17" fmla="*/ 0 h 133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702" h="1337937">
                  <a:moveTo>
                    <a:pt x="211685" y="0"/>
                  </a:moveTo>
                  <a:lnTo>
                    <a:pt x="212074" y="4192"/>
                  </a:lnTo>
                  <a:lnTo>
                    <a:pt x="212955" y="1905"/>
                  </a:lnTo>
                  <a:cubicBezTo>
                    <a:pt x="213336" y="33510"/>
                    <a:pt x="217904" y="105857"/>
                    <a:pt x="250171" y="168781"/>
                  </a:cubicBezTo>
                  <a:lnTo>
                    <a:pt x="278662" y="211517"/>
                  </a:lnTo>
                  <a:lnTo>
                    <a:pt x="321013" y="247922"/>
                  </a:lnTo>
                  <a:cubicBezTo>
                    <a:pt x="353934" y="268400"/>
                    <a:pt x="396719" y="280252"/>
                    <a:pt x="452305" y="277206"/>
                  </a:cubicBezTo>
                  <a:cubicBezTo>
                    <a:pt x="517029" y="273398"/>
                    <a:pt x="550009" y="278967"/>
                    <a:pt x="561550" y="293056"/>
                  </a:cubicBezTo>
                  <a:lnTo>
                    <a:pt x="562105" y="294462"/>
                  </a:lnTo>
                  <a:lnTo>
                    <a:pt x="562820" y="294961"/>
                  </a:lnTo>
                  <a:cubicBezTo>
                    <a:pt x="597443" y="337227"/>
                    <a:pt x="439107" y="456172"/>
                    <a:pt x="366007" y="628664"/>
                  </a:cubicBezTo>
                  <a:cubicBezTo>
                    <a:pt x="231991" y="943947"/>
                    <a:pt x="184781" y="1410018"/>
                    <a:pt x="1270" y="1328532"/>
                  </a:cubicBezTo>
                  <a:lnTo>
                    <a:pt x="1613" y="1326788"/>
                  </a:lnTo>
                  <a:lnTo>
                    <a:pt x="0" y="1326627"/>
                  </a:lnTo>
                  <a:cubicBezTo>
                    <a:pt x="39596" y="1061606"/>
                    <a:pt x="127163" y="780593"/>
                    <a:pt x="306105" y="574212"/>
                  </a:cubicBezTo>
                  <a:lnTo>
                    <a:pt x="244427" y="296245"/>
                  </a:lnTo>
                  <a:cubicBezTo>
                    <a:pt x="244427" y="296245"/>
                    <a:pt x="178942" y="207904"/>
                    <a:pt x="188841" y="90625"/>
                  </a:cubicBezTo>
                  <a:cubicBezTo>
                    <a:pt x="188841" y="90625"/>
                    <a:pt x="189603" y="45693"/>
                    <a:pt x="211685" y="0"/>
                  </a:cubicBezTo>
                  <a:close/>
                </a:path>
              </a:pathLst>
            </a:custGeom>
            <a:solidFill>
              <a:srgbClr val="2F4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78" name="Freeform 80">
              <a:extLst>
                <a:ext uri="{FF2B5EF4-FFF2-40B4-BE49-F238E27FC236}">
                  <a16:creationId xmlns:a16="http://schemas.microsoft.com/office/drawing/2014/main" id="{2A701FEF-8B46-45A7-8883-5B87F2BB69C5}"/>
                </a:ext>
              </a:extLst>
            </p:cNvPr>
            <p:cNvSpPr>
              <a:spLocks/>
            </p:cNvSpPr>
            <p:nvPr/>
          </p:nvSpPr>
          <p:spPr bwMode="auto">
            <a:xfrm>
              <a:off x="3170238" y="10566400"/>
              <a:ext cx="4468813" cy="241300"/>
            </a:xfrm>
            <a:custGeom>
              <a:avLst/>
              <a:gdLst>
                <a:gd name="T0" fmla="*/ 5554 w 5872"/>
                <a:gd name="T1" fmla="*/ 318 h 318"/>
                <a:gd name="T2" fmla="*/ 318 w 5872"/>
                <a:gd name="T3" fmla="*/ 318 h 318"/>
                <a:gd name="T4" fmla="*/ 0 w 5872"/>
                <a:gd name="T5" fmla="*/ 0 h 318"/>
                <a:gd name="T6" fmla="*/ 5872 w 5872"/>
                <a:gd name="T7" fmla="*/ 0 h 318"/>
                <a:gd name="T8" fmla="*/ 5554 w 5872"/>
                <a:gd name="T9" fmla="*/ 318 h 318"/>
              </a:gdLst>
              <a:ahLst/>
              <a:cxnLst>
                <a:cxn ang="0">
                  <a:pos x="T0" y="T1"/>
                </a:cxn>
                <a:cxn ang="0">
                  <a:pos x="T2" y="T3"/>
                </a:cxn>
                <a:cxn ang="0">
                  <a:pos x="T4" y="T5"/>
                </a:cxn>
                <a:cxn ang="0">
                  <a:pos x="T6" y="T7"/>
                </a:cxn>
                <a:cxn ang="0">
                  <a:pos x="T8" y="T9"/>
                </a:cxn>
              </a:cxnLst>
              <a:rect l="0" t="0" r="r" b="b"/>
              <a:pathLst>
                <a:path w="5872" h="318">
                  <a:moveTo>
                    <a:pt x="5554" y="318"/>
                  </a:moveTo>
                  <a:lnTo>
                    <a:pt x="318" y="318"/>
                  </a:lnTo>
                  <a:cubicBezTo>
                    <a:pt x="143" y="318"/>
                    <a:pt x="0" y="176"/>
                    <a:pt x="0" y="0"/>
                  </a:cubicBezTo>
                  <a:lnTo>
                    <a:pt x="5872" y="0"/>
                  </a:lnTo>
                  <a:cubicBezTo>
                    <a:pt x="5872" y="176"/>
                    <a:pt x="5730" y="318"/>
                    <a:pt x="5554" y="31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9" name="Freeform: Shape 478">
              <a:extLst>
                <a:ext uri="{FF2B5EF4-FFF2-40B4-BE49-F238E27FC236}">
                  <a16:creationId xmlns:a16="http://schemas.microsoft.com/office/drawing/2014/main" id="{D1F8B8D3-BAA1-42BD-B4D6-C40409B5AD4A}"/>
                </a:ext>
              </a:extLst>
            </p:cNvPr>
            <p:cNvSpPr>
              <a:spLocks/>
            </p:cNvSpPr>
            <p:nvPr/>
          </p:nvSpPr>
          <p:spPr bwMode="auto">
            <a:xfrm>
              <a:off x="5689599" y="5561013"/>
              <a:ext cx="973138" cy="902705"/>
            </a:xfrm>
            <a:custGeom>
              <a:avLst/>
              <a:gdLst>
                <a:gd name="connsiteX0" fmla="*/ 674106 w 973138"/>
                <a:gd name="connsiteY0" fmla="*/ 664738 h 902705"/>
                <a:gd name="connsiteX1" fmla="*/ 707260 w 973138"/>
                <a:gd name="connsiteY1" fmla="*/ 676595 h 902705"/>
                <a:gd name="connsiteX2" fmla="*/ 694327 w 973138"/>
                <a:gd name="connsiteY2" fmla="*/ 835519 h 902705"/>
                <a:gd name="connsiteX3" fmla="*/ 544452 w 973138"/>
                <a:gd name="connsiteY3" fmla="*/ 891028 h 902705"/>
                <a:gd name="connsiteX4" fmla="*/ 557385 w 973138"/>
                <a:gd name="connsiteY4" fmla="*/ 732105 h 902705"/>
                <a:gd name="connsiteX5" fmla="*/ 674106 w 973138"/>
                <a:gd name="connsiteY5" fmla="*/ 664738 h 902705"/>
                <a:gd name="connsiteX6" fmla="*/ 139913 w 973138"/>
                <a:gd name="connsiteY6" fmla="*/ 300037 h 902705"/>
                <a:gd name="connsiteX7" fmla="*/ 156642 w 973138"/>
                <a:gd name="connsiteY7" fmla="*/ 577850 h 902705"/>
                <a:gd name="connsiteX8" fmla="*/ 0 w 973138"/>
                <a:gd name="connsiteY8" fmla="*/ 565672 h 902705"/>
                <a:gd name="connsiteX9" fmla="*/ 973138 w 973138"/>
                <a:gd name="connsiteY9" fmla="*/ 0 h 902705"/>
                <a:gd name="connsiteX10" fmla="*/ 969346 w 973138"/>
                <a:gd name="connsiteY10" fmla="*/ 282315 h 902705"/>
                <a:gd name="connsiteX11" fmla="*/ 682625 w 973138"/>
                <a:gd name="connsiteY11" fmla="*/ 334963 h 902705"/>
                <a:gd name="connsiteX12" fmla="*/ 823710 w 973138"/>
                <a:gd name="connsiteY12" fmla="*/ 64856 h 902705"/>
                <a:gd name="connsiteX13" fmla="*/ 785025 w 973138"/>
                <a:gd name="connsiteY13" fmla="*/ 23654 h 90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3138" h="902705">
                  <a:moveTo>
                    <a:pt x="674106" y="664738"/>
                  </a:moveTo>
                  <a:cubicBezTo>
                    <a:pt x="686433" y="665522"/>
                    <a:pt x="697750" y="669372"/>
                    <a:pt x="707260" y="676595"/>
                  </a:cubicBezTo>
                  <a:cubicBezTo>
                    <a:pt x="744538" y="705491"/>
                    <a:pt x="739213" y="776208"/>
                    <a:pt x="694327" y="835519"/>
                  </a:cubicBezTo>
                  <a:cubicBezTo>
                    <a:pt x="649440" y="894830"/>
                    <a:pt x="582491" y="919163"/>
                    <a:pt x="544452" y="891028"/>
                  </a:cubicBezTo>
                  <a:cubicBezTo>
                    <a:pt x="506413" y="862133"/>
                    <a:pt x="512499" y="790656"/>
                    <a:pt x="557385" y="732105"/>
                  </a:cubicBezTo>
                  <a:cubicBezTo>
                    <a:pt x="591050" y="687621"/>
                    <a:pt x="637125" y="662385"/>
                    <a:pt x="674106" y="664738"/>
                  </a:cubicBezTo>
                  <a:close/>
                  <a:moveTo>
                    <a:pt x="139913" y="300037"/>
                  </a:moveTo>
                  <a:cubicBezTo>
                    <a:pt x="139913" y="300037"/>
                    <a:pt x="271463" y="350272"/>
                    <a:pt x="156642" y="577850"/>
                  </a:cubicBezTo>
                  <a:lnTo>
                    <a:pt x="0" y="565672"/>
                  </a:lnTo>
                  <a:close/>
                  <a:moveTo>
                    <a:pt x="973138" y="0"/>
                  </a:moveTo>
                  <a:lnTo>
                    <a:pt x="969346" y="282315"/>
                  </a:lnTo>
                  <a:lnTo>
                    <a:pt x="682625" y="334963"/>
                  </a:lnTo>
                  <a:lnTo>
                    <a:pt x="823710" y="64856"/>
                  </a:lnTo>
                  <a:lnTo>
                    <a:pt x="785025" y="23654"/>
                  </a:lnTo>
                  <a:close/>
                </a:path>
              </a:pathLst>
            </a:custGeom>
            <a:solidFill>
              <a:srgbClr val="D6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80" name="Freeform 85">
              <a:extLst>
                <a:ext uri="{FF2B5EF4-FFF2-40B4-BE49-F238E27FC236}">
                  <a16:creationId xmlns:a16="http://schemas.microsoft.com/office/drawing/2014/main" id="{DDD504AE-10E5-4DB3-A039-F852BBE77486}"/>
                </a:ext>
              </a:extLst>
            </p:cNvPr>
            <p:cNvSpPr>
              <a:spLocks/>
            </p:cNvSpPr>
            <p:nvPr/>
          </p:nvSpPr>
          <p:spPr bwMode="auto">
            <a:xfrm>
              <a:off x="5818188" y="7339013"/>
              <a:ext cx="4130675" cy="2627313"/>
            </a:xfrm>
            <a:custGeom>
              <a:avLst/>
              <a:gdLst>
                <a:gd name="T0" fmla="*/ 5258 w 5428"/>
                <a:gd name="T1" fmla="*/ 0 h 3452"/>
                <a:gd name="T2" fmla="*/ 3689 w 5428"/>
                <a:gd name="T3" fmla="*/ 0 h 3452"/>
                <a:gd name="T4" fmla="*/ 3689 w 5428"/>
                <a:gd name="T5" fmla="*/ 2862 h 3452"/>
                <a:gd name="T6" fmla="*/ 3518 w 5428"/>
                <a:gd name="T7" fmla="*/ 3033 h 3452"/>
                <a:gd name="T8" fmla="*/ 0 w 5428"/>
                <a:gd name="T9" fmla="*/ 3033 h 3452"/>
                <a:gd name="T10" fmla="*/ 0 w 5428"/>
                <a:gd name="T11" fmla="*/ 3281 h 3452"/>
                <a:gd name="T12" fmla="*/ 171 w 5428"/>
                <a:gd name="T13" fmla="*/ 3452 h 3452"/>
                <a:gd name="T14" fmla="*/ 5258 w 5428"/>
                <a:gd name="T15" fmla="*/ 3452 h 3452"/>
                <a:gd name="T16" fmla="*/ 5428 w 5428"/>
                <a:gd name="T17" fmla="*/ 3281 h 3452"/>
                <a:gd name="T18" fmla="*/ 5428 w 5428"/>
                <a:gd name="T19" fmla="*/ 170 h 3452"/>
                <a:gd name="T20" fmla="*/ 5258 w 5428"/>
                <a:gd name="T21" fmla="*/ 0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28" h="3452">
                  <a:moveTo>
                    <a:pt x="5258" y="0"/>
                  </a:moveTo>
                  <a:lnTo>
                    <a:pt x="3689" y="0"/>
                  </a:lnTo>
                  <a:lnTo>
                    <a:pt x="3689" y="2862"/>
                  </a:lnTo>
                  <a:cubicBezTo>
                    <a:pt x="3689" y="2957"/>
                    <a:pt x="3612" y="3033"/>
                    <a:pt x="3518" y="3033"/>
                  </a:cubicBezTo>
                  <a:lnTo>
                    <a:pt x="0" y="3033"/>
                  </a:lnTo>
                  <a:lnTo>
                    <a:pt x="0" y="3281"/>
                  </a:lnTo>
                  <a:cubicBezTo>
                    <a:pt x="0" y="3375"/>
                    <a:pt x="76" y="3452"/>
                    <a:pt x="171" y="3452"/>
                  </a:cubicBezTo>
                  <a:lnTo>
                    <a:pt x="5258" y="3452"/>
                  </a:lnTo>
                  <a:cubicBezTo>
                    <a:pt x="5352" y="3452"/>
                    <a:pt x="5428" y="3375"/>
                    <a:pt x="5428" y="3281"/>
                  </a:cubicBezTo>
                  <a:lnTo>
                    <a:pt x="5428" y="170"/>
                  </a:lnTo>
                  <a:cubicBezTo>
                    <a:pt x="5428" y="76"/>
                    <a:pt x="5352" y="0"/>
                    <a:pt x="5258" y="0"/>
                  </a:cubicBezTo>
                  <a:close/>
                </a:path>
              </a:pathLst>
            </a:custGeom>
            <a:solidFill>
              <a:srgbClr val="D6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1" name="Freeform 86">
              <a:extLst>
                <a:ext uri="{FF2B5EF4-FFF2-40B4-BE49-F238E27FC236}">
                  <a16:creationId xmlns:a16="http://schemas.microsoft.com/office/drawing/2014/main" id="{4A3D70B3-DCC1-490A-AB73-B08ADB86A245}"/>
                </a:ext>
              </a:extLst>
            </p:cNvPr>
            <p:cNvSpPr>
              <a:spLocks/>
            </p:cNvSpPr>
            <p:nvPr/>
          </p:nvSpPr>
          <p:spPr bwMode="auto">
            <a:xfrm>
              <a:off x="5818188" y="7339013"/>
              <a:ext cx="2806700" cy="2308225"/>
            </a:xfrm>
            <a:custGeom>
              <a:avLst/>
              <a:gdLst>
                <a:gd name="T0" fmla="*/ 3689 w 3689"/>
                <a:gd name="T1" fmla="*/ 2862 h 3033"/>
                <a:gd name="T2" fmla="*/ 3689 w 3689"/>
                <a:gd name="T3" fmla="*/ 0 h 3033"/>
                <a:gd name="T4" fmla="*/ 171 w 3689"/>
                <a:gd name="T5" fmla="*/ 0 h 3033"/>
                <a:gd name="T6" fmla="*/ 0 w 3689"/>
                <a:gd name="T7" fmla="*/ 170 h 3033"/>
                <a:gd name="T8" fmla="*/ 0 w 3689"/>
                <a:gd name="T9" fmla="*/ 3033 h 3033"/>
                <a:gd name="T10" fmla="*/ 3518 w 3689"/>
                <a:gd name="T11" fmla="*/ 3033 h 3033"/>
                <a:gd name="T12" fmla="*/ 3689 w 3689"/>
                <a:gd name="T13" fmla="*/ 2862 h 3033"/>
              </a:gdLst>
              <a:ahLst/>
              <a:cxnLst>
                <a:cxn ang="0">
                  <a:pos x="T0" y="T1"/>
                </a:cxn>
                <a:cxn ang="0">
                  <a:pos x="T2" y="T3"/>
                </a:cxn>
                <a:cxn ang="0">
                  <a:pos x="T4" y="T5"/>
                </a:cxn>
                <a:cxn ang="0">
                  <a:pos x="T6" y="T7"/>
                </a:cxn>
                <a:cxn ang="0">
                  <a:pos x="T8" y="T9"/>
                </a:cxn>
                <a:cxn ang="0">
                  <a:pos x="T10" y="T11"/>
                </a:cxn>
                <a:cxn ang="0">
                  <a:pos x="T12" y="T13"/>
                </a:cxn>
              </a:cxnLst>
              <a:rect l="0" t="0" r="r" b="b"/>
              <a:pathLst>
                <a:path w="3689" h="3033">
                  <a:moveTo>
                    <a:pt x="3689" y="2862"/>
                  </a:moveTo>
                  <a:lnTo>
                    <a:pt x="3689" y="0"/>
                  </a:lnTo>
                  <a:lnTo>
                    <a:pt x="171" y="0"/>
                  </a:lnTo>
                  <a:cubicBezTo>
                    <a:pt x="76" y="0"/>
                    <a:pt x="0" y="76"/>
                    <a:pt x="0" y="170"/>
                  </a:cubicBezTo>
                  <a:lnTo>
                    <a:pt x="0" y="3033"/>
                  </a:lnTo>
                  <a:lnTo>
                    <a:pt x="3518" y="3033"/>
                  </a:lnTo>
                  <a:cubicBezTo>
                    <a:pt x="3612" y="3033"/>
                    <a:pt x="3689" y="2957"/>
                    <a:pt x="3689" y="2862"/>
                  </a:cubicBez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2" name="Freeform: Shape 481">
              <a:extLst>
                <a:ext uri="{FF2B5EF4-FFF2-40B4-BE49-F238E27FC236}">
                  <a16:creationId xmlns:a16="http://schemas.microsoft.com/office/drawing/2014/main" id="{56599646-43BC-4C39-AE64-B427537DC4D1}"/>
                </a:ext>
              </a:extLst>
            </p:cNvPr>
            <p:cNvSpPr>
              <a:spLocks/>
            </p:cNvSpPr>
            <p:nvPr/>
          </p:nvSpPr>
          <p:spPr bwMode="auto">
            <a:xfrm>
              <a:off x="11567635" y="7686068"/>
              <a:ext cx="1824519" cy="1728589"/>
            </a:xfrm>
            <a:custGeom>
              <a:avLst/>
              <a:gdLst>
                <a:gd name="connsiteX0" fmla="*/ 300524 w 1824519"/>
                <a:gd name="connsiteY0" fmla="*/ 453614 h 1728589"/>
                <a:gd name="connsiteX1" fmla="*/ 423952 w 1824519"/>
                <a:gd name="connsiteY1" fmla="*/ 863686 h 1728589"/>
                <a:gd name="connsiteX2" fmla="*/ 580903 w 1824519"/>
                <a:gd name="connsiteY2" fmla="*/ 1183984 h 1728589"/>
                <a:gd name="connsiteX3" fmla="*/ 730236 w 1824519"/>
                <a:gd name="connsiteY3" fmla="*/ 1367338 h 1728589"/>
                <a:gd name="connsiteX4" fmla="*/ 846807 w 1824519"/>
                <a:gd name="connsiteY4" fmla="*/ 1602425 h 1728589"/>
                <a:gd name="connsiteX5" fmla="*/ 361476 w 1824519"/>
                <a:gd name="connsiteY5" fmla="*/ 1680788 h 1728589"/>
                <a:gd name="connsiteX6" fmla="*/ 50621 w 1824519"/>
                <a:gd name="connsiteY6" fmla="*/ 1291257 h 1728589"/>
                <a:gd name="connsiteX7" fmla="*/ 300524 w 1824519"/>
                <a:gd name="connsiteY7" fmla="*/ 453614 h 1728589"/>
                <a:gd name="connsiteX8" fmla="*/ 1612195 w 1824519"/>
                <a:gd name="connsiteY8" fmla="*/ 245222 h 1728589"/>
                <a:gd name="connsiteX9" fmla="*/ 1620881 w 1824519"/>
                <a:gd name="connsiteY9" fmla="*/ 252702 h 1728589"/>
                <a:gd name="connsiteX10" fmla="*/ 1803354 w 1824519"/>
                <a:gd name="connsiteY10" fmla="*/ 658009 h 1728589"/>
                <a:gd name="connsiteX11" fmla="*/ 1538008 w 1824519"/>
                <a:gd name="connsiteY11" fmla="*/ 1550749 h 1728589"/>
                <a:gd name="connsiteX12" fmla="*/ 1414838 w 1824519"/>
                <a:gd name="connsiteY12" fmla="*/ 1694470 h 1728589"/>
                <a:gd name="connsiteX13" fmla="*/ 1480224 w 1824519"/>
                <a:gd name="connsiteY13" fmla="*/ 1342393 h 1728589"/>
                <a:gd name="connsiteX14" fmla="*/ 1560817 w 1824519"/>
                <a:gd name="connsiteY14" fmla="*/ 1034420 h 1728589"/>
                <a:gd name="connsiteX15" fmla="*/ 1591989 w 1824519"/>
                <a:gd name="connsiteY15" fmla="*/ 583487 h 1728589"/>
                <a:gd name="connsiteX16" fmla="*/ 1607135 w 1824519"/>
                <a:gd name="connsiteY16" fmla="*/ 245332 h 1728589"/>
                <a:gd name="connsiteX17" fmla="*/ 1612195 w 1824519"/>
                <a:gd name="connsiteY17" fmla="*/ 245222 h 1728589"/>
                <a:gd name="connsiteX18" fmla="*/ 928134 w 1824519"/>
                <a:gd name="connsiteY18" fmla="*/ 492 h 1728589"/>
                <a:gd name="connsiteX19" fmla="*/ 937124 w 1824519"/>
                <a:gd name="connsiteY19" fmla="*/ 59608 h 1728589"/>
                <a:gd name="connsiteX20" fmla="*/ 1069529 w 1824519"/>
                <a:gd name="connsiteY20" fmla="*/ 549130 h 1728589"/>
                <a:gd name="connsiteX21" fmla="*/ 1149429 w 1824519"/>
                <a:gd name="connsiteY21" fmla="*/ 756205 h 1728589"/>
                <a:gd name="connsiteX22" fmla="*/ 1283356 w 1824519"/>
                <a:gd name="connsiteY22" fmla="*/ 1053876 h 1728589"/>
                <a:gd name="connsiteX23" fmla="*/ 1217915 w 1824519"/>
                <a:gd name="connsiteY23" fmla="*/ 1537307 h 1728589"/>
                <a:gd name="connsiteX24" fmla="*/ 1116708 w 1824519"/>
                <a:gd name="connsiteY24" fmla="*/ 1209183 h 1728589"/>
                <a:gd name="connsiteX25" fmla="*/ 783412 w 1824519"/>
                <a:gd name="connsiteY25" fmla="*/ 582627 h 1728589"/>
                <a:gd name="connsiteX26" fmla="*/ 918350 w 1824519"/>
                <a:gd name="connsiteY26" fmla="*/ 2367 h 1728589"/>
                <a:gd name="connsiteX27" fmla="*/ 928134 w 1824519"/>
                <a:gd name="connsiteY27" fmla="*/ 492 h 172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24519" h="1728589">
                  <a:moveTo>
                    <a:pt x="300524" y="453614"/>
                  </a:moveTo>
                  <a:cubicBezTo>
                    <a:pt x="426238" y="495458"/>
                    <a:pt x="309667" y="713048"/>
                    <a:pt x="423952" y="863686"/>
                  </a:cubicBezTo>
                  <a:cubicBezTo>
                    <a:pt x="538237" y="1014325"/>
                    <a:pt x="392714" y="1191592"/>
                    <a:pt x="580903" y="1183984"/>
                  </a:cubicBezTo>
                  <a:cubicBezTo>
                    <a:pt x="667760" y="1180180"/>
                    <a:pt x="655570" y="1388640"/>
                    <a:pt x="730236" y="1367338"/>
                  </a:cubicBezTo>
                  <a:cubicBezTo>
                    <a:pt x="830807" y="1339949"/>
                    <a:pt x="851378" y="1533953"/>
                    <a:pt x="846807" y="1602425"/>
                  </a:cubicBezTo>
                  <a:cubicBezTo>
                    <a:pt x="846807" y="1602425"/>
                    <a:pt x="621284" y="1823058"/>
                    <a:pt x="361476" y="1680788"/>
                  </a:cubicBezTo>
                  <a:cubicBezTo>
                    <a:pt x="100906" y="1538518"/>
                    <a:pt x="219001" y="1440374"/>
                    <a:pt x="50621" y="1291257"/>
                  </a:cubicBezTo>
                  <a:cubicBezTo>
                    <a:pt x="-116997" y="1142901"/>
                    <a:pt x="174811" y="411770"/>
                    <a:pt x="300524" y="453614"/>
                  </a:cubicBezTo>
                  <a:close/>
                  <a:moveTo>
                    <a:pt x="1612195" y="245222"/>
                  </a:moveTo>
                  <a:cubicBezTo>
                    <a:pt x="1614454" y="246404"/>
                    <a:pt x="1617317" y="248852"/>
                    <a:pt x="1620881" y="252702"/>
                  </a:cubicBezTo>
                  <a:cubicBezTo>
                    <a:pt x="1677904" y="314296"/>
                    <a:pt x="1769141" y="456496"/>
                    <a:pt x="1803354" y="658009"/>
                  </a:cubicBezTo>
                  <a:cubicBezTo>
                    <a:pt x="1833767" y="836709"/>
                    <a:pt x="1881666" y="1231370"/>
                    <a:pt x="1538008" y="1550749"/>
                  </a:cubicBezTo>
                  <a:cubicBezTo>
                    <a:pt x="1453614" y="1629834"/>
                    <a:pt x="1437647" y="1654928"/>
                    <a:pt x="1414838" y="1694470"/>
                  </a:cubicBezTo>
                  <a:cubicBezTo>
                    <a:pt x="1414838" y="1694470"/>
                    <a:pt x="1340328" y="1370528"/>
                    <a:pt x="1480224" y="1342393"/>
                  </a:cubicBezTo>
                  <a:cubicBezTo>
                    <a:pt x="1619360" y="1314257"/>
                    <a:pt x="1438407" y="1059514"/>
                    <a:pt x="1560817" y="1034420"/>
                  </a:cubicBezTo>
                  <a:cubicBezTo>
                    <a:pt x="1683986" y="1009326"/>
                    <a:pt x="1496951" y="678541"/>
                    <a:pt x="1591989" y="583487"/>
                  </a:cubicBezTo>
                  <a:cubicBezTo>
                    <a:pt x="1674482" y="500315"/>
                    <a:pt x="1591075" y="262278"/>
                    <a:pt x="1607135" y="245332"/>
                  </a:cubicBezTo>
                  <a:cubicBezTo>
                    <a:pt x="1608282" y="244122"/>
                    <a:pt x="1609937" y="244039"/>
                    <a:pt x="1612195" y="245222"/>
                  </a:cubicBezTo>
                  <a:close/>
                  <a:moveTo>
                    <a:pt x="928134" y="492"/>
                  </a:moveTo>
                  <a:cubicBezTo>
                    <a:pt x="936518" y="3670"/>
                    <a:pt x="940406" y="22352"/>
                    <a:pt x="937124" y="59608"/>
                  </a:cubicBezTo>
                  <a:cubicBezTo>
                    <a:pt x="912013" y="338247"/>
                    <a:pt x="998000" y="540755"/>
                    <a:pt x="1069529" y="549130"/>
                  </a:cubicBezTo>
                  <a:cubicBezTo>
                    <a:pt x="1141059" y="557504"/>
                    <a:pt x="1080183" y="747831"/>
                    <a:pt x="1149429" y="756205"/>
                  </a:cubicBezTo>
                  <a:cubicBezTo>
                    <a:pt x="1217915" y="764580"/>
                    <a:pt x="1153234" y="922170"/>
                    <a:pt x="1283356" y="1053876"/>
                  </a:cubicBezTo>
                  <a:cubicBezTo>
                    <a:pt x="1412718" y="1186344"/>
                    <a:pt x="1217915" y="1537307"/>
                    <a:pt x="1217915" y="1537307"/>
                  </a:cubicBezTo>
                  <a:cubicBezTo>
                    <a:pt x="1217915" y="1537307"/>
                    <a:pt x="1200413" y="1367535"/>
                    <a:pt x="1116708" y="1209183"/>
                  </a:cubicBezTo>
                  <a:cubicBezTo>
                    <a:pt x="989630" y="968610"/>
                    <a:pt x="794065" y="855936"/>
                    <a:pt x="783412" y="582627"/>
                  </a:cubicBezTo>
                  <a:cubicBezTo>
                    <a:pt x="771998" y="288572"/>
                    <a:pt x="874013" y="29632"/>
                    <a:pt x="918350" y="2367"/>
                  </a:cubicBezTo>
                  <a:cubicBezTo>
                    <a:pt x="922045" y="95"/>
                    <a:pt x="925339" y="-568"/>
                    <a:pt x="928134" y="492"/>
                  </a:cubicBezTo>
                  <a:close/>
                </a:path>
              </a:pathLst>
            </a:custGeom>
            <a:solidFill>
              <a:srgbClr val="AA3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83" name="Freeform 90">
              <a:extLst>
                <a:ext uri="{FF2B5EF4-FFF2-40B4-BE49-F238E27FC236}">
                  <a16:creationId xmlns:a16="http://schemas.microsoft.com/office/drawing/2014/main" id="{0D225071-3BF0-43EC-AA15-A28B91E1F597}"/>
                </a:ext>
              </a:extLst>
            </p:cNvPr>
            <p:cNvSpPr>
              <a:spLocks/>
            </p:cNvSpPr>
            <p:nvPr/>
          </p:nvSpPr>
          <p:spPr bwMode="auto">
            <a:xfrm>
              <a:off x="4187825" y="8478838"/>
              <a:ext cx="639763" cy="2157413"/>
            </a:xfrm>
            <a:custGeom>
              <a:avLst/>
              <a:gdLst>
                <a:gd name="T0" fmla="*/ 132 w 840"/>
                <a:gd name="T1" fmla="*/ 0 h 2835"/>
                <a:gd name="T2" fmla="*/ 0 w 840"/>
                <a:gd name="T3" fmla="*/ 132 h 2835"/>
                <a:gd name="T4" fmla="*/ 0 w 840"/>
                <a:gd name="T5" fmla="*/ 2703 h 2835"/>
                <a:gd name="T6" fmla="*/ 132 w 840"/>
                <a:gd name="T7" fmla="*/ 2835 h 2835"/>
                <a:gd name="T8" fmla="*/ 840 w 840"/>
                <a:gd name="T9" fmla="*/ 2835 h 2835"/>
                <a:gd name="T10" fmla="*/ 840 w 840"/>
                <a:gd name="T11" fmla="*/ 0 h 2835"/>
                <a:gd name="T12" fmla="*/ 132 w 840"/>
                <a:gd name="T13" fmla="*/ 0 h 2835"/>
              </a:gdLst>
              <a:ahLst/>
              <a:cxnLst>
                <a:cxn ang="0">
                  <a:pos x="T0" y="T1"/>
                </a:cxn>
                <a:cxn ang="0">
                  <a:pos x="T2" y="T3"/>
                </a:cxn>
                <a:cxn ang="0">
                  <a:pos x="T4" y="T5"/>
                </a:cxn>
                <a:cxn ang="0">
                  <a:pos x="T6" y="T7"/>
                </a:cxn>
                <a:cxn ang="0">
                  <a:pos x="T8" y="T9"/>
                </a:cxn>
                <a:cxn ang="0">
                  <a:pos x="T10" y="T11"/>
                </a:cxn>
                <a:cxn ang="0">
                  <a:pos x="T12" y="T13"/>
                </a:cxn>
              </a:cxnLst>
              <a:rect l="0" t="0" r="r" b="b"/>
              <a:pathLst>
                <a:path w="840" h="2835">
                  <a:moveTo>
                    <a:pt x="132" y="0"/>
                  </a:moveTo>
                  <a:cubicBezTo>
                    <a:pt x="59" y="0"/>
                    <a:pt x="0" y="59"/>
                    <a:pt x="0" y="132"/>
                  </a:cubicBezTo>
                  <a:lnTo>
                    <a:pt x="0" y="2703"/>
                  </a:lnTo>
                  <a:cubicBezTo>
                    <a:pt x="0" y="2776"/>
                    <a:pt x="59" y="2835"/>
                    <a:pt x="132" y="2835"/>
                  </a:cubicBezTo>
                  <a:lnTo>
                    <a:pt x="840" y="2835"/>
                  </a:lnTo>
                  <a:lnTo>
                    <a:pt x="840" y="0"/>
                  </a:lnTo>
                  <a:lnTo>
                    <a:pt x="132" y="0"/>
                  </a:lnTo>
                  <a:close/>
                </a:path>
              </a:pathLst>
            </a:custGeom>
            <a:solidFill>
              <a:srgbClr val="465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4" name="Rectangle 91">
              <a:extLst>
                <a:ext uri="{FF2B5EF4-FFF2-40B4-BE49-F238E27FC236}">
                  <a16:creationId xmlns:a16="http://schemas.microsoft.com/office/drawing/2014/main" id="{29ED8D2F-DCD0-49AF-841C-448AA55D981C}"/>
                </a:ext>
              </a:extLst>
            </p:cNvPr>
            <p:cNvSpPr>
              <a:spLocks noChangeArrowheads="1"/>
            </p:cNvSpPr>
            <p:nvPr/>
          </p:nvSpPr>
          <p:spPr bwMode="auto">
            <a:xfrm>
              <a:off x="4930775" y="8478838"/>
              <a:ext cx="1374775" cy="2157413"/>
            </a:xfrm>
            <a:prstGeom prst="rect">
              <a:avLst/>
            </a:prstGeom>
            <a:solidFill>
              <a:srgbClr val="4656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5" name="Rectangle 92">
              <a:extLst>
                <a:ext uri="{FF2B5EF4-FFF2-40B4-BE49-F238E27FC236}">
                  <a16:creationId xmlns:a16="http://schemas.microsoft.com/office/drawing/2014/main" id="{87A4CF8A-59D6-43B1-BCC7-01EA593FD45B}"/>
                </a:ext>
              </a:extLst>
            </p:cNvPr>
            <p:cNvSpPr>
              <a:spLocks noChangeArrowheads="1"/>
            </p:cNvSpPr>
            <p:nvPr/>
          </p:nvSpPr>
          <p:spPr bwMode="auto">
            <a:xfrm>
              <a:off x="6410325" y="8478838"/>
              <a:ext cx="547688" cy="2157413"/>
            </a:xfrm>
            <a:prstGeom prst="rect">
              <a:avLst/>
            </a:prstGeom>
            <a:solidFill>
              <a:srgbClr val="4656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6" name="Freeform 93">
              <a:extLst>
                <a:ext uri="{FF2B5EF4-FFF2-40B4-BE49-F238E27FC236}">
                  <a16:creationId xmlns:a16="http://schemas.microsoft.com/office/drawing/2014/main" id="{D8E87940-5050-4237-AF26-5BA15787D8A1}"/>
                </a:ext>
              </a:extLst>
            </p:cNvPr>
            <p:cNvSpPr>
              <a:spLocks/>
            </p:cNvSpPr>
            <p:nvPr/>
          </p:nvSpPr>
          <p:spPr bwMode="auto">
            <a:xfrm>
              <a:off x="6958013" y="8478838"/>
              <a:ext cx="422275" cy="2157413"/>
            </a:xfrm>
            <a:custGeom>
              <a:avLst/>
              <a:gdLst>
                <a:gd name="T0" fmla="*/ 424 w 556"/>
                <a:gd name="T1" fmla="*/ 0 h 2835"/>
                <a:gd name="T2" fmla="*/ 0 w 556"/>
                <a:gd name="T3" fmla="*/ 0 h 2835"/>
                <a:gd name="T4" fmla="*/ 0 w 556"/>
                <a:gd name="T5" fmla="*/ 2835 h 2835"/>
                <a:gd name="T6" fmla="*/ 424 w 556"/>
                <a:gd name="T7" fmla="*/ 2835 h 2835"/>
                <a:gd name="T8" fmla="*/ 556 w 556"/>
                <a:gd name="T9" fmla="*/ 2703 h 2835"/>
                <a:gd name="T10" fmla="*/ 556 w 556"/>
                <a:gd name="T11" fmla="*/ 132 h 2835"/>
                <a:gd name="T12" fmla="*/ 424 w 556"/>
                <a:gd name="T13" fmla="*/ 0 h 2835"/>
              </a:gdLst>
              <a:ahLst/>
              <a:cxnLst>
                <a:cxn ang="0">
                  <a:pos x="T0" y="T1"/>
                </a:cxn>
                <a:cxn ang="0">
                  <a:pos x="T2" y="T3"/>
                </a:cxn>
                <a:cxn ang="0">
                  <a:pos x="T4" y="T5"/>
                </a:cxn>
                <a:cxn ang="0">
                  <a:pos x="T6" y="T7"/>
                </a:cxn>
                <a:cxn ang="0">
                  <a:pos x="T8" y="T9"/>
                </a:cxn>
                <a:cxn ang="0">
                  <a:pos x="T10" y="T11"/>
                </a:cxn>
                <a:cxn ang="0">
                  <a:pos x="T12" y="T13"/>
                </a:cxn>
              </a:cxnLst>
              <a:rect l="0" t="0" r="r" b="b"/>
              <a:pathLst>
                <a:path w="556" h="2835">
                  <a:moveTo>
                    <a:pt x="424" y="0"/>
                  </a:moveTo>
                  <a:lnTo>
                    <a:pt x="0" y="0"/>
                  </a:lnTo>
                  <a:lnTo>
                    <a:pt x="0" y="2835"/>
                  </a:lnTo>
                  <a:lnTo>
                    <a:pt x="424" y="2835"/>
                  </a:lnTo>
                  <a:cubicBezTo>
                    <a:pt x="497" y="2835"/>
                    <a:pt x="556" y="2776"/>
                    <a:pt x="556" y="2703"/>
                  </a:cubicBezTo>
                  <a:lnTo>
                    <a:pt x="556" y="132"/>
                  </a:lnTo>
                  <a:cubicBezTo>
                    <a:pt x="556" y="59"/>
                    <a:pt x="497" y="0"/>
                    <a:pt x="424" y="0"/>
                  </a:cubicBezTo>
                  <a:close/>
                </a:path>
              </a:pathLst>
            </a:custGeom>
            <a:solidFill>
              <a:srgbClr val="2F4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7" name="Freeform: Shape 486">
              <a:extLst>
                <a:ext uri="{FF2B5EF4-FFF2-40B4-BE49-F238E27FC236}">
                  <a16:creationId xmlns:a16="http://schemas.microsoft.com/office/drawing/2014/main" id="{0B31E0D4-6F03-4F1A-AD29-0EA5AD6328DC}"/>
                </a:ext>
              </a:extLst>
            </p:cNvPr>
            <p:cNvSpPr>
              <a:spLocks noChangeArrowheads="1"/>
            </p:cNvSpPr>
            <p:nvPr/>
          </p:nvSpPr>
          <p:spPr bwMode="auto">
            <a:xfrm>
              <a:off x="4827588" y="8478838"/>
              <a:ext cx="1582737" cy="2157413"/>
            </a:xfrm>
            <a:custGeom>
              <a:avLst/>
              <a:gdLst>
                <a:gd name="connsiteX0" fmla="*/ 1477962 w 1582737"/>
                <a:gd name="connsiteY0" fmla="*/ 0 h 2157413"/>
                <a:gd name="connsiteX1" fmla="*/ 1582737 w 1582737"/>
                <a:gd name="connsiteY1" fmla="*/ 0 h 2157413"/>
                <a:gd name="connsiteX2" fmla="*/ 1582737 w 1582737"/>
                <a:gd name="connsiteY2" fmla="*/ 2157413 h 2157413"/>
                <a:gd name="connsiteX3" fmla="*/ 1477962 w 1582737"/>
                <a:gd name="connsiteY3" fmla="*/ 2157413 h 2157413"/>
                <a:gd name="connsiteX4" fmla="*/ 0 w 1582737"/>
                <a:gd name="connsiteY4" fmla="*/ 0 h 2157413"/>
                <a:gd name="connsiteX5" fmla="*/ 103188 w 1582737"/>
                <a:gd name="connsiteY5" fmla="*/ 0 h 2157413"/>
                <a:gd name="connsiteX6" fmla="*/ 103188 w 1582737"/>
                <a:gd name="connsiteY6" fmla="*/ 2157413 h 2157413"/>
                <a:gd name="connsiteX7" fmla="*/ 0 w 1582737"/>
                <a:gd name="connsiteY7" fmla="*/ 2157413 h 21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2737" h="2157413">
                  <a:moveTo>
                    <a:pt x="1477962" y="0"/>
                  </a:moveTo>
                  <a:lnTo>
                    <a:pt x="1582737" y="0"/>
                  </a:lnTo>
                  <a:lnTo>
                    <a:pt x="1582737" y="2157413"/>
                  </a:lnTo>
                  <a:lnTo>
                    <a:pt x="1477962" y="2157413"/>
                  </a:lnTo>
                  <a:close/>
                  <a:moveTo>
                    <a:pt x="0" y="0"/>
                  </a:moveTo>
                  <a:lnTo>
                    <a:pt x="103188" y="0"/>
                  </a:lnTo>
                  <a:lnTo>
                    <a:pt x="103188" y="2157413"/>
                  </a:lnTo>
                  <a:lnTo>
                    <a:pt x="0" y="2157413"/>
                  </a:lnTo>
                  <a:close/>
                </a:path>
              </a:pathLst>
            </a:custGeom>
            <a:solidFill>
              <a:srgbClr val="1B22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88" name="Oval 96">
              <a:extLst>
                <a:ext uri="{FF2B5EF4-FFF2-40B4-BE49-F238E27FC236}">
                  <a16:creationId xmlns:a16="http://schemas.microsoft.com/office/drawing/2014/main" id="{CDEA033F-A73E-44FA-B825-87232B4D6C38}"/>
                </a:ext>
              </a:extLst>
            </p:cNvPr>
            <p:cNvSpPr>
              <a:spLocks noChangeArrowheads="1"/>
            </p:cNvSpPr>
            <p:nvPr/>
          </p:nvSpPr>
          <p:spPr bwMode="auto">
            <a:xfrm>
              <a:off x="5689600" y="8826500"/>
              <a:ext cx="296863" cy="425450"/>
            </a:xfrm>
            <a:prstGeom prst="ellipse">
              <a:avLst/>
            </a:prstGeom>
            <a:solidFill>
              <a:srgbClr val="F7D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9" name="Freeform 97">
              <a:extLst>
                <a:ext uri="{FF2B5EF4-FFF2-40B4-BE49-F238E27FC236}">
                  <a16:creationId xmlns:a16="http://schemas.microsoft.com/office/drawing/2014/main" id="{50DB14D8-09E4-4670-B2D2-26B2B084A15E}"/>
                </a:ext>
              </a:extLst>
            </p:cNvPr>
            <p:cNvSpPr>
              <a:spLocks/>
            </p:cNvSpPr>
            <p:nvPr/>
          </p:nvSpPr>
          <p:spPr bwMode="auto">
            <a:xfrm>
              <a:off x="5978525" y="8264525"/>
              <a:ext cx="912813" cy="214313"/>
            </a:xfrm>
            <a:custGeom>
              <a:avLst/>
              <a:gdLst>
                <a:gd name="T0" fmla="*/ 0 w 1200"/>
                <a:gd name="T1" fmla="*/ 280 h 280"/>
                <a:gd name="T2" fmla="*/ 0 w 1200"/>
                <a:gd name="T3" fmla="*/ 172 h 280"/>
                <a:gd name="T4" fmla="*/ 172 w 1200"/>
                <a:gd name="T5" fmla="*/ 0 h 280"/>
                <a:gd name="T6" fmla="*/ 1028 w 1200"/>
                <a:gd name="T7" fmla="*/ 0 h 280"/>
                <a:gd name="T8" fmla="*/ 1200 w 1200"/>
                <a:gd name="T9" fmla="*/ 172 h 280"/>
                <a:gd name="T10" fmla="*/ 1200 w 1200"/>
                <a:gd name="T11" fmla="*/ 280 h 280"/>
                <a:gd name="T12" fmla="*/ 0 w 120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200" h="280">
                  <a:moveTo>
                    <a:pt x="0" y="280"/>
                  </a:moveTo>
                  <a:lnTo>
                    <a:pt x="0" y="172"/>
                  </a:lnTo>
                  <a:cubicBezTo>
                    <a:pt x="0" y="77"/>
                    <a:pt x="77" y="0"/>
                    <a:pt x="172" y="0"/>
                  </a:cubicBezTo>
                  <a:lnTo>
                    <a:pt x="1028" y="0"/>
                  </a:lnTo>
                  <a:cubicBezTo>
                    <a:pt x="1123" y="0"/>
                    <a:pt x="1200" y="77"/>
                    <a:pt x="1200" y="172"/>
                  </a:cubicBezTo>
                  <a:lnTo>
                    <a:pt x="1200" y="280"/>
                  </a:lnTo>
                  <a:lnTo>
                    <a:pt x="0" y="280"/>
                  </a:lnTo>
                  <a:close/>
                </a:path>
              </a:pathLst>
            </a:custGeom>
            <a:solidFill>
              <a:srgbClr val="2F4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nvGrpSpPr>
            <p:cNvPr id="490" name="Group 489">
              <a:extLst>
                <a:ext uri="{FF2B5EF4-FFF2-40B4-BE49-F238E27FC236}">
                  <a16:creationId xmlns:a16="http://schemas.microsoft.com/office/drawing/2014/main" id="{C0A03F1E-6AEC-4C97-9DF1-E46981ADDC97}"/>
                </a:ext>
              </a:extLst>
            </p:cNvPr>
            <p:cNvGrpSpPr/>
            <p:nvPr/>
          </p:nvGrpSpPr>
          <p:grpSpPr>
            <a:xfrm>
              <a:off x="7886700" y="9167813"/>
              <a:ext cx="1282700" cy="134938"/>
              <a:chOff x="7886700" y="9167813"/>
              <a:chExt cx="1282700" cy="134938"/>
            </a:xfrm>
            <a:solidFill>
              <a:srgbClr val="261733"/>
            </a:solidFill>
          </p:grpSpPr>
          <p:sp>
            <p:nvSpPr>
              <p:cNvPr id="527" name="Freeform 98">
                <a:extLst>
                  <a:ext uri="{FF2B5EF4-FFF2-40B4-BE49-F238E27FC236}">
                    <a16:creationId xmlns:a16="http://schemas.microsoft.com/office/drawing/2014/main" id="{AD6A4D71-FCAA-47D1-8140-C9A45A7C93BA}"/>
                  </a:ext>
                </a:extLst>
              </p:cNvPr>
              <p:cNvSpPr>
                <a:spLocks noEditPoints="1"/>
              </p:cNvSpPr>
              <p:nvPr/>
            </p:nvSpPr>
            <p:spPr bwMode="auto">
              <a:xfrm>
                <a:off x="7886700" y="9167813"/>
                <a:ext cx="95250" cy="134938"/>
              </a:xfrm>
              <a:custGeom>
                <a:avLst/>
                <a:gdLst>
                  <a:gd name="T0" fmla="*/ 109 w 125"/>
                  <a:gd name="T1" fmla="*/ 88 h 177"/>
                  <a:gd name="T2" fmla="*/ 63 w 125"/>
                  <a:gd name="T3" fmla="*/ 13 h 177"/>
                  <a:gd name="T4" fmla="*/ 16 w 125"/>
                  <a:gd name="T5" fmla="*/ 88 h 177"/>
                  <a:gd name="T6" fmla="*/ 63 w 125"/>
                  <a:gd name="T7" fmla="*/ 163 h 177"/>
                  <a:gd name="T8" fmla="*/ 109 w 125"/>
                  <a:gd name="T9" fmla="*/ 88 h 177"/>
                  <a:gd name="T10" fmla="*/ 0 w 125"/>
                  <a:gd name="T11" fmla="*/ 88 h 177"/>
                  <a:gd name="T12" fmla="*/ 63 w 125"/>
                  <a:gd name="T13" fmla="*/ 0 h 177"/>
                  <a:gd name="T14" fmla="*/ 125 w 125"/>
                  <a:gd name="T15" fmla="*/ 88 h 177"/>
                  <a:gd name="T16" fmla="*/ 62 w 125"/>
                  <a:gd name="T17" fmla="*/ 177 h 177"/>
                  <a:gd name="T18" fmla="*/ 0 w 125"/>
                  <a:gd name="T19"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77">
                    <a:moveTo>
                      <a:pt x="109" y="88"/>
                    </a:moveTo>
                    <a:cubicBezTo>
                      <a:pt x="109" y="42"/>
                      <a:pt x="93" y="13"/>
                      <a:pt x="63" y="13"/>
                    </a:cubicBezTo>
                    <a:cubicBezTo>
                      <a:pt x="32" y="13"/>
                      <a:pt x="16" y="41"/>
                      <a:pt x="16" y="88"/>
                    </a:cubicBezTo>
                    <a:cubicBezTo>
                      <a:pt x="16" y="134"/>
                      <a:pt x="32" y="163"/>
                      <a:pt x="63" y="163"/>
                    </a:cubicBezTo>
                    <a:cubicBezTo>
                      <a:pt x="93" y="163"/>
                      <a:pt x="109" y="135"/>
                      <a:pt x="109" y="88"/>
                    </a:cubicBezTo>
                    <a:close/>
                    <a:moveTo>
                      <a:pt x="0" y="88"/>
                    </a:moveTo>
                    <a:cubicBezTo>
                      <a:pt x="0" y="33"/>
                      <a:pt x="24" y="0"/>
                      <a:pt x="63" y="0"/>
                    </a:cubicBezTo>
                    <a:cubicBezTo>
                      <a:pt x="101" y="0"/>
                      <a:pt x="125" y="32"/>
                      <a:pt x="125" y="88"/>
                    </a:cubicBezTo>
                    <a:cubicBezTo>
                      <a:pt x="125" y="142"/>
                      <a:pt x="103" y="177"/>
                      <a:pt x="62" y="177"/>
                    </a:cubicBezTo>
                    <a:cubicBezTo>
                      <a:pt x="22" y="177"/>
                      <a:pt x="0" y="142"/>
                      <a:pt x="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8" name="Freeform 99">
                <a:extLst>
                  <a:ext uri="{FF2B5EF4-FFF2-40B4-BE49-F238E27FC236}">
                    <a16:creationId xmlns:a16="http://schemas.microsoft.com/office/drawing/2014/main" id="{26AC7E87-964A-48D7-840A-668A18AAF89E}"/>
                  </a:ext>
                </a:extLst>
              </p:cNvPr>
              <p:cNvSpPr>
                <a:spLocks noEditPoints="1"/>
              </p:cNvSpPr>
              <p:nvPr/>
            </p:nvSpPr>
            <p:spPr bwMode="auto">
              <a:xfrm>
                <a:off x="7996238" y="9167813"/>
                <a:ext cx="95250" cy="134938"/>
              </a:xfrm>
              <a:custGeom>
                <a:avLst/>
                <a:gdLst>
                  <a:gd name="T0" fmla="*/ 109 w 126"/>
                  <a:gd name="T1" fmla="*/ 88 h 177"/>
                  <a:gd name="T2" fmla="*/ 63 w 126"/>
                  <a:gd name="T3" fmla="*/ 13 h 177"/>
                  <a:gd name="T4" fmla="*/ 17 w 126"/>
                  <a:gd name="T5" fmla="*/ 88 h 177"/>
                  <a:gd name="T6" fmla="*/ 63 w 126"/>
                  <a:gd name="T7" fmla="*/ 163 h 177"/>
                  <a:gd name="T8" fmla="*/ 109 w 126"/>
                  <a:gd name="T9" fmla="*/ 88 h 177"/>
                  <a:gd name="T10" fmla="*/ 0 w 126"/>
                  <a:gd name="T11" fmla="*/ 88 h 177"/>
                  <a:gd name="T12" fmla="*/ 63 w 126"/>
                  <a:gd name="T13" fmla="*/ 0 h 177"/>
                  <a:gd name="T14" fmla="*/ 126 w 126"/>
                  <a:gd name="T15" fmla="*/ 88 h 177"/>
                  <a:gd name="T16" fmla="*/ 63 w 126"/>
                  <a:gd name="T17" fmla="*/ 177 h 177"/>
                  <a:gd name="T18" fmla="*/ 0 w 126"/>
                  <a:gd name="T19"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77">
                    <a:moveTo>
                      <a:pt x="109" y="88"/>
                    </a:moveTo>
                    <a:cubicBezTo>
                      <a:pt x="109" y="42"/>
                      <a:pt x="93" y="13"/>
                      <a:pt x="63" y="13"/>
                    </a:cubicBezTo>
                    <a:cubicBezTo>
                      <a:pt x="33" y="13"/>
                      <a:pt x="17" y="41"/>
                      <a:pt x="17" y="88"/>
                    </a:cubicBezTo>
                    <a:cubicBezTo>
                      <a:pt x="17" y="134"/>
                      <a:pt x="33" y="163"/>
                      <a:pt x="63" y="163"/>
                    </a:cubicBezTo>
                    <a:cubicBezTo>
                      <a:pt x="94" y="163"/>
                      <a:pt x="109" y="135"/>
                      <a:pt x="109" y="88"/>
                    </a:cubicBezTo>
                    <a:close/>
                    <a:moveTo>
                      <a:pt x="0" y="88"/>
                    </a:moveTo>
                    <a:cubicBezTo>
                      <a:pt x="0" y="33"/>
                      <a:pt x="25" y="0"/>
                      <a:pt x="63" y="0"/>
                    </a:cubicBezTo>
                    <a:cubicBezTo>
                      <a:pt x="102" y="0"/>
                      <a:pt x="126" y="32"/>
                      <a:pt x="126" y="88"/>
                    </a:cubicBezTo>
                    <a:cubicBezTo>
                      <a:pt x="126" y="142"/>
                      <a:pt x="104" y="177"/>
                      <a:pt x="63" y="177"/>
                    </a:cubicBezTo>
                    <a:cubicBezTo>
                      <a:pt x="23" y="177"/>
                      <a:pt x="0" y="142"/>
                      <a:pt x="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9" name="Freeform 100">
                <a:extLst>
                  <a:ext uri="{FF2B5EF4-FFF2-40B4-BE49-F238E27FC236}">
                    <a16:creationId xmlns:a16="http://schemas.microsoft.com/office/drawing/2014/main" id="{E3368270-34AA-4B83-B2D8-29714809B7CF}"/>
                  </a:ext>
                </a:extLst>
              </p:cNvPr>
              <p:cNvSpPr>
                <a:spLocks noEditPoints="1"/>
              </p:cNvSpPr>
              <p:nvPr/>
            </p:nvSpPr>
            <p:spPr bwMode="auto">
              <a:xfrm>
                <a:off x="8107363" y="9167813"/>
                <a:ext cx="95250" cy="134938"/>
              </a:xfrm>
              <a:custGeom>
                <a:avLst/>
                <a:gdLst>
                  <a:gd name="T0" fmla="*/ 109 w 126"/>
                  <a:gd name="T1" fmla="*/ 88 h 177"/>
                  <a:gd name="T2" fmla="*/ 63 w 126"/>
                  <a:gd name="T3" fmla="*/ 13 h 177"/>
                  <a:gd name="T4" fmla="*/ 17 w 126"/>
                  <a:gd name="T5" fmla="*/ 88 h 177"/>
                  <a:gd name="T6" fmla="*/ 63 w 126"/>
                  <a:gd name="T7" fmla="*/ 163 h 177"/>
                  <a:gd name="T8" fmla="*/ 109 w 126"/>
                  <a:gd name="T9" fmla="*/ 88 h 177"/>
                  <a:gd name="T10" fmla="*/ 0 w 126"/>
                  <a:gd name="T11" fmla="*/ 88 h 177"/>
                  <a:gd name="T12" fmla="*/ 63 w 126"/>
                  <a:gd name="T13" fmla="*/ 0 h 177"/>
                  <a:gd name="T14" fmla="*/ 126 w 126"/>
                  <a:gd name="T15" fmla="*/ 88 h 177"/>
                  <a:gd name="T16" fmla="*/ 63 w 126"/>
                  <a:gd name="T17" fmla="*/ 177 h 177"/>
                  <a:gd name="T18" fmla="*/ 0 w 126"/>
                  <a:gd name="T19"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77">
                    <a:moveTo>
                      <a:pt x="109" y="88"/>
                    </a:moveTo>
                    <a:cubicBezTo>
                      <a:pt x="109" y="42"/>
                      <a:pt x="93" y="13"/>
                      <a:pt x="63" y="13"/>
                    </a:cubicBezTo>
                    <a:cubicBezTo>
                      <a:pt x="33" y="13"/>
                      <a:pt x="17" y="41"/>
                      <a:pt x="17" y="88"/>
                    </a:cubicBezTo>
                    <a:cubicBezTo>
                      <a:pt x="17" y="134"/>
                      <a:pt x="33" y="163"/>
                      <a:pt x="63" y="163"/>
                    </a:cubicBezTo>
                    <a:cubicBezTo>
                      <a:pt x="94" y="163"/>
                      <a:pt x="109" y="135"/>
                      <a:pt x="109" y="88"/>
                    </a:cubicBezTo>
                    <a:close/>
                    <a:moveTo>
                      <a:pt x="0" y="88"/>
                    </a:moveTo>
                    <a:cubicBezTo>
                      <a:pt x="0" y="33"/>
                      <a:pt x="24" y="0"/>
                      <a:pt x="63" y="0"/>
                    </a:cubicBezTo>
                    <a:cubicBezTo>
                      <a:pt x="101" y="0"/>
                      <a:pt x="126" y="32"/>
                      <a:pt x="126" y="88"/>
                    </a:cubicBezTo>
                    <a:cubicBezTo>
                      <a:pt x="126" y="142"/>
                      <a:pt x="103" y="177"/>
                      <a:pt x="63" y="177"/>
                    </a:cubicBezTo>
                    <a:cubicBezTo>
                      <a:pt x="22" y="177"/>
                      <a:pt x="0" y="142"/>
                      <a:pt x="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0" name="Freeform 101">
                <a:extLst>
                  <a:ext uri="{FF2B5EF4-FFF2-40B4-BE49-F238E27FC236}">
                    <a16:creationId xmlns:a16="http://schemas.microsoft.com/office/drawing/2014/main" id="{FACE71EA-AD46-4C1D-A3A1-EE6EE51C050C}"/>
                  </a:ext>
                </a:extLst>
              </p:cNvPr>
              <p:cNvSpPr>
                <a:spLocks noEditPoints="1"/>
              </p:cNvSpPr>
              <p:nvPr/>
            </p:nvSpPr>
            <p:spPr bwMode="auto">
              <a:xfrm>
                <a:off x="8216900" y="9167813"/>
                <a:ext cx="95250" cy="134938"/>
              </a:xfrm>
              <a:custGeom>
                <a:avLst/>
                <a:gdLst>
                  <a:gd name="T0" fmla="*/ 110 w 126"/>
                  <a:gd name="T1" fmla="*/ 88 h 177"/>
                  <a:gd name="T2" fmla="*/ 63 w 126"/>
                  <a:gd name="T3" fmla="*/ 13 h 177"/>
                  <a:gd name="T4" fmla="*/ 17 w 126"/>
                  <a:gd name="T5" fmla="*/ 88 h 177"/>
                  <a:gd name="T6" fmla="*/ 63 w 126"/>
                  <a:gd name="T7" fmla="*/ 163 h 177"/>
                  <a:gd name="T8" fmla="*/ 110 w 126"/>
                  <a:gd name="T9" fmla="*/ 88 h 177"/>
                  <a:gd name="T10" fmla="*/ 0 w 126"/>
                  <a:gd name="T11" fmla="*/ 88 h 177"/>
                  <a:gd name="T12" fmla="*/ 63 w 126"/>
                  <a:gd name="T13" fmla="*/ 0 h 177"/>
                  <a:gd name="T14" fmla="*/ 126 w 126"/>
                  <a:gd name="T15" fmla="*/ 88 h 177"/>
                  <a:gd name="T16" fmla="*/ 63 w 126"/>
                  <a:gd name="T17" fmla="*/ 177 h 177"/>
                  <a:gd name="T18" fmla="*/ 0 w 126"/>
                  <a:gd name="T19"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77">
                    <a:moveTo>
                      <a:pt x="110" y="88"/>
                    </a:moveTo>
                    <a:cubicBezTo>
                      <a:pt x="110" y="42"/>
                      <a:pt x="93" y="13"/>
                      <a:pt x="63" y="13"/>
                    </a:cubicBezTo>
                    <a:cubicBezTo>
                      <a:pt x="33" y="13"/>
                      <a:pt x="17" y="41"/>
                      <a:pt x="17" y="88"/>
                    </a:cubicBezTo>
                    <a:cubicBezTo>
                      <a:pt x="17" y="134"/>
                      <a:pt x="33" y="163"/>
                      <a:pt x="63" y="163"/>
                    </a:cubicBezTo>
                    <a:cubicBezTo>
                      <a:pt x="94" y="163"/>
                      <a:pt x="110" y="135"/>
                      <a:pt x="110" y="88"/>
                    </a:cubicBezTo>
                    <a:close/>
                    <a:moveTo>
                      <a:pt x="0" y="88"/>
                    </a:moveTo>
                    <a:cubicBezTo>
                      <a:pt x="0" y="33"/>
                      <a:pt x="25" y="0"/>
                      <a:pt x="63" y="0"/>
                    </a:cubicBezTo>
                    <a:cubicBezTo>
                      <a:pt x="102" y="0"/>
                      <a:pt x="126" y="32"/>
                      <a:pt x="126" y="88"/>
                    </a:cubicBezTo>
                    <a:cubicBezTo>
                      <a:pt x="126" y="142"/>
                      <a:pt x="104" y="177"/>
                      <a:pt x="63" y="177"/>
                    </a:cubicBezTo>
                    <a:cubicBezTo>
                      <a:pt x="23" y="177"/>
                      <a:pt x="0" y="142"/>
                      <a:pt x="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1" name="Freeform 102">
                <a:extLst>
                  <a:ext uri="{FF2B5EF4-FFF2-40B4-BE49-F238E27FC236}">
                    <a16:creationId xmlns:a16="http://schemas.microsoft.com/office/drawing/2014/main" id="{52695471-6F63-4E90-B667-FD793B23A8BE}"/>
                  </a:ext>
                </a:extLst>
              </p:cNvPr>
              <p:cNvSpPr>
                <a:spLocks/>
              </p:cNvSpPr>
              <p:nvPr/>
            </p:nvSpPr>
            <p:spPr bwMode="auto">
              <a:xfrm>
                <a:off x="8721725" y="9169400"/>
                <a:ext cx="39688" cy="130175"/>
              </a:xfrm>
              <a:custGeom>
                <a:avLst/>
                <a:gdLst>
                  <a:gd name="T0" fmla="*/ 35 w 51"/>
                  <a:gd name="T1" fmla="*/ 43 h 171"/>
                  <a:gd name="T2" fmla="*/ 0 w 51"/>
                  <a:gd name="T3" fmla="*/ 43 h 171"/>
                  <a:gd name="T4" fmla="*/ 0 w 51"/>
                  <a:gd name="T5" fmla="*/ 32 h 171"/>
                  <a:gd name="T6" fmla="*/ 39 w 51"/>
                  <a:gd name="T7" fmla="*/ 0 h 171"/>
                  <a:gd name="T8" fmla="*/ 51 w 51"/>
                  <a:gd name="T9" fmla="*/ 0 h 171"/>
                  <a:gd name="T10" fmla="*/ 51 w 51"/>
                  <a:gd name="T11" fmla="*/ 171 h 171"/>
                  <a:gd name="T12" fmla="*/ 35 w 51"/>
                  <a:gd name="T13" fmla="*/ 171 h 171"/>
                  <a:gd name="T14" fmla="*/ 35 w 51"/>
                  <a:gd name="T15" fmla="*/ 43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71">
                    <a:moveTo>
                      <a:pt x="35" y="43"/>
                    </a:moveTo>
                    <a:lnTo>
                      <a:pt x="0" y="43"/>
                    </a:lnTo>
                    <a:lnTo>
                      <a:pt x="0" y="32"/>
                    </a:lnTo>
                    <a:cubicBezTo>
                      <a:pt x="25" y="31"/>
                      <a:pt x="36" y="26"/>
                      <a:pt x="39" y="0"/>
                    </a:cubicBezTo>
                    <a:lnTo>
                      <a:pt x="51" y="0"/>
                    </a:lnTo>
                    <a:lnTo>
                      <a:pt x="51" y="171"/>
                    </a:lnTo>
                    <a:lnTo>
                      <a:pt x="35" y="171"/>
                    </a:lnTo>
                    <a:lnTo>
                      <a:pt x="3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2" name="Freeform 103">
                <a:extLst>
                  <a:ext uri="{FF2B5EF4-FFF2-40B4-BE49-F238E27FC236}">
                    <a16:creationId xmlns:a16="http://schemas.microsoft.com/office/drawing/2014/main" id="{7B05A8D1-3B31-4062-AB28-FB308DED4064}"/>
                  </a:ext>
                </a:extLst>
              </p:cNvPr>
              <p:cNvSpPr>
                <a:spLocks/>
              </p:cNvSpPr>
              <p:nvPr/>
            </p:nvSpPr>
            <p:spPr bwMode="auto">
              <a:xfrm>
                <a:off x="8783638" y="9167813"/>
                <a:ext cx="85725" cy="131763"/>
              </a:xfrm>
              <a:custGeom>
                <a:avLst/>
                <a:gdLst>
                  <a:gd name="T0" fmla="*/ 57 w 113"/>
                  <a:gd name="T1" fmla="*/ 97 h 173"/>
                  <a:gd name="T2" fmla="*/ 96 w 113"/>
                  <a:gd name="T3" fmla="*/ 50 h 173"/>
                  <a:gd name="T4" fmla="*/ 60 w 113"/>
                  <a:gd name="T5" fmla="*/ 13 h 173"/>
                  <a:gd name="T6" fmla="*/ 31 w 113"/>
                  <a:gd name="T7" fmla="*/ 24 h 173"/>
                  <a:gd name="T8" fmla="*/ 21 w 113"/>
                  <a:gd name="T9" fmla="*/ 58 h 173"/>
                  <a:gd name="T10" fmla="*/ 4 w 113"/>
                  <a:gd name="T11" fmla="*/ 58 h 173"/>
                  <a:gd name="T12" fmla="*/ 20 w 113"/>
                  <a:gd name="T13" fmla="*/ 15 h 173"/>
                  <a:gd name="T14" fmla="*/ 61 w 113"/>
                  <a:gd name="T15" fmla="*/ 0 h 173"/>
                  <a:gd name="T16" fmla="*/ 113 w 113"/>
                  <a:gd name="T17" fmla="*/ 49 h 173"/>
                  <a:gd name="T18" fmla="*/ 63 w 113"/>
                  <a:gd name="T19" fmla="*/ 110 h 173"/>
                  <a:gd name="T20" fmla="*/ 19 w 113"/>
                  <a:gd name="T21" fmla="*/ 158 h 173"/>
                  <a:gd name="T22" fmla="*/ 111 w 113"/>
                  <a:gd name="T23" fmla="*/ 158 h 173"/>
                  <a:gd name="T24" fmla="*/ 111 w 113"/>
                  <a:gd name="T25" fmla="*/ 173 h 173"/>
                  <a:gd name="T26" fmla="*/ 0 w 113"/>
                  <a:gd name="T27" fmla="*/ 173 h 173"/>
                  <a:gd name="T28" fmla="*/ 57 w 113"/>
                  <a:gd name="T29"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73">
                    <a:moveTo>
                      <a:pt x="57" y="97"/>
                    </a:moveTo>
                    <a:cubicBezTo>
                      <a:pt x="80" y="83"/>
                      <a:pt x="96" y="74"/>
                      <a:pt x="96" y="50"/>
                    </a:cubicBezTo>
                    <a:cubicBezTo>
                      <a:pt x="96" y="27"/>
                      <a:pt x="82" y="13"/>
                      <a:pt x="60" y="13"/>
                    </a:cubicBezTo>
                    <a:cubicBezTo>
                      <a:pt x="48" y="13"/>
                      <a:pt x="38" y="17"/>
                      <a:pt x="31" y="24"/>
                    </a:cubicBezTo>
                    <a:cubicBezTo>
                      <a:pt x="25" y="32"/>
                      <a:pt x="21" y="42"/>
                      <a:pt x="21" y="58"/>
                    </a:cubicBezTo>
                    <a:lnTo>
                      <a:pt x="4" y="58"/>
                    </a:lnTo>
                    <a:cubicBezTo>
                      <a:pt x="4" y="39"/>
                      <a:pt x="10" y="25"/>
                      <a:pt x="20" y="15"/>
                    </a:cubicBezTo>
                    <a:cubicBezTo>
                      <a:pt x="30" y="5"/>
                      <a:pt x="45" y="0"/>
                      <a:pt x="61" y="0"/>
                    </a:cubicBezTo>
                    <a:cubicBezTo>
                      <a:pt x="93" y="0"/>
                      <a:pt x="113" y="21"/>
                      <a:pt x="113" y="49"/>
                    </a:cubicBezTo>
                    <a:cubicBezTo>
                      <a:pt x="113" y="83"/>
                      <a:pt x="88" y="95"/>
                      <a:pt x="63" y="110"/>
                    </a:cubicBezTo>
                    <a:cubicBezTo>
                      <a:pt x="44" y="121"/>
                      <a:pt x="22" y="135"/>
                      <a:pt x="19" y="158"/>
                    </a:cubicBezTo>
                    <a:lnTo>
                      <a:pt x="111" y="158"/>
                    </a:lnTo>
                    <a:lnTo>
                      <a:pt x="111" y="173"/>
                    </a:lnTo>
                    <a:lnTo>
                      <a:pt x="0" y="173"/>
                    </a:lnTo>
                    <a:cubicBezTo>
                      <a:pt x="1" y="129"/>
                      <a:pt x="31" y="113"/>
                      <a:pt x="5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3" name="Freeform 104">
                <a:extLst>
                  <a:ext uri="{FF2B5EF4-FFF2-40B4-BE49-F238E27FC236}">
                    <a16:creationId xmlns:a16="http://schemas.microsoft.com/office/drawing/2014/main" id="{9D7A420A-5700-4DED-8763-2880623CE177}"/>
                  </a:ext>
                </a:extLst>
              </p:cNvPr>
              <p:cNvSpPr>
                <a:spLocks/>
              </p:cNvSpPr>
              <p:nvPr/>
            </p:nvSpPr>
            <p:spPr bwMode="auto">
              <a:xfrm>
                <a:off x="8880475" y="9170988"/>
                <a:ext cx="85725" cy="131763"/>
              </a:xfrm>
              <a:custGeom>
                <a:avLst/>
                <a:gdLst>
                  <a:gd name="T0" fmla="*/ 0 w 112"/>
                  <a:gd name="T1" fmla="*/ 124 h 174"/>
                  <a:gd name="T2" fmla="*/ 16 w 112"/>
                  <a:gd name="T3" fmla="*/ 124 h 174"/>
                  <a:gd name="T4" fmla="*/ 56 w 112"/>
                  <a:gd name="T5" fmla="*/ 159 h 174"/>
                  <a:gd name="T6" fmla="*/ 96 w 112"/>
                  <a:gd name="T7" fmla="*/ 115 h 174"/>
                  <a:gd name="T8" fmla="*/ 57 w 112"/>
                  <a:gd name="T9" fmla="*/ 73 h 174"/>
                  <a:gd name="T10" fmla="*/ 19 w 112"/>
                  <a:gd name="T11" fmla="*/ 90 h 174"/>
                  <a:gd name="T12" fmla="*/ 4 w 112"/>
                  <a:gd name="T13" fmla="*/ 90 h 174"/>
                  <a:gd name="T14" fmla="*/ 19 w 112"/>
                  <a:gd name="T15" fmla="*/ 0 h 174"/>
                  <a:gd name="T16" fmla="*/ 104 w 112"/>
                  <a:gd name="T17" fmla="*/ 0 h 174"/>
                  <a:gd name="T18" fmla="*/ 104 w 112"/>
                  <a:gd name="T19" fmla="*/ 15 h 174"/>
                  <a:gd name="T20" fmla="*/ 31 w 112"/>
                  <a:gd name="T21" fmla="*/ 15 h 174"/>
                  <a:gd name="T22" fmla="*/ 21 w 112"/>
                  <a:gd name="T23" fmla="*/ 73 h 174"/>
                  <a:gd name="T24" fmla="*/ 22 w 112"/>
                  <a:gd name="T25" fmla="*/ 73 h 174"/>
                  <a:gd name="T26" fmla="*/ 59 w 112"/>
                  <a:gd name="T27" fmla="*/ 59 h 174"/>
                  <a:gd name="T28" fmla="*/ 112 w 112"/>
                  <a:gd name="T29" fmla="*/ 116 h 174"/>
                  <a:gd name="T30" fmla="*/ 56 w 112"/>
                  <a:gd name="T31" fmla="*/ 174 h 174"/>
                  <a:gd name="T32" fmla="*/ 0 w 112"/>
                  <a:gd name="T33" fmla="*/ 1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74">
                    <a:moveTo>
                      <a:pt x="0" y="124"/>
                    </a:moveTo>
                    <a:lnTo>
                      <a:pt x="16" y="124"/>
                    </a:lnTo>
                    <a:cubicBezTo>
                      <a:pt x="18" y="146"/>
                      <a:pt x="31" y="159"/>
                      <a:pt x="56" y="159"/>
                    </a:cubicBezTo>
                    <a:cubicBezTo>
                      <a:pt x="81" y="159"/>
                      <a:pt x="96" y="141"/>
                      <a:pt x="96" y="115"/>
                    </a:cubicBezTo>
                    <a:cubicBezTo>
                      <a:pt x="96" y="89"/>
                      <a:pt x="79" y="73"/>
                      <a:pt x="57" y="73"/>
                    </a:cubicBezTo>
                    <a:cubicBezTo>
                      <a:pt x="38" y="73"/>
                      <a:pt x="26" y="81"/>
                      <a:pt x="19" y="90"/>
                    </a:cubicBezTo>
                    <a:lnTo>
                      <a:pt x="4" y="90"/>
                    </a:lnTo>
                    <a:lnTo>
                      <a:pt x="19" y="0"/>
                    </a:lnTo>
                    <a:lnTo>
                      <a:pt x="104" y="0"/>
                    </a:lnTo>
                    <a:lnTo>
                      <a:pt x="104" y="15"/>
                    </a:lnTo>
                    <a:lnTo>
                      <a:pt x="31" y="15"/>
                    </a:lnTo>
                    <a:lnTo>
                      <a:pt x="21" y="73"/>
                    </a:lnTo>
                    <a:lnTo>
                      <a:pt x="22" y="73"/>
                    </a:lnTo>
                    <a:cubicBezTo>
                      <a:pt x="31" y="64"/>
                      <a:pt x="42" y="59"/>
                      <a:pt x="59" y="59"/>
                    </a:cubicBezTo>
                    <a:cubicBezTo>
                      <a:pt x="87" y="59"/>
                      <a:pt x="112" y="79"/>
                      <a:pt x="112" y="116"/>
                    </a:cubicBezTo>
                    <a:cubicBezTo>
                      <a:pt x="112" y="150"/>
                      <a:pt x="90" y="174"/>
                      <a:pt x="56" y="174"/>
                    </a:cubicBezTo>
                    <a:cubicBezTo>
                      <a:pt x="24" y="174"/>
                      <a:pt x="1" y="153"/>
                      <a:pt x="0"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4" name="Freeform 105">
                <a:extLst>
                  <a:ext uri="{FF2B5EF4-FFF2-40B4-BE49-F238E27FC236}">
                    <a16:creationId xmlns:a16="http://schemas.microsoft.com/office/drawing/2014/main" id="{D57C7146-14EC-4856-9695-4E6EDC6A81CA}"/>
                  </a:ext>
                </a:extLst>
              </p:cNvPr>
              <p:cNvSpPr>
                <a:spLocks/>
              </p:cNvSpPr>
              <p:nvPr/>
            </p:nvSpPr>
            <p:spPr bwMode="auto">
              <a:xfrm>
                <a:off x="8975725" y="9167813"/>
                <a:ext cx="90488" cy="134938"/>
              </a:xfrm>
              <a:custGeom>
                <a:avLst/>
                <a:gdLst>
                  <a:gd name="T0" fmla="*/ 0 w 117"/>
                  <a:gd name="T1" fmla="*/ 121 h 177"/>
                  <a:gd name="T2" fmla="*/ 16 w 117"/>
                  <a:gd name="T3" fmla="*/ 121 h 177"/>
                  <a:gd name="T4" fmla="*/ 60 w 117"/>
                  <a:gd name="T5" fmla="*/ 162 h 177"/>
                  <a:gd name="T6" fmla="*/ 101 w 117"/>
                  <a:gd name="T7" fmla="*/ 125 h 177"/>
                  <a:gd name="T8" fmla="*/ 59 w 117"/>
                  <a:gd name="T9" fmla="*/ 90 h 177"/>
                  <a:gd name="T10" fmla="*/ 47 w 117"/>
                  <a:gd name="T11" fmla="*/ 90 h 177"/>
                  <a:gd name="T12" fmla="*/ 47 w 117"/>
                  <a:gd name="T13" fmla="*/ 76 h 177"/>
                  <a:gd name="T14" fmla="*/ 59 w 117"/>
                  <a:gd name="T15" fmla="*/ 76 h 177"/>
                  <a:gd name="T16" fmla="*/ 95 w 117"/>
                  <a:gd name="T17" fmla="*/ 45 h 177"/>
                  <a:gd name="T18" fmla="*/ 60 w 117"/>
                  <a:gd name="T19" fmla="*/ 13 h 177"/>
                  <a:gd name="T20" fmla="*/ 22 w 117"/>
                  <a:gd name="T21" fmla="*/ 53 h 177"/>
                  <a:gd name="T22" fmla="*/ 6 w 117"/>
                  <a:gd name="T23" fmla="*/ 53 h 177"/>
                  <a:gd name="T24" fmla="*/ 61 w 117"/>
                  <a:gd name="T25" fmla="*/ 0 h 177"/>
                  <a:gd name="T26" fmla="*/ 111 w 117"/>
                  <a:gd name="T27" fmla="*/ 45 h 177"/>
                  <a:gd name="T28" fmla="*/ 86 w 117"/>
                  <a:gd name="T29" fmla="*/ 82 h 177"/>
                  <a:gd name="T30" fmla="*/ 86 w 117"/>
                  <a:gd name="T31" fmla="*/ 83 h 177"/>
                  <a:gd name="T32" fmla="*/ 117 w 117"/>
                  <a:gd name="T33" fmla="*/ 126 h 177"/>
                  <a:gd name="T34" fmla="*/ 61 w 117"/>
                  <a:gd name="T35" fmla="*/ 177 h 177"/>
                  <a:gd name="T36" fmla="*/ 0 w 117"/>
                  <a:gd name="T37" fmla="*/ 12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77">
                    <a:moveTo>
                      <a:pt x="0" y="121"/>
                    </a:moveTo>
                    <a:lnTo>
                      <a:pt x="16" y="121"/>
                    </a:lnTo>
                    <a:cubicBezTo>
                      <a:pt x="17" y="148"/>
                      <a:pt x="35" y="162"/>
                      <a:pt x="60" y="162"/>
                    </a:cubicBezTo>
                    <a:cubicBezTo>
                      <a:pt x="86" y="162"/>
                      <a:pt x="101" y="148"/>
                      <a:pt x="101" y="125"/>
                    </a:cubicBezTo>
                    <a:cubicBezTo>
                      <a:pt x="101" y="103"/>
                      <a:pt x="86" y="90"/>
                      <a:pt x="59" y="90"/>
                    </a:cubicBezTo>
                    <a:lnTo>
                      <a:pt x="47" y="90"/>
                    </a:lnTo>
                    <a:lnTo>
                      <a:pt x="47" y="76"/>
                    </a:lnTo>
                    <a:lnTo>
                      <a:pt x="59" y="76"/>
                    </a:lnTo>
                    <a:cubicBezTo>
                      <a:pt x="82" y="76"/>
                      <a:pt x="95" y="64"/>
                      <a:pt x="95" y="45"/>
                    </a:cubicBezTo>
                    <a:cubicBezTo>
                      <a:pt x="95" y="24"/>
                      <a:pt x="80" y="13"/>
                      <a:pt x="60" y="13"/>
                    </a:cubicBezTo>
                    <a:cubicBezTo>
                      <a:pt x="36" y="13"/>
                      <a:pt x="22" y="30"/>
                      <a:pt x="22" y="53"/>
                    </a:cubicBezTo>
                    <a:lnTo>
                      <a:pt x="6" y="53"/>
                    </a:lnTo>
                    <a:cubicBezTo>
                      <a:pt x="6" y="22"/>
                      <a:pt x="26" y="0"/>
                      <a:pt x="61" y="0"/>
                    </a:cubicBezTo>
                    <a:cubicBezTo>
                      <a:pt x="89" y="0"/>
                      <a:pt x="111" y="17"/>
                      <a:pt x="111" y="45"/>
                    </a:cubicBezTo>
                    <a:cubicBezTo>
                      <a:pt x="111" y="64"/>
                      <a:pt x="101" y="76"/>
                      <a:pt x="86" y="82"/>
                    </a:cubicBezTo>
                    <a:lnTo>
                      <a:pt x="86" y="83"/>
                    </a:lnTo>
                    <a:cubicBezTo>
                      <a:pt x="107" y="90"/>
                      <a:pt x="117" y="105"/>
                      <a:pt x="117" y="126"/>
                    </a:cubicBezTo>
                    <a:cubicBezTo>
                      <a:pt x="117" y="157"/>
                      <a:pt x="94" y="177"/>
                      <a:pt x="61" y="177"/>
                    </a:cubicBezTo>
                    <a:cubicBezTo>
                      <a:pt x="27" y="177"/>
                      <a:pt x="1" y="155"/>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5" name="Freeform 106">
                <a:extLst>
                  <a:ext uri="{FF2B5EF4-FFF2-40B4-BE49-F238E27FC236}">
                    <a16:creationId xmlns:a16="http://schemas.microsoft.com/office/drawing/2014/main" id="{C7D39377-CBBE-4585-875C-B3BDD7506551}"/>
                  </a:ext>
                </a:extLst>
              </p:cNvPr>
              <p:cNvSpPr>
                <a:spLocks noEditPoints="1"/>
              </p:cNvSpPr>
              <p:nvPr/>
            </p:nvSpPr>
            <p:spPr bwMode="auto">
              <a:xfrm>
                <a:off x="9077325" y="9169400"/>
                <a:ext cx="92075" cy="130175"/>
              </a:xfrm>
              <a:custGeom>
                <a:avLst/>
                <a:gdLst>
                  <a:gd name="T0" fmla="*/ 79 w 121"/>
                  <a:gd name="T1" fmla="*/ 114 h 171"/>
                  <a:gd name="T2" fmla="*/ 79 w 121"/>
                  <a:gd name="T3" fmla="*/ 27 h 171"/>
                  <a:gd name="T4" fmla="*/ 78 w 121"/>
                  <a:gd name="T5" fmla="*/ 27 h 171"/>
                  <a:gd name="T6" fmla="*/ 16 w 121"/>
                  <a:gd name="T7" fmla="*/ 114 h 171"/>
                  <a:gd name="T8" fmla="*/ 16 w 121"/>
                  <a:gd name="T9" fmla="*/ 114 h 171"/>
                  <a:gd name="T10" fmla="*/ 79 w 121"/>
                  <a:gd name="T11" fmla="*/ 114 h 171"/>
                  <a:gd name="T12" fmla="*/ 79 w 121"/>
                  <a:gd name="T13" fmla="*/ 128 h 171"/>
                  <a:gd name="T14" fmla="*/ 0 w 121"/>
                  <a:gd name="T15" fmla="*/ 128 h 171"/>
                  <a:gd name="T16" fmla="*/ 0 w 121"/>
                  <a:gd name="T17" fmla="*/ 113 h 171"/>
                  <a:gd name="T18" fmla="*/ 81 w 121"/>
                  <a:gd name="T19" fmla="*/ 0 h 171"/>
                  <a:gd name="T20" fmla="*/ 94 w 121"/>
                  <a:gd name="T21" fmla="*/ 0 h 171"/>
                  <a:gd name="T22" fmla="*/ 94 w 121"/>
                  <a:gd name="T23" fmla="*/ 114 h 171"/>
                  <a:gd name="T24" fmla="*/ 121 w 121"/>
                  <a:gd name="T25" fmla="*/ 114 h 171"/>
                  <a:gd name="T26" fmla="*/ 121 w 121"/>
                  <a:gd name="T27" fmla="*/ 128 h 171"/>
                  <a:gd name="T28" fmla="*/ 94 w 121"/>
                  <a:gd name="T29" fmla="*/ 128 h 171"/>
                  <a:gd name="T30" fmla="*/ 94 w 121"/>
                  <a:gd name="T31" fmla="*/ 171 h 171"/>
                  <a:gd name="T32" fmla="*/ 79 w 121"/>
                  <a:gd name="T33" fmla="*/ 171 h 171"/>
                  <a:gd name="T34" fmla="*/ 79 w 121"/>
                  <a:gd name="T35" fmla="*/ 12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71">
                    <a:moveTo>
                      <a:pt x="79" y="114"/>
                    </a:moveTo>
                    <a:lnTo>
                      <a:pt x="79" y="27"/>
                    </a:lnTo>
                    <a:lnTo>
                      <a:pt x="78" y="27"/>
                    </a:lnTo>
                    <a:lnTo>
                      <a:pt x="16" y="114"/>
                    </a:lnTo>
                    <a:lnTo>
                      <a:pt x="16" y="114"/>
                    </a:lnTo>
                    <a:lnTo>
                      <a:pt x="79" y="114"/>
                    </a:lnTo>
                    <a:close/>
                    <a:moveTo>
                      <a:pt x="79" y="128"/>
                    </a:moveTo>
                    <a:lnTo>
                      <a:pt x="0" y="128"/>
                    </a:lnTo>
                    <a:lnTo>
                      <a:pt x="0" y="113"/>
                    </a:lnTo>
                    <a:lnTo>
                      <a:pt x="81" y="0"/>
                    </a:lnTo>
                    <a:lnTo>
                      <a:pt x="94" y="0"/>
                    </a:lnTo>
                    <a:lnTo>
                      <a:pt x="94" y="114"/>
                    </a:lnTo>
                    <a:lnTo>
                      <a:pt x="121" y="114"/>
                    </a:lnTo>
                    <a:lnTo>
                      <a:pt x="121" y="128"/>
                    </a:lnTo>
                    <a:lnTo>
                      <a:pt x="94" y="128"/>
                    </a:lnTo>
                    <a:lnTo>
                      <a:pt x="94" y="171"/>
                    </a:lnTo>
                    <a:lnTo>
                      <a:pt x="79" y="171"/>
                    </a:lnTo>
                    <a:lnTo>
                      <a:pt x="7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491" name="Oval 107">
              <a:extLst>
                <a:ext uri="{FF2B5EF4-FFF2-40B4-BE49-F238E27FC236}">
                  <a16:creationId xmlns:a16="http://schemas.microsoft.com/office/drawing/2014/main" id="{45982025-8D97-43F7-8B80-EA907AA63226}"/>
                </a:ext>
              </a:extLst>
            </p:cNvPr>
            <p:cNvSpPr>
              <a:spLocks noChangeArrowheads="1"/>
            </p:cNvSpPr>
            <p:nvPr/>
          </p:nvSpPr>
          <p:spPr bwMode="auto">
            <a:xfrm>
              <a:off x="8497888" y="7885113"/>
              <a:ext cx="646113" cy="646113"/>
            </a:xfrm>
            <a:prstGeom prst="ellipse">
              <a:avLst/>
            </a:prstGeom>
            <a:solidFill>
              <a:srgbClr val="AA3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2" name="Oval 108">
              <a:extLst>
                <a:ext uri="{FF2B5EF4-FFF2-40B4-BE49-F238E27FC236}">
                  <a16:creationId xmlns:a16="http://schemas.microsoft.com/office/drawing/2014/main" id="{A7ECAA82-C777-4B3A-A618-0B70CEBF21DE}"/>
                </a:ext>
              </a:extLst>
            </p:cNvPr>
            <p:cNvSpPr>
              <a:spLocks noChangeArrowheads="1"/>
            </p:cNvSpPr>
            <p:nvPr/>
          </p:nvSpPr>
          <p:spPr bwMode="auto">
            <a:xfrm>
              <a:off x="9023350" y="7885113"/>
              <a:ext cx="646113" cy="646113"/>
            </a:xfrm>
            <a:prstGeom prst="ellipse">
              <a:avLst/>
            </a:prstGeom>
            <a:solidFill>
              <a:srgbClr val="6D0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3" name="Freeform 109">
              <a:extLst>
                <a:ext uri="{FF2B5EF4-FFF2-40B4-BE49-F238E27FC236}">
                  <a16:creationId xmlns:a16="http://schemas.microsoft.com/office/drawing/2014/main" id="{A10CAB73-8B4B-4E92-A711-63E6651B2457}"/>
                </a:ext>
              </a:extLst>
            </p:cNvPr>
            <p:cNvSpPr>
              <a:spLocks/>
            </p:cNvSpPr>
            <p:nvPr/>
          </p:nvSpPr>
          <p:spPr bwMode="auto">
            <a:xfrm>
              <a:off x="5386388" y="5689600"/>
              <a:ext cx="1597025" cy="850900"/>
            </a:xfrm>
            <a:custGeom>
              <a:avLst/>
              <a:gdLst>
                <a:gd name="T0" fmla="*/ 2080 w 2099"/>
                <a:gd name="T1" fmla="*/ 80 h 1118"/>
                <a:gd name="T2" fmla="*/ 1879 w 2099"/>
                <a:gd name="T3" fmla="*/ 39 h 1118"/>
                <a:gd name="T4" fmla="*/ 1583 w 2099"/>
                <a:gd name="T5" fmla="*/ 36 h 1118"/>
                <a:gd name="T6" fmla="*/ 417 w 2099"/>
                <a:gd name="T7" fmla="*/ 531 h 1118"/>
                <a:gd name="T8" fmla="*/ 164 w 2099"/>
                <a:gd name="T9" fmla="*/ 419 h 1118"/>
                <a:gd name="T10" fmla="*/ 0 w 2099"/>
                <a:gd name="T11" fmla="*/ 535 h 1118"/>
                <a:gd name="T12" fmla="*/ 338 w 2099"/>
                <a:gd name="T13" fmla="*/ 706 h 1118"/>
                <a:gd name="T14" fmla="*/ 104 w 2099"/>
                <a:gd name="T15" fmla="*/ 1074 h 1118"/>
                <a:gd name="T16" fmla="*/ 548 w 2099"/>
                <a:gd name="T17" fmla="*/ 756 h 1118"/>
                <a:gd name="T18" fmla="*/ 2099 w 2099"/>
                <a:gd name="T19" fmla="*/ 375 h 1118"/>
                <a:gd name="T20" fmla="*/ 2080 w 2099"/>
                <a:gd name="T21" fmla="*/ 8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9" h="1118">
                  <a:moveTo>
                    <a:pt x="2080" y="80"/>
                  </a:moveTo>
                  <a:cubicBezTo>
                    <a:pt x="2011" y="81"/>
                    <a:pt x="1942" y="67"/>
                    <a:pt x="1879" y="39"/>
                  </a:cubicBezTo>
                  <a:cubicBezTo>
                    <a:pt x="1825" y="15"/>
                    <a:pt x="1734" y="0"/>
                    <a:pt x="1583" y="36"/>
                  </a:cubicBezTo>
                  <a:cubicBezTo>
                    <a:pt x="1407" y="77"/>
                    <a:pt x="417" y="531"/>
                    <a:pt x="417" y="531"/>
                  </a:cubicBezTo>
                  <a:lnTo>
                    <a:pt x="164" y="419"/>
                  </a:lnTo>
                  <a:lnTo>
                    <a:pt x="0" y="535"/>
                  </a:lnTo>
                  <a:lnTo>
                    <a:pt x="338" y="706"/>
                  </a:lnTo>
                  <a:cubicBezTo>
                    <a:pt x="338" y="706"/>
                    <a:pt x="100" y="1075"/>
                    <a:pt x="104" y="1074"/>
                  </a:cubicBezTo>
                  <a:cubicBezTo>
                    <a:pt x="108" y="1072"/>
                    <a:pt x="424" y="1118"/>
                    <a:pt x="548" y="756"/>
                  </a:cubicBezTo>
                  <a:cubicBezTo>
                    <a:pt x="548" y="756"/>
                    <a:pt x="1592" y="683"/>
                    <a:pt x="2099" y="375"/>
                  </a:cubicBezTo>
                  <a:cubicBezTo>
                    <a:pt x="1986" y="247"/>
                    <a:pt x="2037" y="136"/>
                    <a:pt x="2080" y="80"/>
                  </a:cubicBez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4" name="Freeform 110">
              <a:extLst>
                <a:ext uri="{FF2B5EF4-FFF2-40B4-BE49-F238E27FC236}">
                  <a16:creationId xmlns:a16="http://schemas.microsoft.com/office/drawing/2014/main" id="{0B42E2C8-410B-4638-9B92-66D33E1539AC}"/>
                </a:ext>
              </a:extLst>
            </p:cNvPr>
            <p:cNvSpPr>
              <a:spLocks/>
            </p:cNvSpPr>
            <p:nvPr/>
          </p:nvSpPr>
          <p:spPr bwMode="auto">
            <a:xfrm>
              <a:off x="6897688" y="5745163"/>
              <a:ext cx="312738" cy="230188"/>
            </a:xfrm>
            <a:custGeom>
              <a:avLst/>
              <a:gdLst>
                <a:gd name="T0" fmla="*/ 118 w 411"/>
                <a:gd name="T1" fmla="*/ 8 h 303"/>
                <a:gd name="T2" fmla="*/ 94 w 411"/>
                <a:gd name="T3" fmla="*/ 8 h 303"/>
                <a:gd name="T4" fmla="*/ 113 w 411"/>
                <a:gd name="T5" fmla="*/ 303 h 303"/>
                <a:gd name="T6" fmla="*/ 293 w 411"/>
                <a:gd name="T7" fmla="*/ 155 h 303"/>
                <a:gd name="T8" fmla="*/ 118 w 411"/>
                <a:gd name="T9" fmla="*/ 8 h 303"/>
              </a:gdLst>
              <a:ahLst/>
              <a:cxnLst>
                <a:cxn ang="0">
                  <a:pos x="T0" y="T1"/>
                </a:cxn>
                <a:cxn ang="0">
                  <a:pos x="T2" y="T3"/>
                </a:cxn>
                <a:cxn ang="0">
                  <a:pos x="T4" y="T5"/>
                </a:cxn>
                <a:cxn ang="0">
                  <a:pos x="T6" y="T7"/>
                </a:cxn>
                <a:cxn ang="0">
                  <a:pos x="T8" y="T9"/>
                </a:cxn>
              </a:cxnLst>
              <a:rect l="0" t="0" r="r" b="b"/>
              <a:pathLst>
                <a:path w="411" h="303">
                  <a:moveTo>
                    <a:pt x="118" y="8"/>
                  </a:moveTo>
                  <a:cubicBezTo>
                    <a:pt x="110" y="8"/>
                    <a:pt x="102" y="8"/>
                    <a:pt x="94" y="8"/>
                  </a:cubicBezTo>
                  <a:cubicBezTo>
                    <a:pt x="51" y="64"/>
                    <a:pt x="0" y="175"/>
                    <a:pt x="113" y="303"/>
                  </a:cubicBezTo>
                  <a:cubicBezTo>
                    <a:pt x="186" y="259"/>
                    <a:pt x="247" y="210"/>
                    <a:pt x="293" y="155"/>
                  </a:cubicBezTo>
                  <a:cubicBezTo>
                    <a:pt x="411" y="16"/>
                    <a:pt x="253" y="0"/>
                    <a:pt x="118" y="8"/>
                  </a:cubicBezTo>
                  <a:close/>
                </a:path>
              </a:pathLst>
            </a:custGeom>
            <a:solidFill>
              <a:srgbClr val="D6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5" name="Freeform 111">
              <a:extLst>
                <a:ext uri="{FF2B5EF4-FFF2-40B4-BE49-F238E27FC236}">
                  <a16:creationId xmlns:a16="http://schemas.microsoft.com/office/drawing/2014/main" id="{2419DCB1-64E2-47F5-86FF-E45A760261CC}"/>
                </a:ext>
              </a:extLst>
            </p:cNvPr>
            <p:cNvSpPr>
              <a:spLocks/>
            </p:cNvSpPr>
            <p:nvPr/>
          </p:nvSpPr>
          <p:spPr bwMode="auto">
            <a:xfrm>
              <a:off x="5834063" y="6046788"/>
              <a:ext cx="701675" cy="708025"/>
            </a:xfrm>
            <a:custGeom>
              <a:avLst/>
              <a:gdLst>
                <a:gd name="T0" fmla="*/ 553 w 922"/>
                <a:gd name="T1" fmla="*/ 83 h 931"/>
                <a:gd name="T2" fmla="*/ 922 w 922"/>
                <a:gd name="T3" fmla="*/ 0 h 931"/>
                <a:gd name="T4" fmla="*/ 280 w 922"/>
                <a:gd name="T5" fmla="*/ 931 h 931"/>
                <a:gd name="T6" fmla="*/ 0 w 922"/>
                <a:gd name="T7" fmla="*/ 911 h 931"/>
                <a:gd name="T8" fmla="*/ 119 w 922"/>
                <a:gd name="T9" fmla="*/ 827 h 931"/>
                <a:gd name="T10" fmla="*/ 553 w 922"/>
                <a:gd name="T11" fmla="*/ 83 h 931"/>
              </a:gdLst>
              <a:ahLst/>
              <a:cxnLst>
                <a:cxn ang="0">
                  <a:pos x="T0" y="T1"/>
                </a:cxn>
                <a:cxn ang="0">
                  <a:pos x="T2" y="T3"/>
                </a:cxn>
                <a:cxn ang="0">
                  <a:pos x="T4" y="T5"/>
                </a:cxn>
                <a:cxn ang="0">
                  <a:pos x="T6" y="T7"/>
                </a:cxn>
                <a:cxn ang="0">
                  <a:pos x="T8" y="T9"/>
                </a:cxn>
                <a:cxn ang="0">
                  <a:pos x="T10" y="T11"/>
                </a:cxn>
              </a:cxnLst>
              <a:rect l="0" t="0" r="r" b="b"/>
              <a:pathLst>
                <a:path w="922" h="931">
                  <a:moveTo>
                    <a:pt x="553" y="83"/>
                  </a:moveTo>
                  <a:lnTo>
                    <a:pt x="922" y="0"/>
                  </a:lnTo>
                  <a:lnTo>
                    <a:pt x="280" y="931"/>
                  </a:lnTo>
                  <a:lnTo>
                    <a:pt x="0" y="911"/>
                  </a:lnTo>
                  <a:lnTo>
                    <a:pt x="119" y="827"/>
                  </a:lnTo>
                  <a:lnTo>
                    <a:pt x="553" y="83"/>
                  </a:ln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6" name="Freeform 112">
              <a:extLst>
                <a:ext uri="{FF2B5EF4-FFF2-40B4-BE49-F238E27FC236}">
                  <a16:creationId xmlns:a16="http://schemas.microsoft.com/office/drawing/2014/main" id="{450352AB-5BD2-4C18-BA9C-9F13250A416D}"/>
                </a:ext>
              </a:extLst>
            </p:cNvPr>
            <p:cNvSpPr>
              <a:spLocks/>
            </p:cNvSpPr>
            <p:nvPr/>
          </p:nvSpPr>
          <p:spPr bwMode="auto">
            <a:xfrm>
              <a:off x="4922838" y="6313488"/>
              <a:ext cx="549275" cy="833438"/>
            </a:xfrm>
            <a:custGeom>
              <a:avLst/>
              <a:gdLst>
                <a:gd name="T0" fmla="*/ 79 w 723"/>
                <a:gd name="T1" fmla="*/ 1095 h 1096"/>
                <a:gd name="T2" fmla="*/ 66 w 723"/>
                <a:gd name="T3" fmla="*/ 1086 h 1096"/>
                <a:gd name="T4" fmla="*/ 167 w 723"/>
                <a:gd name="T5" fmla="*/ 341 h 1096"/>
                <a:gd name="T6" fmla="*/ 710 w 723"/>
                <a:gd name="T7" fmla="*/ 1 h 1096"/>
                <a:gd name="T8" fmla="*/ 723 w 723"/>
                <a:gd name="T9" fmla="*/ 10 h 1096"/>
                <a:gd name="T10" fmla="*/ 714 w 723"/>
                <a:gd name="T11" fmla="*/ 23 h 1096"/>
                <a:gd name="T12" fmla="*/ 184 w 723"/>
                <a:gd name="T13" fmla="*/ 353 h 1096"/>
                <a:gd name="T14" fmla="*/ 87 w 723"/>
                <a:gd name="T15" fmla="*/ 1082 h 1096"/>
                <a:gd name="T16" fmla="*/ 79 w 723"/>
                <a:gd name="T17" fmla="*/ 1095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1096">
                  <a:moveTo>
                    <a:pt x="79" y="1095"/>
                  </a:moveTo>
                  <a:cubicBezTo>
                    <a:pt x="73" y="1096"/>
                    <a:pt x="67" y="1092"/>
                    <a:pt x="66" y="1086"/>
                  </a:cubicBezTo>
                  <a:cubicBezTo>
                    <a:pt x="0" y="784"/>
                    <a:pt x="34" y="533"/>
                    <a:pt x="167" y="341"/>
                  </a:cubicBezTo>
                  <a:cubicBezTo>
                    <a:pt x="345" y="83"/>
                    <a:pt x="649" y="13"/>
                    <a:pt x="710" y="1"/>
                  </a:cubicBezTo>
                  <a:cubicBezTo>
                    <a:pt x="716" y="0"/>
                    <a:pt x="722" y="4"/>
                    <a:pt x="723" y="10"/>
                  </a:cubicBezTo>
                  <a:cubicBezTo>
                    <a:pt x="723" y="16"/>
                    <a:pt x="720" y="21"/>
                    <a:pt x="714" y="23"/>
                  </a:cubicBezTo>
                  <a:cubicBezTo>
                    <a:pt x="656" y="34"/>
                    <a:pt x="358" y="101"/>
                    <a:pt x="184" y="353"/>
                  </a:cubicBezTo>
                  <a:cubicBezTo>
                    <a:pt x="55" y="540"/>
                    <a:pt x="22" y="785"/>
                    <a:pt x="87" y="1082"/>
                  </a:cubicBezTo>
                  <a:cubicBezTo>
                    <a:pt x="88" y="1088"/>
                    <a:pt x="84" y="1093"/>
                    <a:pt x="79" y="1095"/>
                  </a:cubicBez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7" name="Freeform 116">
              <a:extLst>
                <a:ext uri="{FF2B5EF4-FFF2-40B4-BE49-F238E27FC236}">
                  <a16:creationId xmlns:a16="http://schemas.microsoft.com/office/drawing/2014/main" id="{28260BD3-EED6-4DE0-AEE6-3B6F1D140626}"/>
                </a:ext>
              </a:extLst>
            </p:cNvPr>
            <p:cNvSpPr>
              <a:spLocks/>
            </p:cNvSpPr>
            <p:nvPr/>
          </p:nvSpPr>
          <p:spPr bwMode="auto">
            <a:xfrm>
              <a:off x="12095163" y="9720263"/>
              <a:ext cx="1246188" cy="904875"/>
            </a:xfrm>
            <a:custGeom>
              <a:avLst/>
              <a:gdLst>
                <a:gd name="T0" fmla="*/ 1135 w 1639"/>
                <a:gd name="T1" fmla="*/ 1191 h 1191"/>
                <a:gd name="T2" fmla="*/ 503 w 1639"/>
                <a:gd name="T3" fmla="*/ 1191 h 1191"/>
                <a:gd name="T4" fmla="*/ 360 w 1639"/>
                <a:gd name="T5" fmla="*/ 1087 h 1191"/>
                <a:gd name="T6" fmla="*/ 0 w 1639"/>
                <a:gd name="T7" fmla="*/ 0 h 1191"/>
                <a:gd name="T8" fmla="*/ 1639 w 1639"/>
                <a:gd name="T9" fmla="*/ 0 h 1191"/>
                <a:gd name="T10" fmla="*/ 1278 w 1639"/>
                <a:gd name="T11" fmla="*/ 1087 h 1191"/>
                <a:gd name="T12" fmla="*/ 1135 w 1639"/>
                <a:gd name="T13" fmla="*/ 1191 h 1191"/>
              </a:gdLst>
              <a:ahLst/>
              <a:cxnLst>
                <a:cxn ang="0">
                  <a:pos x="T0" y="T1"/>
                </a:cxn>
                <a:cxn ang="0">
                  <a:pos x="T2" y="T3"/>
                </a:cxn>
                <a:cxn ang="0">
                  <a:pos x="T4" y="T5"/>
                </a:cxn>
                <a:cxn ang="0">
                  <a:pos x="T6" y="T7"/>
                </a:cxn>
                <a:cxn ang="0">
                  <a:pos x="T8" y="T9"/>
                </a:cxn>
                <a:cxn ang="0">
                  <a:pos x="T10" y="T11"/>
                </a:cxn>
                <a:cxn ang="0">
                  <a:pos x="T12" y="T13"/>
                </a:cxn>
              </a:cxnLst>
              <a:rect l="0" t="0" r="r" b="b"/>
              <a:pathLst>
                <a:path w="1639" h="1191">
                  <a:moveTo>
                    <a:pt x="1135" y="1191"/>
                  </a:moveTo>
                  <a:lnTo>
                    <a:pt x="503" y="1191"/>
                  </a:lnTo>
                  <a:cubicBezTo>
                    <a:pt x="438" y="1191"/>
                    <a:pt x="381" y="1149"/>
                    <a:pt x="360" y="1087"/>
                  </a:cubicBezTo>
                  <a:lnTo>
                    <a:pt x="0" y="0"/>
                  </a:lnTo>
                  <a:lnTo>
                    <a:pt x="1639" y="0"/>
                  </a:lnTo>
                  <a:lnTo>
                    <a:pt x="1278" y="1087"/>
                  </a:lnTo>
                  <a:cubicBezTo>
                    <a:pt x="1258" y="1149"/>
                    <a:pt x="1200" y="1191"/>
                    <a:pt x="1135" y="1191"/>
                  </a:cubicBezTo>
                  <a:close/>
                </a:path>
              </a:pathLst>
            </a:custGeom>
            <a:solidFill>
              <a:srgbClr val="351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8" name="Freeform: Shape 497">
              <a:extLst>
                <a:ext uri="{FF2B5EF4-FFF2-40B4-BE49-F238E27FC236}">
                  <a16:creationId xmlns:a16="http://schemas.microsoft.com/office/drawing/2014/main" id="{5AC67600-23E4-40E5-84E2-631721F8D9F7}"/>
                </a:ext>
              </a:extLst>
            </p:cNvPr>
            <p:cNvSpPr>
              <a:spLocks/>
            </p:cNvSpPr>
            <p:nvPr/>
          </p:nvSpPr>
          <p:spPr bwMode="auto">
            <a:xfrm>
              <a:off x="6527799" y="5748337"/>
              <a:ext cx="306388" cy="159836"/>
            </a:xfrm>
            <a:custGeom>
              <a:avLst/>
              <a:gdLst>
                <a:gd name="connsiteX0" fmla="*/ 82757 w 306388"/>
                <a:gd name="connsiteY0" fmla="*/ 95250 h 159836"/>
                <a:gd name="connsiteX1" fmla="*/ 87313 w 306388"/>
                <a:gd name="connsiteY1" fmla="*/ 155040 h 159836"/>
                <a:gd name="connsiteX2" fmla="*/ 86554 w 306388"/>
                <a:gd name="connsiteY2" fmla="*/ 155040 h 159836"/>
                <a:gd name="connsiteX3" fmla="*/ 0 w 306388"/>
                <a:gd name="connsiteY3" fmla="*/ 159581 h 159836"/>
                <a:gd name="connsiteX4" fmla="*/ 9870 w 306388"/>
                <a:gd name="connsiteY4" fmla="*/ 106603 h 159836"/>
                <a:gd name="connsiteX5" fmla="*/ 39480 w 306388"/>
                <a:gd name="connsiteY5" fmla="*/ 103575 h 159836"/>
                <a:gd name="connsiteX6" fmla="*/ 82757 w 306388"/>
                <a:gd name="connsiteY6" fmla="*/ 95250 h 159836"/>
                <a:gd name="connsiteX7" fmla="*/ 188761 w 306388"/>
                <a:gd name="connsiteY7" fmla="*/ 53975 h 159836"/>
                <a:gd name="connsiteX8" fmla="*/ 236538 w 306388"/>
                <a:gd name="connsiteY8" fmla="*/ 106181 h 159836"/>
                <a:gd name="connsiteX9" fmla="*/ 131126 w 306388"/>
                <a:gd name="connsiteY9" fmla="*/ 147638 h 159836"/>
                <a:gd name="connsiteX10" fmla="*/ 117475 w 306388"/>
                <a:gd name="connsiteY10" fmla="*/ 85452 h 159836"/>
                <a:gd name="connsiteX11" fmla="*/ 188761 w 306388"/>
                <a:gd name="connsiteY11" fmla="*/ 53975 h 159836"/>
                <a:gd name="connsiteX12" fmla="*/ 248515 w 306388"/>
                <a:gd name="connsiteY12" fmla="*/ 0 h 159836"/>
                <a:gd name="connsiteX13" fmla="*/ 306388 w 306388"/>
                <a:gd name="connsiteY13" fmla="*/ 20283 h 159836"/>
                <a:gd name="connsiteX14" fmla="*/ 266791 w 306388"/>
                <a:gd name="connsiteY14" fmla="*/ 84138 h 159836"/>
                <a:gd name="connsiteX15" fmla="*/ 212725 w 306388"/>
                <a:gd name="connsiteY15" fmla="*/ 38313 h 159836"/>
                <a:gd name="connsiteX16" fmla="*/ 248515 w 306388"/>
                <a:gd name="connsiteY16" fmla="*/ 0 h 15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6388" h="159836">
                  <a:moveTo>
                    <a:pt x="82757" y="95250"/>
                  </a:moveTo>
                  <a:lnTo>
                    <a:pt x="87313" y="155040"/>
                  </a:lnTo>
                  <a:cubicBezTo>
                    <a:pt x="86554" y="155040"/>
                    <a:pt x="86554" y="155040"/>
                    <a:pt x="86554" y="155040"/>
                  </a:cubicBezTo>
                  <a:cubicBezTo>
                    <a:pt x="56184" y="159581"/>
                    <a:pt x="27333" y="160338"/>
                    <a:pt x="0" y="159581"/>
                  </a:cubicBezTo>
                  <a:lnTo>
                    <a:pt x="9870" y="106603"/>
                  </a:lnTo>
                  <a:cubicBezTo>
                    <a:pt x="18981" y="105846"/>
                    <a:pt x="29610" y="105089"/>
                    <a:pt x="39480" y="103575"/>
                  </a:cubicBezTo>
                  <a:cubicBezTo>
                    <a:pt x="54665" y="102062"/>
                    <a:pt x="69091" y="99034"/>
                    <a:pt x="82757" y="95250"/>
                  </a:cubicBezTo>
                  <a:close/>
                  <a:moveTo>
                    <a:pt x="188761" y="53975"/>
                  </a:moveTo>
                  <a:lnTo>
                    <a:pt x="236538" y="106181"/>
                  </a:lnTo>
                  <a:cubicBezTo>
                    <a:pt x="207720" y="123071"/>
                    <a:pt x="172077" y="137658"/>
                    <a:pt x="131126" y="147638"/>
                  </a:cubicBezTo>
                  <a:lnTo>
                    <a:pt x="117475" y="85452"/>
                  </a:lnTo>
                  <a:cubicBezTo>
                    <a:pt x="144018" y="77007"/>
                    <a:pt x="168286" y="66259"/>
                    <a:pt x="188761" y="53975"/>
                  </a:cubicBezTo>
                  <a:close/>
                  <a:moveTo>
                    <a:pt x="248515" y="0"/>
                  </a:moveTo>
                  <a:lnTo>
                    <a:pt x="306388" y="20283"/>
                  </a:lnTo>
                  <a:cubicBezTo>
                    <a:pt x="304865" y="42069"/>
                    <a:pt x="290397" y="64606"/>
                    <a:pt x="266791" y="84138"/>
                  </a:cubicBezTo>
                  <a:lnTo>
                    <a:pt x="212725" y="38313"/>
                  </a:lnTo>
                  <a:cubicBezTo>
                    <a:pt x="228716" y="26293"/>
                    <a:pt x="240900" y="13522"/>
                    <a:pt x="248515" y="0"/>
                  </a:cubicBezTo>
                  <a:close/>
                </a:path>
              </a:pathLst>
            </a:custGeom>
            <a:solidFill>
              <a:srgbClr val="F1C5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0" name="Freeform: Shape 499">
              <a:extLst>
                <a:ext uri="{FF2B5EF4-FFF2-40B4-BE49-F238E27FC236}">
                  <a16:creationId xmlns:a16="http://schemas.microsoft.com/office/drawing/2014/main" id="{A5282F56-7941-4673-A39E-C0B471752BE2}"/>
                </a:ext>
              </a:extLst>
            </p:cNvPr>
            <p:cNvSpPr>
              <a:spLocks/>
            </p:cNvSpPr>
            <p:nvPr/>
          </p:nvSpPr>
          <p:spPr bwMode="auto">
            <a:xfrm>
              <a:off x="10431463" y="10220325"/>
              <a:ext cx="1489075" cy="415925"/>
            </a:xfrm>
            <a:custGeom>
              <a:avLst/>
              <a:gdLst>
                <a:gd name="connsiteX0" fmla="*/ 865779 w 1489075"/>
                <a:gd name="connsiteY0" fmla="*/ 0 h 415925"/>
                <a:gd name="connsiteX1" fmla="*/ 1271682 w 1489075"/>
                <a:gd name="connsiteY1" fmla="*/ 302213 h 415925"/>
                <a:gd name="connsiteX2" fmla="*/ 1489075 w 1489075"/>
                <a:gd name="connsiteY2" fmla="*/ 415925 h 415925"/>
                <a:gd name="connsiteX3" fmla="*/ 1082413 w 1489075"/>
                <a:gd name="connsiteY3" fmla="*/ 415925 h 415925"/>
                <a:gd name="connsiteX4" fmla="*/ 953953 w 1489075"/>
                <a:gd name="connsiteY4" fmla="*/ 221318 h 415925"/>
                <a:gd name="connsiteX5" fmla="*/ 982837 w 1489075"/>
                <a:gd name="connsiteY5" fmla="*/ 415925 h 415925"/>
                <a:gd name="connsiteX6" fmla="*/ 937230 w 1489075"/>
                <a:gd name="connsiteY6" fmla="*/ 415925 h 415925"/>
                <a:gd name="connsiteX7" fmla="*/ 865779 w 1489075"/>
                <a:gd name="connsiteY7" fmla="*/ 194607 h 415925"/>
                <a:gd name="connsiteX8" fmla="*/ 865779 w 1489075"/>
                <a:gd name="connsiteY8" fmla="*/ 0 h 415925"/>
                <a:gd name="connsiteX9" fmla="*/ 623296 w 1489075"/>
                <a:gd name="connsiteY9" fmla="*/ 0 h 415925"/>
                <a:gd name="connsiteX10" fmla="*/ 623296 w 1489075"/>
                <a:gd name="connsiteY10" fmla="*/ 194607 h 415925"/>
                <a:gd name="connsiteX11" fmla="*/ 551845 w 1489075"/>
                <a:gd name="connsiteY11" fmla="*/ 415925 h 415925"/>
                <a:gd name="connsiteX12" fmla="*/ 506238 w 1489075"/>
                <a:gd name="connsiteY12" fmla="*/ 415925 h 415925"/>
                <a:gd name="connsiteX13" fmla="*/ 535122 w 1489075"/>
                <a:gd name="connsiteY13" fmla="*/ 221318 h 415925"/>
                <a:gd name="connsiteX14" fmla="*/ 406662 w 1489075"/>
                <a:gd name="connsiteY14" fmla="*/ 415925 h 415925"/>
                <a:gd name="connsiteX15" fmla="*/ 0 w 1489075"/>
                <a:gd name="connsiteY15" fmla="*/ 415925 h 415925"/>
                <a:gd name="connsiteX16" fmla="*/ 217393 w 1489075"/>
                <a:gd name="connsiteY16" fmla="*/ 302213 h 415925"/>
                <a:gd name="connsiteX17" fmla="*/ 623296 w 1489075"/>
                <a:gd name="connsiteY17" fmla="*/ 0 h 41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9075" h="415925">
                  <a:moveTo>
                    <a:pt x="865779" y="0"/>
                  </a:moveTo>
                  <a:cubicBezTo>
                    <a:pt x="1081653" y="366319"/>
                    <a:pt x="1271682" y="302213"/>
                    <a:pt x="1271682" y="302213"/>
                  </a:cubicBezTo>
                  <a:cubicBezTo>
                    <a:pt x="1271682" y="302213"/>
                    <a:pt x="1470072" y="324345"/>
                    <a:pt x="1489075" y="415925"/>
                  </a:cubicBezTo>
                  <a:lnTo>
                    <a:pt x="1082413" y="415925"/>
                  </a:lnTo>
                  <a:lnTo>
                    <a:pt x="953953" y="221318"/>
                  </a:lnTo>
                  <a:lnTo>
                    <a:pt x="982837" y="415925"/>
                  </a:lnTo>
                  <a:lnTo>
                    <a:pt x="937230" y="415925"/>
                  </a:lnTo>
                  <a:lnTo>
                    <a:pt x="865779" y="194607"/>
                  </a:lnTo>
                  <a:cubicBezTo>
                    <a:pt x="865779" y="194607"/>
                    <a:pt x="771525" y="58764"/>
                    <a:pt x="865779" y="0"/>
                  </a:cubicBezTo>
                  <a:close/>
                  <a:moveTo>
                    <a:pt x="623296" y="0"/>
                  </a:moveTo>
                  <a:cubicBezTo>
                    <a:pt x="717550" y="58764"/>
                    <a:pt x="623296" y="194607"/>
                    <a:pt x="623296" y="194607"/>
                  </a:cubicBezTo>
                  <a:lnTo>
                    <a:pt x="551845" y="415925"/>
                  </a:lnTo>
                  <a:lnTo>
                    <a:pt x="506238" y="415925"/>
                  </a:lnTo>
                  <a:lnTo>
                    <a:pt x="535122" y="221318"/>
                  </a:lnTo>
                  <a:lnTo>
                    <a:pt x="406662" y="415925"/>
                  </a:lnTo>
                  <a:lnTo>
                    <a:pt x="0" y="415925"/>
                  </a:lnTo>
                  <a:cubicBezTo>
                    <a:pt x="19003" y="324345"/>
                    <a:pt x="217393" y="302213"/>
                    <a:pt x="217393" y="302213"/>
                  </a:cubicBezTo>
                  <a:cubicBezTo>
                    <a:pt x="217393" y="302213"/>
                    <a:pt x="407422" y="366319"/>
                    <a:pt x="623296" y="0"/>
                  </a:cubicBezTo>
                  <a:close/>
                </a:path>
              </a:pathLst>
            </a:custGeom>
            <a:solidFill>
              <a:srgbClr val="261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1" name="Freeform 124">
              <a:extLst>
                <a:ext uri="{FF2B5EF4-FFF2-40B4-BE49-F238E27FC236}">
                  <a16:creationId xmlns:a16="http://schemas.microsoft.com/office/drawing/2014/main" id="{1BD4992A-B892-4738-B12F-F33052FA6E1A}"/>
                </a:ext>
              </a:extLst>
            </p:cNvPr>
            <p:cNvSpPr>
              <a:spLocks/>
            </p:cNvSpPr>
            <p:nvPr/>
          </p:nvSpPr>
          <p:spPr bwMode="auto">
            <a:xfrm>
              <a:off x="10525125" y="6775450"/>
              <a:ext cx="1336675" cy="2263775"/>
            </a:xfrm>
            <a:custGeom>
              <a:avLst/>
              <a:gdLst>
                <a:gd name="T0" fmla="*/ 1156 w 1756"/>
                <a:gd name="T1" fmla="*/ 980 h 2976"/>
                <a:gd name="T2" fmla="*/ 1281 w 1756"/>
                <a:gd name="T3" fmla="*/ 581 h 2976"/>
                <a:gd name="T4" fmla="*/ 1286 w 1756"/>
                <a:gd name="T5" fmla="*/ 570 h 2976"/>
                <a:gd name="T6" fmla="*/ 1263 w 1756"/>
                <a:gd name="T7" fmla="*/ 147 h 2976"/>
                <a:gd name="T8" fmla="*/ 1246 w 1756"/>
                <a:gd name="T9" fmla="*/ 128 h 2976"/>
                <a:gd name="T10" fmla="*/ 715 w 1756"/>
                <a:gd name="T11" fmla="*/ 109 h 2976"/>
                <a:gd name="T12" fmla="*/ 348 w 1756"/>
                <a:gd name="T13" fmla="*/ 204 h 2976"/>
                <a:gd name="T14" fmla="*/ 340 w 1756"/>
                <a:gd name="T15" fmla="*/ 236 h 2976"/>
                <a:gd name="T16" fmla="*/ 656 w 1756"/>
                <a:gd name="T17" fmla="*/ 584 h 2976"/>
                <a:gd name="T18" fmla="*/ 541 w 1756"/>
                <a:gd name="T19" fmla="*/ 1043 h 2976"/>
                <a:gd name="T20" fmla="*/ 115 w 1756"/>
                <a:gd name="T21" fmla="*/ 1975 h 2976"/>
                <a:gd name="T22" fmla="*/ 52 w 1756"/>
                <a:gd name="T23" fmla="*/ 2029 h 2976"/>
                <a:gd name="T24" fmla="*/ 39 w 1756"/>
                <a:gd name="T25" fmla="*/ 2919 h 2976"/>
                <a:gd name="T26" fmla="*/ 101 w 1756"/>
                <a:gd name="T27" fmla="*/ 2976 h 2976"/>
                <a:gd name="T28" fmla="*/ 1516 w 1756"/>
                <a:gd name="T29" fmla="*/ 2976 h 2976"/>
                <a:gd name="T30" fmla="*/ 1578 w 1756"/>
                <a:gd name="T31" fmla="*/ 2923 h 2976"/>
                <a:gd name="T32" fmla="*/ 1167 w 1756"/>
                <a:gd name="T33" fmla="*/ 1038 h 2976"/>
                <a:gd name="T34" fmla="*/ 1156 w 1756"/>
                <a:gd name="T35" fmla="*/ 980 h 2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6" h="2976">
                  <a:moveTo>
                    <a:pt x="1156" y="980"/>
                  </a:moveTo>
                  <a:lnTo>
                    <a:pt x="1281" y="581"/>
                  </a:lnTo>
                  <a:cubicBezTo>
                    <a:pt x="1283" y="577"/>
                    <a:pt x="1284" y="574"/>
                    <a:pt x="1286" y="570"/>
                  </a:cubicBezTo>
                  <a:cubicBezTo>
                    <a:pt x="1391" y="381"/>
                    <a:pt x="1292" y="194"/>
                    <a:pt x="1263" y="147"/>
                  </a:cubicBezTo>
                  <a:cubicBezTo>
                    <a:pt x="1259" y="139"/>
                    <a:pt x="1253" y="133"/>
                    <a:pt x="1246" y="128"/>
                  </a:cubicBezTo>
                  <a:cubicBezTo>
                    <a:pt x="1057" y="0"/>
                    <a:pt x="972" y="190"/>
                    <a:pt x="715" y="109"/>
                  </a:cubicBezTo>
                  <a:cubicBezTo>
                    <a:pt x="494" y="39"/>
                    <a:pt x="394" y="120"/>
                    <a:pt x="348" y="204"/>
                  </a:cubicBezTo>
                  <a:cubicBezTo>
                    <a:pt x="342" y="214"/>
                    <a:pt x="340" y="225"/>
                    <a:pt x="340" y="236"/>
                  </a:cubicBezTo>
                  <a:cubicBezTo>
                    <a:pt x="344" y="337"/>
                    <a:pt x="381" y="599"/>
                    <a:pt x="656" y="584"/>
                  </a:cubicBezTo>
                  <a:cubicBezTo>
                    <a:pt x="996" y="564"/>
                    <a:pt x="669" y="741"/>
                    <a:pt x="541" y="1043"/>
                  </a:cubicBezTo>
                  <a:cubicBezTo>
                    <a:pt x="379" y="1425"/>
                    <a:pt x="313" y="1975"/>
                    <a:pt x="115" y="1975"/>
                  </a:cubicBezTo>
                  <a:cubicBezTo>
                    <a:pt x="83" y="1975"/>
                    <a:pt x="56" y="1997"/>
                    <a:pt x="52" y="2029"/>
                  </a:cubicBezTo>
                  <a:cubicBezTo>
                    <a:pt x="0" y="2426"/>
                    <a:pt x="26" y="2785"/>
                    <a:pt x="39" y="2919"/>
                  </a:cubicBezTo>
                  <a:cubicBezTo>
                    <a:pt x="42" y="2951"/>
                    <a:pt x="69" y="2976"/>
                    <a:pt x="101" y="2976"/>
                  </a:cubicBezTo>
                  <a:lnTo>
                    <a:pt x="1516" y="2976"/>
                  </a:lnTo>
                  <a:cubicBezTo>
                    <a:pt x="1547" y="2976"/>
                    <a:pt x="1573" y="2954"/>
                    <a:pt x="1578" y="2923"/>
                  </a:cubicBezTo>
                  <a:cubicBezTo>
                    <a:pt x="1756" y="1844"/>
                    <a:pt x="1275" y="1173"/>
                    <a:pt x="1167" y="1038"/>
                  </a:cubicBezTo>
                  <a:cubicBezTo>
                    <a:pt x="1154" y="1022"/>
                    <a:pt x="1150" y="1000"/>
                    <a:pt x="1156" y="980"/>
                  </a:cubicBezTo>
                  <a:close/>
                </a:path>
              </a:pathLst>
            </a:custGeom>
            <a:solidFill>
              <a:srgbClr val="195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8" name="Freeform: Shape 537">
              <a:extLst>
                <a:ext uri="{FF2B5EF4-FFF2-40B4-BE49-F238E27FC236}">
                  <a16:creationId xmlns:a16="http://schemas.microsoft.com/office/drawing/2014/main" id="{8527BDE6-3C54-4311-8F77-D15A73E3ED0A}"/>
                </a:ext>
              </a:extLst>
            </p:cNvPr>
            <p:cNvSpPr>
              <a:spLocks/>
            </p:cNvSpPr>
            <p:nvPr/>
          </p:nvSpPr>
          <p:spPr bwMode="auto">
            <a:xfrm>
              <a:off x="9337042" y="5895975"/>
              <a:ext cx="3288988" cy="1679863"/>
            </a:xfrm>
            <a:custGeom>
              <a:avLst/>
              <a:gdLst>
                <a:gd name="connsiteX0" fmla="*/ 1879852 w 3288988"/>
                <a:gd name="connsiteY0" fmla="*/ 0 h 1679863"/>
                <a:gd name="connsiteX1" fmla="*/ 2102482 w 3288988"/>
                <a:gd name="connsiteY1" fmla="*/ 229362 h 1679863"/>
                <a:gd name="connsiteX2" fmla="*/ 1962281 w 3288988"/>
                <a:gd name="connsiteY2" fmla="*/ 543756 h 1679863"/>
                <a:gd name="connsiteX3" fmla="*/ 1949348 w 3288988"/>
                <a:gd name="connsiteY3" fmla="*/ 545716 h 1679863"/>
                <a:gd name="connsiteX4" fmla="*/ 1949348 w 3288988"/>
                <a:gd name="connsiteY4" fmla="*/ 545718 h 1679863"/>
                <a:gd name="connsiteX5" fmla="*/ 1949650 w 3288988"/>
                <a:gd name="connsiteY5" fmla="*/ 545672 h 1679863"/>
                <a:gd name="connsiteX6" fmla="*/ 1944189 w 3288988"/>
                <a:gd name="connsiteY6" fmla="*/ 611567 h 1679863"/>
                <a:gd name="connsiteX7" fmla="*/ 1944363 w 3288988"/>
                <a:gd name="connsiteY7" fmla="*/ 611552 h 1679863"/>
                <a:gd name="connsiteX8" fmla="*/ 1940557 w 3288988"/>
                <a:gd name="connsiteY8" fmla="*/ 656503 h 1679863"/>
                <a:gd name="connsiteX9" fmla="*/ 2162807 w 3288988"/>
                <a:gd name="connsiteY9" fmla="*/ 749453 h 1679863"/>
                <a:gd name="connsiteX10" fmla="*/ 2162801 w 3288988"/>
                <a:gd name="connsiteY10" fmla="*/ 749524 h 1679863"/>
                <a:gd name="connsiteX11" fmla="*/ 2169929 w 3288988"/>
                <a:gd name="connsiteY11" fmla="*/ 752595 h 1679863"/>
                <a:gd name="connsiteX12" fmla="*/ 2399884 w 3288988"/>
                <a:gd name="connsiteY12" fmla="*/ 1043545 h 1679863"/>
                <a:gd name="connsiteX13" fmla="*/ 2467662 w 3288988"/>
                <a:gd name="connsiteY13" fmla="*/ 1288241 h 1679863"/>
                <a:gd name="connsiteX14" fmla="*/ 2974855 w 3288988"/>
                <a:gd name="connsiteY14" fmla="*/ 1051931 h 1679863"/>
                <a:gd name="connsiteX15" fmla="*/ 3121073 w 3288988"/>
                <a:gd name="connsiteY15" fmla="*/ 969603 h 1679863"/>
                <a:gd name="connsiteX16" fmla="*/ 3284045 w 3288988"/>
                <a:gd name="connsiteY16" fmla="*/ 1085471 h 1679863"/>
                <a:gd name="connsiteX17" fmla="*/ 3226167 w 3288988"/>
                <a:gd name="connsiteY17" fmla="*/ 1149504 h 1679863"/>
                <a:gd name="connsiteX18" fmla="*/ 3029687 w 3288988"/>
                <a:gd name="connsiteY18" fmla="*/ 1157127 h 1679863"/>
                <a:gd name="connsiteX19" fmla="*/ 2389984 w 3288988"/>
                <a:gd name="connsiteY19" fmla="*/ 1551233 h 1679863"/>
                <a:gd name="connsiteX20" fmla="*/ 2221681 w 3288988"/>
                <a:gd name="connsiteY20" fmla="*/ 1312730 h 1679863"/>
                <a:gd name="connsiteX21" fmla="*/ 2192662 w 3288988"/>
                <a:gd name="connsiteY21" fmla="*/ 1247200 h 1679863"/>
                <a:gd name="connsiteX22" fmla="*/ 2201079 w 3288988"/>
                <a:gd name="connsiteY22" fmla="*/ 1207161 h 1679863"/>
                <a:gd name="connsiteX23" fmla="*/ 2149484 w 3288988"/>
                <a:gd name="connsiteY23" fmla="*/ 991295 h 1679863"/>
                <a:gd name="connsiteX24" fmla="*/ 2141148 w 3288988"/>
                <a:gd name="connsiteY24" fmla="*/ 981984 h 1679863"/>
                <a:gd name="connsiteX25" fmla="*/ 2141326 w 3288988"/>
                <a:gd name="connsiteY25" fmla="*/ 980024 h 1679863"/>
                <a:gd name="connsiteX26" fmla="*/ 2137445 w 3288988"/>
                <a:gd name="connsiteY26" fmla="*/ 977848 h 1679863"/>
                <a:gd name="connsiteX27" fmla="*/ 2136544 w 3288988"/>
                <a:gd name="connsiteY27" fmla="*/ 976842 h 1679863"/>
                <a:gd name="connsiteX28" fmla="*/ 2125742 w 3288988"/>
                <a:gd name="connsiteY28" fmla="*/ 971286 h 1679863"/>
                <a:gd name="connsiteX29" fmla="*/ 2092194 w 3288988"/>
                <a:gd name="connsiteY29" fmla="*/ 952476 h 1679863"/>
                <a:gd name="connsiteX30" fmla="*/ 2086408 w 3288988"/>
                <a:gd name="connsiteY30" fmla="*/ 951057 h 1679863"/>
                <a:gd name="connsiteX31" fmla="*/ 2085894 w 3288988"/>
                <a:gd name="connsiteY31" fmla="*/ 950793 h 1679863"/>
                <a:gd name="connsiteX32" fmla="*/ 2083448 w 3288988"/>
                <a:gd name="connsiteY32" fmla="*/ 950332 h 1679863"/>
                <a:gd name="connsiteX33" fmla="*/ 2050959 w 3288988"/>
                <a:gd name="connsiteY33" fmla="*/ 942364 h 1679863"/>
                <a:gd name="connsiteX34" fmla="*/ 2041888 w 3288988"/>
                <a:gd name="connsiteY34" fmla="*/ 942489 h 1679863"/>
                <a:gd name="connsiteX35" fmla="*/ 2040204 w 3288988"/>
                <a:gd name="connsiteY35" fmla="*/ 942172 h 1679863"/>
                <a:gd name="connsiteX36" fmla="*/ 2035229 w 3288988"/>
                <a:gd name="connsiteY36" fmla="*/ 942581 h 1679863"/>
                <a:gd name="connsiteX37" fmla="*/ 2012158 w 3288988"/>
                <a:gd name="connsiteY37" fmla="*/ 942899 h 1679863"/>
                <a:gd name="connsiteX38" fmla="*/ 2001816 w 3288988"/>
                <a:gd name="connsiteY38" fmla="*/ 945331 h 1679863"/>
                <a:gd name="connsiteX39" fmla="*/ 1997012 w 3288988"/>
                <a:gd name="connsiteY39" fmla="*/ 945727 h 1679863"/>
                <a:gd name="connsiteX40" fmla="*/ 1953855 w 3288988"/>
                <a:gd name="connsiteY40" fmla="*/ 956209 h 1679863"/>
                <a:gd name="connsiteX41" fmla="*/ 1941049 w 3288988"/>
                <a:gd name="connsiteY41" fmla="*/ 959624 h 1679863"/>
                <a:gd name="connsiteX42" fmla="*/ 1934881 w 3288988"/>
                <a:gd name="connsiteY42" fmla="*/ 961075 h 1679863"/>
                <a:gd name="connsiteX43" fmla="*/ 1897285 w 3288988"/>
                <a:gd name="connsiteY43" fmla="*/ 970234 h 1679863"/>
                <a:gd name="connsiteX44" fmla="*/ 1884926 w 3288988"/>
                <a:gd name="connsiteY44" fmla="*/ 972336 h 1679863"/>
                <a:gd name="connsiteX45" fmla="*/ 1849653 w 3288988"/>
                <a:gd name="connsiteY45" fmla="*/ 976915 h 1679863"/>
                <a:gd name="connsiteX46" fmla="*/ 1832361 w 3288988"/>
                <a:gd name="connsiteY46" fmla="*/ 976842 h 1679863"/>
                <a:gd name="connsiteX47" fmla="*/ 1794291 w 3288988"/>
                <a:gd name="connsiteY47" fmla="*/ 975503 h 1679863"/>
                <a:gd name="connsiteX48" fmla="*/ 1780945 w 3288988"/>
                <a:gd name="connsiteY48" fmla="*/ 972678 h 1679863"/>
                <a:gd name="connsiteX49" fmla="*/ 1732769 w 3288988"/>
                <a:gd name="connsiteY49" fmla="*/ 962017 h 1679863"/>
                <a:gd name="connsiteX50" fmla="*/ 1679887 w 3288988"/>
                <a:gd name="connsiteY50" fmla="*/ 948417 h 1679863"/>
                <a:gd name="connsiteX51" fmla="*/ 1673509 w 3288988"/>
                <a:gd name="connsiteY51" fmla="*/ 947594 h 1679863"/>
                <a:gd name="connsiteX52" fmla="*/ 1673477 w 3288988"/>
                <a:gd name="connsiteY52" fmla="*/ 947586 h 1679863"/>
                <a:gd name="connsiteX53" fmla="*/ 1673313 w 3288988"/>
                <a:gd name="connsiteY53" fmla="*/ 947568 h 1679863"/>
                <a:gd name="connsiteX54" fmla="*/ 1633423 w 3288988"/>
                <a:gd name="connsiteY54" fmla="*/ 942423 h 1679863"/>
                <a:gd name="connsiteX55" fmla="*/ 1628701 w 3288988"/>
                <a:gd name="connsiteY55" fmla="*/ 942869 h 1679863"/>
                <a:gd name="connsiteX56" fmla="*/ 1622648 w 3288988"/>
                <a:gd name="connsiteY56" fmla="*/ 942231 h 1679863"/>
                <a:gd name="connsiteX57" fmla="*/ 1579257 w 3288988"/>
                <a:gd name="connsiteY57" fmla="*/ 945006 h 1679863"/>
                <a:gd name="connsiteX58" fmla="*/ 1564150 w 3288988"/>
                <a:gd name="connsiteY58" fmla="*/ 948969 h 1679863"/>
                <a:gd name="connsiteX59" fmla="*/ 1558089 w 3288988"/>
                <a:gd name="connsiteY59" fmla="*/ 949542 h 1679863"/>
                <a:gd name="connsiteX60" fmla="*/ 1553487 w 3288988"/>
                <a:gd name="connsiteY60" fmla="*/ 951765 h 1679863"/>
                <a:gd name="connsiteX61" fmla="*/ 1542709 w 3288988"/>
                <a:gd name="connsiteY61" fmla="*/ 954592 h 1679863"/>
                <a:gd name="connsiteX62" fmla="*/ 1525857 w 3288988"/>
                <a:gd name="connsiteY62" fmla="*/ 965117 h 1679863"/>
                <a:gd name="connsiteX63" fmla="*/ 1503448 w 3288988"/>
                <a:gd name="connsiteY63" fmla="*/ 975945 h 1679863"/>
                <a:gd name="connsiteX64" fmla="*/ 1495574 w 3288988"/>
                <a:gd name="connsiteY64" fmla="*/ 984030 h 1679863"/>
                <a:gd name="connsiteX65" fmla="*/ 1487748 w 3288988"/>
                <a:gd name="connsiteY65" fmla="*/ 988918 h 1679863"/>
                <a:gd name="connsiteX66" fmla="*/ 1476851 w 3288988"/>
                <a:gd name="connsiteY66" fmla="*/ 1003253 h 1679863"/>
                <a:gd name="connsiteX67" fmla="*/ 1466183 w 3288988"/>
                <a:gd name="connsiteY67" fmla="*/ 1014206 h 1679863"/>
                <a:gd name="connsiteX68" fmla="*/ 1460301 w 3288988"/>
                <a:gd name="connsiteY68" fmla="*/ 1025026 h 1679863"/>
                <a:gd name="connsiteX69" fmla="*/ 1452982 w 3288988"/>
                <a:gd name="connsiteY69" fmla="*/ 1034653 h 1679863"/>
                <a:gd name="connsiteX70" fmla="*/ 1451206 w 3288988"/>
                <a:gd name="connsiteY70" fmla="*/ 1041754 h 1679863"/>
                <a:gd name="connsiteX71" fmla="*/ 1442974 w 3288988"/>
                <a:gd name="connsiteY71" fmla="*/ 1056895 h 1679863"/>
                <a:gd name="connsiteX72" fmla="*/ 1424511 w 3288988"/>
                <a:gd name="connsiteY72" fmla="*/ 1137249 h 1679863"/>
                <a:gd name="connsiteX73" fmla="*/ 1204544 w 3288988"/>
                <a:gd name="connsiteY73" fmla="*/ 1678183 h 1679863"/>
                <a:gd name="connsiteX74" fmla="*/ 435042 w 3288988"/>
                <a:gd name="connsiteY74" fmla="*/ 1468666 h 1679863"/>
                <a:gd name="connsiteX75" fmla="*/ 261504 w 3288988"/>
                <a:gd name="connsiteY75" fmla="*/ 1584472 h 1679863"/>
                <a:gd name="connsiteX76" fmla="*/ 53715 w 3288988"/>
                <a:gd name="connsiteY76" fmla="*/ 1516665 h 1679863"/>
                <a:gd name="connsiteX77" fmla="*/ 43060 w 3288988"/>
                <a:gd name="connsiteY77" fmla="*/ 1414573 h 1679863"/>
                <a:gd name="connsiteX78" fmla="*/ 187674 w 3288988"/>
                <a:gd name="connsiteY78" fmla="*/ 1422954 h 1679863"/>
                <a:gd name="connsiteX79" fmla="*/ 224209 w 3288988"/>
                <a:gd name="connsiteY79" fmla="*/ 1390955 h 1679863"/>
                <a:gd name="connsiteX80" fmla="*/ 206703 w 3288988"/>
                <a:gd name="connsiteY80" fmla="*/ 1359718 h 1679863"/>
                <a:gd name="connsiteX81" fmla="*/ 454070 w 3288988"/>
                <a:gd name="connsiteY81" fmla="*/ 1339909 h 1679863"/>
                <a:gd name="connsiteX82" fmla="*/ 1149743 w 3288988"/>
                <a:gd name="connsiteY82" fmla="*/ 1443524 h 1679863"/>
                <a:gd name="connsiteX83" fmla="*/ 1421466 w 3288988"/>
                <a:gd name="connsiteY83" fmla="*/ 723548 h 1679863"/>
                <a:gd name="connsiteX84" fmla="*/ 1707651 w 3288988"/>
                <a:gd name="connsiteY84" fmla="*/ 648884 h 1679863"/>
                <a:gd name="connsiteX85" fmla="*/ 1735813 w 3288988"/>
                <a:gd name="connsiteY85" fmla="*/ 506413 h 1679863"/>
                <a:gd name="connsiteX86" fmla="*/ 1735934 w 3288988"/>
                <a:gd name="connsiteY86" fmla="*/ 506648 h 1679863"/>
                <a:gd name="connsiteX87" fmla="*/ 1736299 w 3288988"/>
                <a:gd name="connsiteY87" fmla="*/ 504859 h 1679863"/>
                <a:gd name="connsiteX88" fmla="*/ 1735772 w 3288988"/>
                <a:gd name="connsiteY88" fmla="*/ 503841 h 1679863"/>
                <a:gd name="connsiteX89" fmla="*/ 1742466 w 3288988"/>
                <a:gd name="connsiteY89" fmla="*/ 471032 h 1679863"/>
                <a:gd name="connsiteX90" fmla="*/ 1717629 w 3288988"/>
                <a:gd name="connsiteY90" fmla="*/ 438340 h 1679863"/>
                <a:gd name="connsiteX91" fmla="*/ 1657982 w 3288988"/>
                <a:gd name="connsiteY91" fmla="*/ 229362 h 1679863"/>
                <a:gd name="connsiteX92" fmla="*/ 1879852 w 3288988"/>
                <a:gd name="connsiteY92" fmla="*/ 0 h 167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88988" h="1679863">
                  <a:moveTo>
                    <a:pt x="1879852" y="0"/>
                  </a:moveTo>
                  <a:cubicBezTo>
                    <a:pt x="2002944" y="0"/>
                    <a:pt x="2102482" y="102870"/>
                    <a:pt x="2102482" y="229362"/>
                  </a:cubicBezTo>
                  <a:cubicBezTo>
                    <a:pt x="2102482" y="340043"/>
                    <a:pt x="2081539" y="504397"/>
                    <a:pt x="1962281" y="543756"/>
                  </a:cubicBezTo>
                  <a:lnTo>
                    <a:pt x="1949348" y="545716"/>
                  </a:lnTo>
                  <a:lnTo>
                    <a:pt x="1949348" y="545718"/>
                  </a:lnTo>
                  <a:lnTo>
                    <a:pt x="1949650" y="545672"/>
                  </a:lnTo>
                  <a:lnTo>
                    <a:pt x="1944189" y="611567"/>
                  </a:lnTo>
                  <a:lnTo>
                    <a:pt x="1944363" y="611552"/>
                  </a:lnTo>
                  <a:lnTo>
                    <a:pt x="1940557" y="656503"/>
                  </a:lnTo>
                  <a:lnTo>
                    <a:pt x="2162807" y="749453"/>
                  </a:lnTo>
                  <a:lnTo>
                    <a:pt x="2162801" y="749524"/>
                  </a:lnTo>
                  <a:lnTo>
                    <a:pt x="2169929" y="752595"/>
                  </a:lnTo>
                  <a:cubicBezTo>
                    <a:pt x="2204309" y="768405"/>
                    <a:pt x="2345243" y="844110"/>
                    <a:pt x="2399884" y="1043545"/>
                  </a:cubicBezTo>
                  <a:cubicBezTo>
                    <a:pt x="2463093" y="1271471"/>
                    <a:pt x="2467662" y="1288241"/>
                    <a:pt x="2467662" y="1288241"/>
                  </a:cubicBezTo>
                  <a:lnTo>
                    <a:pt x="2974855" y="1051931"/>
                  </a:lnTo>
                  <a:cubicBezTo>
                    <a:pt x="2974855" y="1051931"/>
                    <a:pt x="3039587" y="940636"/>
                    <a:pt x="3121073" y="969603"/>
                  </a:cubicBezTo>
                  <a:cubicBezTo>
                    <a:pt x="3203320" y="998570"/>
                    <a:pt x="3313745" y="1063365"/>
                    <a:pt x="3284045" y="1085471"/>
                  </a:cubicBezTo>
                  <a:cubicBezTo>
                    <a:pt x="3253583" y="1108340"/>
                    <a:pt x="3288614" y="1134258"/>
                    <a:pt x="3226167" y="1149504"/>
                  </a:cubicBezTo>
                  <a:cubicBezTo>
                    <a:pt x="3164481" y="1164750"/>
                    <a:pt x="3029687" y="1157127"/>
                    <a:pt x="3029687" y="1157127"/>
                  </a:cubicBezTo>
                  <a:cubicBezTo>
                    <a:pt x="3029687" y="1157127"/>
                    <a:pt x="2493555" y="1576388"/>
                    <a:pt x="2389984" y="1551233"/>
                  </a:cubicBezTo>
                  <a:cubicBezTo>
                    <a:pt x="2338199" y="1538655"/>
                    <a:pt x="2273467" y="1424121"/>
                    <a:pt x="2221681" y="1312730"/>
                  </a:cubicBezTo>
                  <a:lnTo>
                    <a:pt x="2192662" y="1247200"/>
                  </a:lnTo>
                  <a:lnTo>
                    <a:pt x="2201079" y="1207161"/>
                  </a:lnTo>
                  <a:cubicBezTo>
                    <a:pt x="2212569" y="1104826"/>
                    <a:pt x="2166040" y="1018109"/>
                    <a:pt x="2149484" y="991295"/>
                  </a:cubicBezTo>
                  <a:lnTo>
                    <a:pt x="2141148" y="981984"/>
                  </a:lnTo>
                  <a:lnTo>
                    <a:pt x="2141326" y="980024"/>
                  </a:lnTo>
                  <a:lnTo>
                    <a:pt x="2137445" y="977848"/>
                  </a:lnTo>
                  <a:lnTo>
                    <a:pt x="2136544" y="976842"/>
                  </a:lnTo>
                  <a:lnTo>
                    <a:pt x="2125742" y="971286"/>
                  </a:lnTo>
                  <a:lnTo>
                    <a:pt x="2092194" y="952476"/>
                  </a:lnTo>
                  <a:lnTo>
                    <a:pt x="2086408" y="951057"/>
                  </a:lnTo>
                  <a:lnTo>
                    <a:pt x="2085894" y="950793"/>
                  </a:lnTo>
                  <a:lnTo>
                    <a:pt x="2083448" y="950332"/>
                  </a:lnTo>
                  <a:lnTo>
                    <a:pt x="2050959" y="942364"/>
                  </a:lnTo>
                  <a:lnTo>
                    <a:pt x="2041888" y="942489"/>
                  </a:lnTo>
                  <a:lnTo>
                    <a:pt x="2040204" y="942172"/>
                  </a:lnTo>
                  <a:lnTo>
                    <a:pt x="2035229" y="942581"/>
                  </a:lnTo>
                  <a:lnTo>
                    <a:pt x="2012158" y="942899"/>
                  </a:lnTo>
                  <a:lnTo>
                    <a:pt x="2001816" y="945331"/>
                  </a:lnTo>
                  <a:lnTo>
                    <a:pt x="1997012" y="945727"/>
                  </a:lnTo>
                  <a:cubicBezTo>
                    <a:pt x="1982757" y="948358"/>
                    <a:pt x="1968508" y="952144"/>
                    <a:pt x="1953855" y="956209"/>
                  </a:cubicBezTo>
                  <a:lnTo>
                    <a:pt x="1941049" y="959624"/>
                  </a:lnTo>
                  <a:lnTo>
                    <a:pt x="1934881" y="961075"/>
                  </a:lnTo>
                  <a:lnTo>
                    <a:pt x="1897285" y="970234"/>
                  </a:lnTo>
                  <a:lnTo>
                    <a:pt x="1884926" y="972336"/>
                  </a:lnTo>
                  <a:lnTo>
                    <a:pt x="1849653" y="976915"/>
                  </a:lnTo>
                  <a:lnTo>
                    <a:pt x="1832361" y="976842"/>
                  </a:lnTo>
                  <a:lnTo>
                    <a:pt x="1794291" y="975503"/>
                  </a:lnTo>
                  <a:lnTo>
                    <a:pt x="1780945" y="972678"/>
                  </a:lnTo>
                  <a:lnTo>
                    <a:pt x="1732769" y="962017"/>
                  </a:lnTo>
                  <a:cubicBezTo>
                    <a:pt x="1714026" y="956113"/>
                    <a:pt x="1696422" y="951631"/>
                    <a:pt x="1679887" y="948417"/>
                  </a:cubicBezTo>
                  <a:lnTo>
                    <a:pt x="1673509" y="947594"/>
                  </a:lnTo>
                  <a:lnTo>
                    <a:pt x="1673477" y="947586"/>
                  </a:lnTo>
                  <a:lnTo>
                    <a:pt x="1673313" y="947568"/>
                  </a:lnTo>
                  <a:lnTo>
                    <a:pt x="1633423" y="942423"/>
                  </a:lnTo>
                  <a:lnTo>
                    <a:pt x="1628701" y="942869"/>
                  </a:lnTo>
                  <a:lnTo>
                    <a:pt x="1622648" y="942231"/>
                  </a:lnTo>
                  <a:cubicBezTo>
                    <a:pt x="1606977" y="941875"/>
                    <a:pt x="1592547" y="942873"/>
                    <a:pt x="1579257" y="945006"/>
                  </a:cubicBezTo>
                  <a:lnTo>
                    <a:pt x="1564150" y="948969"/>
                  </a:lnTo>
                  <a:lnTo>
                    <a:pt x="1558089" y="949542"/>
                  </a:lnTo>
                  <a:lnTo>
                    <a:pt x="1553487" y="951765"/>
                  </a:lnTo>
                  <a:lnTo>
                    <a:pt x="1542709" y="954592"/>
                  </a:lnTo>
                  <a:lnTo>
                    <a:pt x="1525857" y="965117"/>
                  </a:lnTo>
                  <a:lnTo>
                    <a:pt x="1503448" y="975945"/>
                  </a:lnTo>
                  <a:lnTo>
                    <a:pt x="1495574" y="984030"/>
                  </a:lnTo>
                  <a:lnTo>
                    <a:pt x="1487748" y="988918"/>
                  </a:lnTo>
                  <a:lnTo>
                    <a:pt x="1476851" y="1003253"/>
                  </a:lnTo>
                  <a:lnTo>
                    <a:pt x="1466183" y="1014206"/>
                  </a:lnTo>
                  <a:lnTo>
                    <a:pt x="1460301" y="1025026"/>
                  </a:lnTo>
                  <a:lnTo>
                    <a:pt x="1452982" y="1034653"/>
                  </a:lnTo>
                  <a:lnTo>
                    <a:pt x="1451206" y="1041754"/>
                  </a:lnTo>
                  <a:lnTo>
                    <a:pt x="1442974" y="1056895"/>
                  </a:lnTo>
                  <a:cubicBezTo>
                    <a:pt x="1425688" y="1099322"/>
                    <a:pt x="1424511" y="1137249"/>
                    <a:pt x="1424511" y="1137249"/>
                  </a:cubicBezTo>
                  <a:cubicBezTo>
                    <a:pt x="1424511" y="1137249"/>
                    <a:pt x="1325564" y="1654565"/>
                    <a:pt x="1204544" y="1678183"/>
                  </a:cubicBezTo>
                  <a:cubicBezTo>
                    <a:pt x="1083525" y="1701801"/>
                    <a:pt x="435042" y="1468666"/>
                    <a:pt x="435042" y="1468666"/>
                  </a:cubicBezTo>
                  <a:lnTo>
                    <a:pt x="261504" y="1584472"/>
                  </a:lnTo>
                  <a:cubicBezTo>
                    <a:pt x="261504" y="1584472"/>
                    <a:pt x="21748" y="1546378"/>
                    <a:pt x="53715" y="1516665"/>
                  </a:cubicBezTo>
                  <a:cubicBezTo>
                    <a:pt x="53715" y="1516665"/>
                    <a:pt x="-59693" y="1405430"/>
                    <a:pt x="43060" y="1414573"/>
                  </a:cubicBezTo>
                  <a:cubicBezTo>
                    <a:pt x="145051" y="1422954"/>
                    <a:pt x="187674" y="1422954"/>
                    <a:pt x="187674" y="1422954"/>
                  </a:cubicBezTo>
                  <a:lnTo>
                    <a:pt x="224209" y="1390955"/>
                  </a:lnTo>
                  <a:cubicBezTo>
                    <a:pt x="224209" y="1390955"/>
                    <a:pt x="189197" y="1386383"/>
                    <a:pt x="206703" y="1359718"/>
                  </a:cubicBezTo>
                  <a:cubicBezTo>
                    <a:pt x="224209" y="1333814"/>
                    <a:pt x="417536" y="1245436"/>
                    <a:pt x="454070" y="1339909"/>
                  </a:cubicBezTo>
                  <a:lnTo>
                    <a:pt x="1149743" y="1443524"/>
                  </a:lnTo>
                  <a:cubicBezTo>
                    <a:pt x="1149743" y="1443524"/>
                    <a:pt x="1119298" y="802022"/>
                    <a:pt x="1421466" y="723548"/>
                  </a:cubicBezTo>
                  <a:cubicBezTo>
                    <a:pt x="1493013" y="705263"/>
                    <a:pt x="1707651" y="648884"/>
                    <a:pt x="1707651" y="648884"/>
                  </a:cubicBezTo>
                  <a:lnTo>
                    <a:pt x="1735813" y="506413"/>
                  </a:lnTo>
                  <a:lnTo>
                    <a:pt x="1735934" y="506648"/>
                  </a:lnTo>
                  <a:lnTo>
                    <a:pt x="1736299" y="504859"/>
                  </a:lnTo>
                  <a:lnTo>
                    <a:pt x="1735772" y="503841"/>
                  </a:lnTo>
                  <a:lnTo>
                    <a:pt x="1742466" y="471032"/>
                  </a:lnTo>
                  <a:lnTo>
                    <a:pt x="1717629" y="438340"/>
                  </a:lnTo>
                  <a:cubicBezTo>
                    <a:pt x="1677168" y="373380"/>
                    <a:pt x="1657982" y="292608"/>
                    <a:pt x="1657982" y="229362"/>
                  </a:cubicBezTo>
                  <a:cubicBezTo>
                    <a:pt x="1657982" y="102870"/>
                    <a:pt x="1757520" y="0"/>
                    <a:pt x="1879852" y="0"/>
                  </a:cubicBezTo>
                  <a:close/>
                </a:path>
              </a:pathLst>
            </a:custGeom>
            <a:solidFill>
              <a:srgbClr val="D8936C"/>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7" name="Freeform 144">
              <a:extLst>
                <a:ext uri="{FF2B5EF4-FFF2-40B4-BE49-F238E27FC236}">
                  <a16:creationId xmlns:a16="http://schemas.microsoft.com/office/drawing/2014/main" id="{858C80F8-F9C5-48A9-9FCF-D3F16D1403DD}"/>
                </a:ext>
              </a:extLst>
            </p:cNvPr>
            <p:cNvSpPr>
              <a:spLocks/>
            </p:cNvSpPr>
            <p:nvPr/>
          </p:nvSpPr>
          <p:spPr bwMode="auto">
            <a:xfrm>
              <a:off x="10763250" y="5770563"/>
              <a:ext cx="849313" cy="561975"/>
            </a:xfrm>
            <a:custGeom>
              <a:avLst/>
              <a:gdLst>
                <a:gd name="T0" fmla="*/ 432 w 1116"/>
                <a:gd name="T1" fmla="*/ 524 h 738"/>
                <a:gd name="T2" fmla="*/ 499 w 1116"/>
                <a:gd name="T3" fmla="*/ 586 h 738"/>
                <a:gd name="T4" fmla="*/ 601 w 1116"/>
                <a:gd name="T5" fmla="*/ 432 h 738"/>
                <a:gd name="T6" fmla="*/ 982 w 1116"/>
                <a:gd name="T7" fmla="*/ 498 h 738"/>
                <a:gd name="T8" fmla="*/ 678 w 1116"/>
                <a:gd name="T9" fmla="*/ 62 h 738"/>
                <a:gd name="T10" fmla="*/ 65 w 1116"/>
                <a:gd name="T11" fmla="*/ 590 h 738"/>
                <a:gd name="T12" fmla="*/ 209 w 1116"/>
                <a:gd name="T13" fmla="*/ 583 h 738"/>
                <a:gd name="T14" fmla="*/ 359 w 1116"/>
                <a:gd name="T15" fmla="*/ 728 h 738"/>
                <a:gd name="T16" fmla="*/ 444 w 1116"/>
                <a:gd name="T17" fmla="*/ 698 h 738"/>
                <a:gd name="T18" fmla="*/ 346 w 1116"/>
                <a:gd name="T19" fmla="*/ 566 h 738"/>
                <a:gd name="T20" fmla="*/ 432 w 1116"/>
                <a:gd name="T21" fmla="*/ 52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6" h="738">
                  <a:moveTo>
                    <a:pt x="432" y="524"/>
                  </a:moveTo>
                  <a:cubicBezTo>
                    <a:pt x="428" y="583"/>
                    <a:pt x="470" y="657"/>
                    <a:pt x="499" y="586"/>
                  </a:cubicBezTo>
                  <a:cubicBezTo>
                    <a:pt x="538" y="492"/>
                    <a:pt x="566" y="433"/>
                    <a:pt x="601" y="432"/>
                  </a:cubicBezTo>
                  <a:cubicBezTo>
                    <a:pt x="653" y="430"/>
                    <a:pt x="768" y="558"/>
                    <a:pt x="982" y="498"/>
                  </a:cubicBezTo>
                  <a:cubicBezTo>
                    <a:pt x="1116" y="460"/>
                    <a:pt x="989" y="194"/>
                    <a:pt x="678" y="62"/>
                  </a:cubicBezTo>
                  <a:cubicBezTo>
                    <a:pt x="534" y="0"/>
                    <a:pt x="0" y="45"/>
                    <a:pt x="65" y="590"/>
                  </a:cubicBezTo>
                  <a:cubicBezTo>
                    <a:pt x="67" y="607"/>
                    <a:pt x="215" y="537"/>
                    <a:pt x="209" y="583"/>
                  </a:cubicBezTo>
                  <a:cubicBezTo>
                    <a:pt x="209" y="583"/>
                    <a:pt x="201" y="702"/>
                    <a:pt x="359" y="728"/>
                  </a:cubicBezTo>
                  <a:cubicBezTo>
                    <a:pt x="420" y="738"/>
                    <a:pt x="451" y="719"/>
                    <a:pt x="444" y="698"/>
                  </a:cubicBezTo>
                  <a:cubicBezTo>
                    <a:pt x="432" y="659"/>
                    <a:pt x="313" y="658"/>
                    <a:pt x="346" y="566"/>
                  </a:cubicBezTo>
                  <a:cubicBezTo>
                    <a:pt x="379" y="474"/>
                    <a:pt x="437" y="446"/>
                    <a:pt x="432" y="524"/>
                  </a:cubicBezTo>
                  <a:close/>
                </a:path>
              </a:pathLst>
            </a:custGeom>
            <a:solidFill>
              <a:srgbClr val="351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08" name="Freeform: Shape 507">
              <a:extLst>
                <a:ext uri="{FF2B5EF4-FFF2-40B4-BE49-F238E27FC236}">
                  <a16:creationId xmlns:a16="http://schemas.microsoft.com/office/drawing/2014/main" id="{DE9EB4AD-A47B-484A-8A6D-6D1036BBDC28}"/>
                </a:ext>
              </a:extLst>
            </p:cNvPr>
            <p:cNvSpPr>
              <a:spLocks/>
            </p:cNvSpPr>
            <p:nvPr/>
          </p:nvSpPr>
          <p:spPr bwMode="auto">
            <a:xfrm>
              <a:off x="10007023" y="7239761"/>
              <a:ext cx="249751" cy="361189"/>
            </a:xfrm>
            <a:custGeom>
              <a:avLst/>
              <a:gdLst>
                <a:gd name="connsiteX0" fmla="*/ 45770 w 249751"/>
                <a:gd name="connsiteY0" fmla="*/ 219633 h 361189"/>
                <a:gd name="connsiteX1" fmla="*/ 61986 w 249751"/>
                <a:gd name="connsiteY1" fmla="*/ 224847 h 361189"/>
                <a:gd name="connsiteX2" fmla="*/ 15143 w 249751"/>
                <a:gd name="connsiteY2" fmla="*/ 300211 h 361189"/>
                <a:gd name="connsiteX3" fmla="*/ 8220 w 249751"/>
                <a:gd name="connsiteY3" fmla="*/ 304039 h 361189"/>
                <a:gd name="connsiteX4" fmla="*/ 3605 w 249751"/>
                <a:gd name="connsiteY4" fmla="*/ 302508 h 361189"/>
                <a:gd name="connsiteX5" fmla="*/ 1298 w 249751"/>
                <a:gd name="connsiteY5" fmla="*/ 291790 h 361189"/>
                <a:gd name="connsiteX6" fmla="*/ 227426 w 249751"/>
                <a:gd name="connsiteY6" fmla="*/ 157 h 361189"/>
                <a:gd name="connsiteX7" fmla="*/ 243018 w 249751"/>
                <a:gd name="connsiteY7" fmla="*/ 7984 h 361189"/>
                <a:gd name="connsiteX8" fmla="*/ 246067 w 249751"/>
                <a:gd name="connsiteY8" fmla="*/ 64314 h 361189"/>
                <a:gd name="connsiteX9" fmla="*/ 111899 w 249751"/>
                <a:gd name="connsiteY9" fmla="*/ 358906 h 361189"/>
                <a:gd name="connsiteX10" fmla="*/ 106563 w 249751"/>
                <a:gd name="connsiteY10" fmla="*/ 361189 h 361189"/>
                <a:gd name="connsiteX11" fmla="*/ 100464 w 249751"/>
                <a:gd name="connsiteY11" fmla="*/ 358906 h 361189"/>
                <a:gd name="connsiteX12" fmla="*/ 99702 w 249751"/>
                <a:gd name="connsiteY12" fmla="*/ 348249 h 361189"/>
                <a:gd name="connsiteX13" fmla="*/ 182032 w 249751"/>
                <a:gd name="connsiteY13" fmla="*/ 189154 h 361189"/>
                <a:gd name="connsiteX14" fmla="*/ 230058 w 249751"/>
                <a:gd name="connsiteY14" fmla="*/ 62030 h 361189"/>
                <a:gd name="connsiteX15" fmla="*/ 230058 w 249751"/>
                <a:gd name="connsiteY15" fmla="*/ 18641 h 361189"/>
                <a:gd name="connsiteX16" fmla="*/ 159925 w 249751"/>
                <a:gd name="connsiteY16" fmla="*/ 51373 h 361189"/>
                <a:gd name="connsiteX17" fmla="*/ 137055 w 249751"/>
                <a:gd name="connsiteY17" fmla="*/ 48328 h 361189"/>
                <a:gd name="connsiteX18" fmla="*/ 227426 w 249751"/>
                <a:gd name="connsiteY18" fmla="*/ 157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9751" h="361189">
                  <a:moveTo>
                    <a:pt x="45770" y="219633"/>
                  </a:moveTo>
                  <a:lnTo>
                    <a:pt x="61986" y="224847"/>
                  </a:lnTo>
                  <a:lnTo>
                    <a:pt x="15143" y="300211"/>
                  </a:lnTo>
                  <a:cubicBezTo>
                    <a:pt x="13605" y="302508"/>
                    <a:pt x="11297" y="304039"/>
                    <a:pt x="8220" y="304039"/>
                  </a:cubicBezTo>
                  <a:cubicBezTo>
                    <a:pt x="6682" y="304039"/>
                    <a:pt x="5144" y="304039"/>
                    <a:pt x="3605" y="302508"/>
                  </a:cubicBezTo>
                  <a:cubicBezTo>
                    <a:pt x="-241" y="300211"/>
                    <a:pt x="-1010" y="295618"/>
                    <a:pt x="1298" y="291790"/>
                  </a:cubicBezTo>
                  <a:close/>
                  <a:moveTo>
                    <a:pt x="227426" y="157"/>
                  </a:moveTo>
                  <a:cubicBezTo>
                    <a:pt x="233680" y="800"/>
                    <a:pt x="238825" y="3416"/>
                    <a:pt x="243018" y="7984"/>
                  </a:cubicBezTo>
                  <a:cubicBezTo>
                    <a:pt x="251403" y="17879"/>
                    <a:pt x="251403" y="38432"/>
                    <a:pt x="246067" y="64314"/>
                  </a:cubicBezTo>
                  <a:cubicBezTo>
                    <a:pt x="223960" y="166317"/>
                    <a:pt x="114186" y="356622"/>
                    <a:pt x="111899" y="358906"/>
                  </a:cubicBezTo>
                  <a:cubicBezTo>
                    <a:pt x="110374" y="360428"/>
                    <a:pt x="108850" y="361189"/>
                    <a:pt x="106563" y="361189"/>
                  </a:cubicBezTo>
                  <a:cubicBezTo>
                    <a:pt x="104276" y="361189"/>
                    <a:pt x="101989" y="360428"/>
                    <a:pt x="100464" y="358906"/>
                  </a:cubicBezTo>
                  <a:cubicBezTo>
                    <a:pt x="97415" y="355861"/>
                    <a:pt x="97415" y="351293"/>
                    <a:pt x="99702" y="348249"/>
                  </a:cubicBezTo>
                  <a:cubicBezTo>
                    <a:pt x="103514" y="342159"/>
                    <a:pt x="146203" y="266798"/>
                    <a:pt x="182032" y="189154"/>
                  </a:cubicBezTo>
                  <a:cubicBezTo>
                    <a:pt x="210238" y="126734"/>
                    <a:pt x="223960" y="87150"/>
                    <a:pt x="230058" y="62030"/>
                  </a:cubicBezTo>
                  <a:cubicBezTo>
                    <a:pt x="237681" y="30059"/>
                    <a:pt x="233107" y="20924"/>
                    <a:pt x="230058" y="18641"/>
                  </a:cubicBezTo>
                  <a:cubicBezTo>
                    <a:pt x="227771" y="16357"/>
                    <a:pt x="214812" y="9506"/>
                    <a:pt x="159925" y="51373"/>
                  </a:cubicBezTo>
                  <a:lnTo>
                    <a:pt x="137055" y="48328"/>
                  </a:lnTo>
                  <a:cubicBezTo>
                    <a:pt x="179935" y="14073"/>
                    <a:pt x="208666" y="-1770"/>
                    <a:pt x="227426" y="1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9" name="Freeform: Shape 508">
              <a:extLst>
                <a:ext uri="{FF2B5EF4-FFF2-40B4-BE49-F238E27FC236}">
                  <a16:creationId xmlns:a16="http://schemas.microsoft.com/office/drawing/2014/main" id="{F847895C-D770-493D-8AED-8DC4E9F2764B}"/>
                </a:ext>
              </a:extLst>
            </p:cNvPr>
            <p:cNvSpPr>
              <a:spLocks/>
            </p:cNvSpPr>
            <p:nvPr/>
          </p:nvSpPr>
          <p:spPr bwMode="auto">
            <a:xfrm>
              <a:off x="10210444" y="7250540"/>
              <a:ext cx="241858" cy="605998"/>
            </a:xfrm>
            <a:custGeom>
              <a:avLst/>
              <a:gdLst>
                <a:gd name="connsiteX0" fmla="*/ 48808 w 241858"/>
                <a:gd name="connsiteY0" fmla="*/ 271492 h 605998"/>
                <a:gd name="connsiteX1" fmla="*/ 64707 w 241858"/>
                <a:gd name="connsiteY1" fmla="*/ 275695 h 605998"/>
                <a:gd name="connsiteX2" fmla="*/ 15459 w 241858"/>
                <a:gd name="connsiteY2" fmla="*/ 383967 h 605998"/>
                <a:gd name="connsiteX3" fmla="*/ 7873 w 241858"/>
                <a:gd name="connsiteY3" fmla="*/ 388511 h 605998"/>
                <a:gd name="connsiteX4" fmla="*/ 4838 w 241858"/>
                <a:gd name="connsiteY4" fmla="*/ 387754 h 605998"/>
                <a:gd name="connsiteX5" fmla="*/ 1045 w 241858"/>
                <a:gd name="connsiteY5" fmla="*/ 377151 h 605998"/>
                <a:gd name="connsiteX6" fmla="*/ 219657 w 241858"/>
                <a:gd name="connsiteY6" fmla="*/ 3055 h 605998"/>
                <a:gd name="connsiteX7" fmla="*/ 241722 w 241858"/>
                <a:gd name="connsiteY7" fmla="*/ 82990 h 605998"/>
                <a:gd name="connsiteX8" fmla="*/ 204439 w 241858"/>
                <a:gd name="connsiteY8" fmla="*/ 319752 h 605998"/>
                <a:gd name="connsiteX9" fmla="*/ 131395 w 241858"/>
                <a:gd name="connsiteY9" fmla="*/ 599908 h 605998"/>
                <a:gd name="connsiteX10" fmla="*/ 123787 w 241858"/>
                <a:gd name="connsiteY10" fmla="*/ 605998 h 605998"/>
                <a:gd name="connsiteX11" fmla="*/ 121504 w 241858"/>
                <a:gd name="connsiteY11" fmla="*/ 605998 h 605998"/>
                <a:gd name="connsiteX12" fmla="*/ 115417 w 241858"/>
                <a:gd name="connsiteY12" fmla="*/ 595340 h 605998"/>
                <a:gd name="connsiteX13" fmla="*/ 188461 w 241858"/>
                <a:gd name="connsiteY13" fmla="*/ 315946 h 605998"/>
                <a:gd name="connsiteX14" fmla="*/ 224983 w 241858"/>
                <a:gd name="connsiteY14" fmla="*/ 80706 h 605998"/>
                <a:gd name="connsiteX15" fmla="*/ 212048 w 241858"/>
                <a:gd name="connsiteY15" fmla="*/ 17519 h 605998"/>
                <a:gd name="connsiteX16" fmla="*/ 145091 w 241858"/>
                <a:gd name="connsiteY16" fmla="*/ 68526 h 605998"/>
                <a:gd name="connsiteX17" fmla="*/ 126069 w 241858"/>
                <a:gd name="connsiteY17" fmla="*/ 65481 h 605998"/>
                <a:gd name="connsiteX18" fmla="*/ 219657 w 241858"/>
                <a:gd name="connsiteY18" fmla="*/ 3055 h 60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58" h="605998">
                  <a:moveTo>
                    <a:pt x="48808" y="271492"/>
                  </a:moveTo>
                  <a:lnTo>
                    <a:pt x="64707" y="275695"/>
                  </a:lnTo>
                  <a:lnTo>
                    <a:pt x="15459" y="383967"/>
                  </a:lnTo>
                  <a:cubicBezTo>
                    <a:pt x="13942" y="386997"/>
                    <a:pt x="10907" y="388511"/>
                    <a:pt x="7873" y="388511"/>
                  </a:cubicBezTo>
                  <a:cubicBezTo>
                    <a:pt x="7114" y="388511"/>
                    <a:pt x="5597" y="388511"/>
                    <a:pt x="4838" y="387754"/>
                  </a:cubicBezTo>
                  <a:cubicBezTo>
                    <a:pt x="286" y="386239"/>
                    <a:pt x="-1231" y="380938"/>
                    <a:pt x="1045" y="377151"/>
                  </a:cubicBezTo>
                  <a:close/>
                  <a:moveTo>
                    <a:pt x="219657" y="3055"/>
                  </a:moveTo>
                  <a:cubicBezTo>
                    <a:pt x="231831" y="9145"/>
                    <a:pt x="243244" y="25132"/>
                    <a:pt x="241722" y="82990"/>
                  </a:cubicBezTo>
                  <a:cubicBezTo>
                    <a:pt x="240200" y="129429"/>
                    <a:pt x="230309" y="202513"/>
                    <a:pt x="204439" y="319752"/>
                  </a:cubicBezTo>
                  <a:cubicBezTo>
                    <a:pt x="172483" y="460591"/>
                    <a:pt x="132156" y="599147"/>
                    <a:pt x="131395" y="599908"/>
                  </a:cubicBezTo>
                  <a:cubicBezTo>
                    <a:pt x="130634" y="603714"/>
                    <a:pt x="126830" y="605998"/>
                    <a:pt x="123787" y="605998"/>
                  </a:cubicBezTo>
                  <a:cubicBezTo>
                    <a:pt x="123026" y="605998"/>
                    <a:pt x="122265" y="605998"/>
                    <a:pt x="121504" y="605998"/>
                  </a:cubicBezTo>
                  <a:cubicBezTo>
                    <a:pt x="116939" y="604476"/>
                    <a:pt x="114656" y="599908"/>
                    <a:pt x="115417" y="595340"/>
                  </a:cubicBezTo>
                  <a:cubicBezTo>
                    <a:pt x="116178" y="593818"/>
                    <a:pt x="156504" y="456024"/>
                    <a:pt x="188461" y="315946"/>
                  </a:cubicBezTo>
                  <a:cubicBezTo>
                    <a:pt x="215092" y="195662"/>
                    <a:pt x="224222" y="123339"/>
                    <a:pt x="224983" y="80706"/>
                  </a:cubicBezTo>
                  <a:cubicBezTo>
                    <a:pt x="226505" y="31222"/>
                    <a:pt x="217374" y="19803"/>
                    <a:pt x="212048" y="17519"/>
                  </a:cubicBezTo>
                  <a:cubicBezTo>
                    <a:pt x="208244" y="15235"/>
                    <a:pt x="190744" y="12951"/>
                    <a:pt x="145091" y="68526"/>
                  </a:cubicBezTo>
                  <a:lnTo>
                    <a:pt x="126069" y="65481"/>
                  </a:lnTo>
                  <a:cubicBezTo>
                    <a:pt x="168678" y="12190"/>
                    <a:pt x="199113" y="-8365"/>
                    <a:pt x="219657" y="30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0" name="Freeform: Shape 509">
              <a:extLst>
                <a:ext uri="{FF2B5EF4-FFF2-40B4-BE49-F238E27FC236}">
                  <a16:creationId xmlns:a16="http://schemas.microsoft.com/office/drawing/2014/main" id="{0AAEBBF0-C22B-4184-820D-B37071E08D8F}"/>
                </a:ext>
              </a:extLst>
            </p:cNvPr>
            <p:cNvSpPr>
              <a:spLocks/>
            </p:cNvSpPr>
            <p:nvPr/>
          </p:nvSpPr>
          <p:spPr bwMode="auto">
            <a:xfrm>
              <a:off x="10394028" y="7219950"/>
              <a:ext cx="157600" cy="877888"/>
            </a:xfrm>
            <a:custGeom>
              <a:avLst/>
              <a:gdLst>
                <a:gd name="connsiteX0" fmla="*/ 35655 w 157600"/>
                <a:gd name="connsiteY0" fmla="*/ 343230 h 877888"/>
                <a:gd name="connsiteX1" fmla="*/ 52302 w 157600"/>
                <a:gd name="connsiteY1" fmla="*/ 346536 h 877888"/>
                <a:gd name="connsiteX2" fmla="*/ 16861 w 157600"/>
                <a:gd name="connsiteY2" fmla="*/ 656732 h 877888"/>
                <a:gd name="connsiteX3" fmla="*/ 8479 w 157600"/>
                <a:gd name="connsiteY3" fmla="*/ 663577 h 877888"/>
                <a:gd name="connsiteX4" fmla="*/ 7717 w 157600"/>
                <a:gd name="connsiteY4" fmla="*/ 663577 h 877888"/>
                <a:gd name="connsiteX5" fmla="*/ 97 w 157600"/>
                <a:gd name="connsiteY5" fmla="*/ 654451 h 877888"/>
                <a:gd name="connsiteX6" fmla="*/ 113028 w 157600"/>
                <a:gd name="connsiteY6" fmla="*/ 0 h 877888"/>
                <a:gd name="connsiteX7" fmla="*/ 115313 w 157600"/>
                <a:gd name="connsiteY7" fmla="*/ 0 h 877888"/>
                <a:gd name="connsiteX8" fmla="*/ 147302 w 157600"/>
                <a:gd name="connsiteY8" fmla="*/ 66184 h 877888"/>
                <a:gd name="connsiteX9" fmla="*/ 140447 w 157600"/>
                <a:gd name="connsiteY9" fmla="*/ 869520 h 877888"/>
                <a:gd name="connsiteX10" fmla="*/ 132069 w 157600"/>
                <a:gd name="connsiteY10" fmla="*/ 877888 h 877888"/>
                <a:gd name="connsiteX11" fmla="*/ 131307 w 157600"/>
                <a:gd name="connsiteY11" fmla="*/ 877127 h 877888"/>
                <a:gd name="connsiteX12" fmla="*/ 123691 w 157600"/>
                <a:gd name="connsiteY12" fmla="*/ 868759 h 877888"/>
                <a:gd name="connsiteX13" fmla="*/ 130546 w 157600"/>
                <a:gd name="connsiteY13" fmla="*/ 68466 h 877888"/>
                <a:gd name="connsiteX14" fmla="*/ 113790 w 157600"/>
                <a:gd name="connsiteY14" fmla="*/ 15976 h 877888"/>
                <a:gd name="connsiteX15" fmla="*/ 113028 w 157600"/>
                <a:gd name="connsiteY15" fmla="*/ 15976 h 877888"/>
                <a:gd name="connsiteX16" fmla="*/ 58952 w 157600"/>
                <a:gd name="connsiteY16" fmla="*/ 114110 h 877888"/>
                <a:gd name="connsiteX17" fmla="*/ 42196 w 157600"/>
                <a:gd name="connsiteY17" fmla="*/ 111828 h 877888"/>
                <a:gd name="connsiteX18" fmla="*/ 113028 w 157600"/>
                <a:gd name="connsiteY18" fmla="*/ 0 h 87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600" h="877888">
                  <a:moveTo>
                    <a:pt x="35655" y="343230"/>
                  </a:moveTo>
                  <a:lnTo>
                    <a:pt x="52302" y="346536"/>
                  </a:lnTo>
                  <a:lnTo>
                    <a:pt x="16861" y="656732"/>
                  </a:lnTo>
                  <a:cubicBezTo>
                    <a:pt x="16099" y="660535"/>
                    <a:pt x="12289" y="663577"/>
                    <a:pt x="8479" y="663577"/>
                  </a:cubicBezTo>
                  <a:cubicBezTo>
                    <a:pt x="7717" y="663577"/>
                    <a:pt x="7717" y="663577"/>
                    <a:pt x="7717" y="663577"/>
                  </a:cubicBezTo>
                  <a:cubicBezTo>
                    <a:pt x="3145" y="663577"/>
                    <a:pt x="-665" y="659014"/>
                    <a:pt x="97" y="654451"/>
                  </a:cubicBezTo>
                  <a:close/>
                  <a:moveTo>
                    <a:pt x="113028" y="0"/>
                  </a:moveTo>
                  <a:cubicBezTo>
                    <a:pt x="113790" y="0"/>
                    <a:pt x="114551" y="0"/>
                    <a:pt x="115313" y="0"/>
                  </a:cubicBezTo>
                  <a:cubicBezTo>
                    <a:pt x="131307" y="1522"/>
                    <a:pt x="141209" y="22062"/>
                    <a:pt x="147302" y="66184"/>
                  </a:cubicBezTo>
                  <a:cubicBezTo>
                    <a:pt x="173959" y="271583"/>
                    <a:pt x="140447" y="864195"/>
                    <a:pt x="140447" y="869520"/>
                  </a:cubicBezTo>
                  <a:cubicBezTo>
                    <a:pt x="139685" y="874085"/>
                    <a:pt x="135877" y="877888"/>
                    <a:pt x="132069" y="877888"/>
                  </a:cubicBezTo>
                  <a:cubicBezTo>
                    <a:pt x="132069" y="877888"/>
                    <a:pt x="131307" y="877888"/>
                    <a:pt x="131307" y="877127"/>
                  </a:cubicBezTo>
                  <a:cubicBezTo>
                    <a:pt x="126738" y="877127"/>
                    <a:pt x="123691" y="873324"/>
                    <a:pt x="123691" y="868759"/>
                  </a:cubicBezTo>
                  <a:cubicBezTo>
                    <a:pt x="123691" y="862674"/>
                    <a:pt x="157965" y="272343"/>
                    <a:pt x="130546" y="68466"/>
                  </a:cubicBezTo>
                  <a:cubicBezTo>
                    <a:pt x="124453" y="17497"/>
                    <a:pt x="113790" y="15976"/>
                    <a:pt x="113790" y="15976"/>
                  </a:cubicBezTo>
                  <a:cubicBezTo>
                    <a:pt x="113028" y="15976"/>
                    <a:pt x="113028" y="15976"/>
                    <a:pt x="113028" y="15976"/>
                  </a:cubicBezTo>
                  <a:cubicBezTo>
                    <a:pt x="101604" y="15976"/>
                    <a:pt x="77231" y="60859"/>
                    <a:pt x="58952" y="114110"/>
                  </a:cubicBezTo>
                  <a:lnTo>
                    <a:pt x="42196" y="111828"/>
                  </a:lnTo>
                  <a:cubicBezTo>
                    <a:pt x="52859" y="80638"/>
                    <a:pt x="83324" y="0"/>
                    <a:pt x="11302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1" name="Freeform: Shape 510">
              <a:extLst>
                <a:ext uri="{FF2B5EF4-FFF2-40B4-BE49-F238E27FC236}">
                  <a16:creationId xmlns:a16="http://schemas.microsoft.com/office/drawing/2014/main" id="{BB411A32-F798-4404-BB77-DFA12FA71E0C}"/>
                </a:ext>
              </a:extLst>
            </p:cNvPr>
            <p:cNvSpPr>
              <a:spLocks/>
            </p:cNvSpPr>
            <p:nvPr/>
          </p:nvSpPr>
          <p:spPr bwMode="auto">
            <a:xfrm>
              <a:off x="9598025" y="8008938"/>
              <a:ext cx="1019176" cy="1092200"/>
            </a:xfrm>
            <a:custGeom>
              <a:avLst/>
              <a:gdLst>
                <a:gd name="connsiteX0" fmla="*/ 952716 w 1019176"/>
                <a:gd name="connsiteY0" fmla="*/ 25400 h 1092200"/>
                <a:gd name="connsiteX1" fmla="*/ 995764 w 1019176"/>
                <a:gd name="connsiteY1" fmla="*/ 27683 h 1092200"/>
                <a:gd name="connsiteX2" fmla="*/ 1019176 w 1019176"/>
                <a:gd name="connsiteY2" fmla="*/ 1092200 h 1092200"/>
                <a:gd name="connsiteX3" fmla="*/ 941388 w 1019176"/>
                <a:gd name="connsiteY3" fmla="*/ 954475 h 1092200"/>
                <a:gd name="connsiteX4" fmla="*/ 432888 w 1019176"/>
                <a:gd name="connsiteY4" fmla="*/ 0 h 1092200"/>
                <a:gd name="connsiteX5" fmla="*/ 915988 w 1019176"/>
                <a:gd name="connsiteY5" fmla="*/ 22842 h 1092200"/>
                <a:gd name="connsiteX6" fmla="*/ 865813 w 1019176"/>
                <a:gd name="connsiteY6" fmla="*/ 1083489 h 1092200"/>
                <a:gd name="connsiteX7" fmla="*/ 940657 w 1019176"/>
                <a:gd name="connsiteY7" fmla="*/ 954087 h 1092200"/>
                <a:gd name="connsiteX8" fmla="*/ 1019176 w 1019176"/>
                <a:gd name="connsiteY8" fmla="*/ 1092200 h 1092200"/>
                <a:gd name="connsiteX9" fmla="*/ 865188 w 1019176"/>
                <a:gd name="connsiteY9" fmla="*/ 1084569 h 1092200"/>
                <a:gd name="connsiteX10" fmla="*/ 865376 w 1019176"/>
                <a:gd name="connsiteY10" fmla="*/ 1084244 h 1092200"/>
                <a:gd name="connsiteX11" fmla="*/ 0 w 1019176"/>
                <a:gd name="connsiteY11" fmla="*/ 1043908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9176" h="1092200">
                  <a:moveTo>
                    <a:pt x="952716" y="25400"/>
                  </a:moveTo>
                  <a:lnTo>
                    <a:pt x="995764" y="27683"/>
                  </a:lnTo>
                  <a:lnTo>
                    <a:pt x="1019176" y="1092200"/>
                  </a:lnTo>
                  <a:lnTo>
                    <a:pt x="941388" y="954475"/>
                  </a:lnTo>
                  <a:close/>
                  <a:moveTo>
                    <a:pt x="432888" y="0"/>
                  </a:moveTo>
                  <a:lnTo>
                    <a:pt x="915988" y="22842"/>
                  </a:lnTo>
                  <a:lnTo>
                    <a:pt x="865813" y="1083489"/>
                  </a:lnTo>
                  <a:lnTo>
                    <a:pt x="940657" y="954087"/>
                  </a:lnTo>
                  <a:lnTo>
                    <a:pt x="1019176" y="1092200"/>
                  </a:lnTo>
                  <a:lnTo>
                    <a:pt x="865188" y="1084569"/>
                  </a:lnTo>
                  <a:lnTo>
                    <a:pt x="865376" y="1084244"/>
                  </a:lnTo>
                  <a:lnTo>
                    <a:pt x="0" y="1043908"/>
                  </a:lnTo>
                  <a:close/>
                </a:path>
              </a:pathLst>
            </a:custGeom>
            <a:solidFill>
              <a:srgbClr val="FF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2" name="Freeform 151">
              <a:extLst>
                <a:ext uri="{FF2B5EF4-FFF2-40B4-BE49-F238E27FC236}">
                  <a16:creationId xmlns:a16="http://schemas.microsoft.com/office/drawing/2014/main" id="{C834B989-E2C7-4360-A16F-9FEDE68B3E7D}"/>
                </a:ext>
              </a:extLst>
            </p:cNvPr>
            <p:cNvSpPr>
              <a:spLocks/>
            </p:cNvSpPr>
            <p:nvPr/>
          </p:nvSpPr>
          <p:spPr bwMode="auto">
            <a:xfrm>
              <a:off x="10463213" y="8032750"/>
              <a:ext cx="87313" cy="1060450"/>
            </a:xfrm>
            <a:custGeom>
              <a:avLst/>
              <a:gdLst>
                <a:gd name="T0" fmla="*/ 66 w 114"/>
                <a:gd name="T1" fmla="*/ 0 h 1394"/>
                <a:gd name="T2" fmla="*/ 0 w 114"/>
                <a:gd name="T3" fmla="*/ 1394 h 1394"/>
                <a:gd name="T4" fmla="*/ 99 w 114"/>
                <a:gd name="T5" fmla="*/ 1223 h 1394"/>
                <a:gd name="T6" fmla="*/ 114 w 114"/>
                <a:gd name="T7" fmla="*/ 2 h 1394"/>
                <a:gd name="T8" fmla="*/ 66 w 114"/>
                <a:gd name="T9" fmla="*/ 0 h 1394"/>
              </a:gdLst>
              <a:ahLst/>
              <a:cxnLst>
                <a:cxn ang="0">
                  <a:pos x="T0" y="T1"/>
                </a:cxn>
                <a:cxn ang="0">
                  <a:pos x="T2" y="T3"/>
                </a:cxn>
                <a:cxn ang="0">
                  <a:pos x="T4" y="T5"/>
                </a:cxn>
                <a:cxn ang="0">
                  <a:pos x="T6" y="T7"/>
                </a:cxn>
                <a:cxn ang="0">
                  <a:pos x="T8" y="T9"/>
                </a:cxn>
              </a:cxnLst>
              <a:rect l="0" t="0" r="r" b="b"/>
              <a:pathLst>
                <a:path w="114" h="1394">
                  <a:moveTo>
                    <a:pt x="66" y="0"/>
                  </a:moveTo>
                  <a:lnTo>
                    <a:pt x="0" y="1394"/>
                  </a:lnTo>
                  <a:lnTo>
                    <a:pt x="99" y="1223"/>
                  </a:lnTo>
                  <a:lnTo>
                    <a:pt x="114" y="2"/>
                  </a:lnTo>
                  <a:lnTo>
                    <a:pt x="66" y="0"/>
                  </a:lnTo>
                  <a:close/>
                </a:path>
              </a:pathLst>
            </a:custGeom>
            <a:solidFill>
              <a:srgbClr val="BC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13" name="Freeform: Shape 512">
              <a:extLst>
                <a:ext uri="{FF2B5EF4-FFF2-40B4-BE49-F238E27FC236}">
                  <a16:creationId xmlns:a16="http://schemas.microsoft.com/office/drawing/2014/main" id="{5C163363-8ED6-48DD-84DF-53BC7C52F603}"/>
                </a:ext>
              </a:extLst>
            </p:cNvPr>
            <p:cNvSpPr>
              <a:spLocks/>
            </p:cNvSpPr>
            <p:nvPr/>
          </p:nvSpPr>
          <p:spPr bwMode="auto">
            <a:xfrm>
              <a:off x="9326563" y="7727950"/>
              <a:ext cx="1163637" cy="1179513"/>
            </a:xfrm>
            <a:custGeom>
              <a:avLst/>
              <a:gdLst>
                <a:gd name="connsiteX0" fmla="*/ 1121014 w 1163637"/>
                <a:gd name="connsiteY0" fmla="*/ 117475 h 1179513"/>
                <a:gd name="connsiteX1" fmla="*/ 1163637 w 1163637"/>
                <a:gd name="connsiteY1" fmla="*/ 127379 h 1179513"/>
                <a:gd name="connsiteX2" fmla="*/ 993144 w 1163637"/>
                <a:gd name="connsiteY2" fmla="*/ 1179513 h 1179513"/>
                <a:gd name="connsiteX3" fmla="*/ 941387 w 1163637"/>
                <a:gd name="connsiteY3" fmla="*/ 1029426 h 1179513"/>
                <a:gd name="connsiteX4" fmla="*/ 615163 w 1163637"/>
                <a:gd name="connsiteY4" fmla="*/ 0 h 1179513"/>
                <a:gd name="connsiteX5" fmla="*/ 1085850 w 1163637"/>
                <a:gd name="connsiteY5" fmla="*/ 110349 h 1179513"/>
                <a:gd name="connsiteX6" fmla="*/ 843283 w 1163637"/>
                <a:gd name="connsiteY6" fmla="*/ 1144588 h 1179513"/>
                <a:gd name="connsiteX7" fmla="*/ 0 w 1163637"/>
                <a:gd name="connsiteY7" fmla="*/ 94672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637" h="1179513">
                  <a:moveTo>
                    <a:pt x="1121014" y="117475"/>
                  </a:moveTo>
                  <a:lnTo>
                    <a:pt x="1163637" y="127379"/>
                  </a:lnTo>
                  <a:lnTo>
                    <a:pt x="993144" y="1179513"/>
                  </a:lnTo>
                  <a:lnTo>
                    <a:pt x="941387" y="1029426"/>
                  </a:lnTo>
                  <a:close/>
                  <a:moveTo>
                    <a:pt x="615163" y="0"/>
                  </a:moveTo>
                  <a:lnTo>
                    <a:pt x="1085850" y="110349"/>
                  </a:lnTo>
                  <a:lnTo>
                    <a:pt x="843283" y="1144588"/>
                  </a:lnTo>
                  <a:lnTo>
                    <a:pt x="0" y="946720"/>
                  </a:lnTo>
                  <a:close/>
                </a:path>
              </a:pathLst>
            </a:custGeom>
            <a:solidFill>
              <a:srgbClr val="921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4" name="Freeform: Shape 513">
              <a:extLst>
                <a:ext uri="{FF2B5EF4-FFF2-40B4-BE49-F238E27FC236}">
                  <a16:creationId xmlns:a16="http://schemas.microsoft.com/office/drawing/2014/main" id="{7FAD3C88-F524-464E-A1C7-97E8E08F43D1}"/>
                </a:ext>
              </a:extLst>
            </p:cNvPr>
            <p:cNvSpPr>
              <a:spLocks/>
            </p:cNvSpPr>
            <p:nvPr/>
          </p:nvSpPr>
          <p:spPr bwMode="auto">
            <a:xfrm>
              <a:off x="10169525" y="7837488"/>
              <a:ext cx="277813" cy="1069975"/>
            </a:xfrm>
            <a:custGeom>
              <a:avLst/>
              <a:gdLst>
                <a:gd name="connsiteX0" fmla="*/ 242801 w 277813"/>
                <a:gd name="connsiteY0" fmla="*/ 0 h 1069975"/>
                <a:gd name="connsiteX1" fmla="*/ 277813 w 277813"/>
                <a:gd name="connsiteY1" fmla="*/ 8378 h 1069975"/>
                <a:gd name="connsiteX2" fmla="*/ 98241 w 277813"/>
                <a:gd name="connsiteY2" fmla="*/ 919765 h 1069975"/>
                <a:gd name="connsiteX3" fmla="*/ 98756 w 277813"/>
                <a:gd name="connsiteY3" fmla="*/ 919162 h 1069975"/>
                <a:gd name="connsiteX4" fmla="*/ 150813 w 277813"/>
                <a:gd name="connsiteY4" fmla="*/ 1069975 h 1069975"/>
                <a:gd name="connsiteX5" fmla="*/ 206 w 277813"/>
                <a:gd name="connsiteY5" fmla="*/ 1034808 h 1069975"/>
                <a:gd name="connsiteX6" fmla="*/ 0 w 277813"/>
                <a:gd name="connsiteY6" fmla="*/ 1035050 h 1069975"/>
                <a:gd name="connsiteX7" fmla="*/ 64 w 277813"/>
                <a:gd name="connsiteY7" fmla="*/ 1034775 h 1069975"/>
                <a:gd name="connsiteX8" fmla="*/ 0 w 277813"/>
                <a:gd name="connsiteY8" fmla="*/ 1034760 h 1069975"/>
                <a:gd name="connsiteX9" fmla="*/ 94 w 277813"/>
                <a:gd name="connsiteY9" fmla="*/ 1034650 h 106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813" h="1069975">
                  <a:moveTo>
                    <a:pt x="242801" y="0"/>
                  </a:moveTo>
                  <a:lnTo>
                    <a:pt x="277813" y="8378"/>
                  </a:lnTo>
                  <a:lnTo>
                    <a:pt x="98241" y="919765"/>
                  </a:lnTo>
                  <a:lnTo>
                    <a:pt x="98756" y="919162"/>
                  </a:lnTo>
                  <a:lnTo>
                    <a:pt x="150813" y="1069975"/>
                  </a:lnTo>
                  <a:lnTo>
                    <a:pt x="206" y="1034808"/>
                  </a:lnTo>
                  <a:lnTo>
                    <a:pt x="0" y="1035050"/>
                  </a:lnTo>
                  <a:lnTo>
                    <a:pt x="64" y="1034775"/>
                  </a:lnTo>
                  <a:lnTo>
                    <a:pt x="0" y="1034760"/>
                  </a:lnTo>
                  <a:lnTo>
                    <a:pt x="94" y="1034650"/>
                  </a:lnTo>
                  <a:close/>
                </a:path>
              </a:pathLst>
            </a:custGeom>
            <a:solidFill>
              <a:srgbClr val="6D0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5" name="Freeform: Shape 514">
              <a:extLst>
                <a:ext uri="{FF2B5EF4-FFF2-40B4-BE49-F238E27FC236}">
                  <a16:creationId xmlns:a16="http://schemas.microsoft.com/office/drawing/2014/main" id="{4BB86165-0189-4C12-A6AF-AE652DE1C2C5}"/>
                </a:ext>
              </a:extLst>
            </p:cNvPr>
            <p:cNvSpPr>
              <a:spLocks/>
            </p:cNvSpPr>
            <p:nvPr/>
          </p:nvSpPr>
          <p:spPr bwMode="auto">
            <a:xfrm>
              <a:off x="9091613" y="7454900"/>
              <a:ext cx="1260475" cy="1219201"/>
            </a:xfrm>
            <a:custGeom>
              <a:avLst/>
              <a:gdLst>
                <a:gd name="connsiteX0" fmla="*/ 1220119 w 1260475"/>
                <a:gd name="connsiteY0" fmla="*/ 182563 h 1219201"/>
                <a:gd name="connsiteX1" fmla="*/ 1260475 w 1260475"/>
                <a:gd name="connsiteY1" fmla="*/ 197797 h 1219201"/>
                <a:gd name="connsiteX2" fmla="*/ 955905 w 1260475"/>
                <a:gd name="connsiteY2" fmla="*/ 1219201 h 1219201"/>
                <a:gd name="connsiteX3" fmla="*/ 923925 w 1260475"/>
                <a:gd name="connsiteY3" fmla="*/ 1063820 h 1219201"/>
                <a:gd name="connsiteX4" fmla="*/ 732982 w 1260475"/>
                <a:gd name="connsiteY4" fmla="*/ 0 h 1219201"/>
                <a:gd name="connsiteX5" fmla="*/ 1185863 w 1260475"/>
                <a:gd name="connsiteY5" fmla="*/ 169834 h 1219201"/>
                <a:gd name="connsiteX6" fmla="*/ 812141 w 1260475"/>
                <a:gd name="connsiteY6" fmla="*/ 1165225 h 1219201"/>
                <a:gd name="connsiteX7" fmla="*/ 0 w 1260475"/>
                <a:gd name="connsiteY7" fmla="*/ 859830 h 12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475" h="1219201">
                  <a:moveTo>
                    <a:pt x="1220119" y="182563"/>
                  </a:moveTo>
                  <a:lnTo>
                    <a:pt x="1260475" y="197797"/>
                  </a:lnTo>
                  <a:lnTo>
                    <a:pt x="955905" y="1219201"/>
                  </a:lnTo>
                  <a:lnTo>
                    <a:pt x="923925" y="1063820"/>
                  </a:lnTo>
                  <a:close/>
                  <a:moveTo>
                    <a:pt x="732982" y="0"/>
                  </a:moveTo>
                  <a:lnTo>
                    <a:pt x="1185863" y="169834"/>
                  </a:lnTo>
                  <a:lnTo>
                    <a:pt x="812141" y="1165225"/>
                  </a:lnTo>
                  <a:lnTo>
                    <a:pt x="0" y="859830"/>
                  </a:lnTo>
                  <a:close/>
                </a:path>
              </a:pathLst>
            </a:custGeom>
            <a:solidFill>
              <a:srgbClr val="3CC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6" name="Freeform: Shape 515">
              <a:extLst>
                <a:ext uri="{FF2B5EF4-FFF2-40B4-BE49-F238E27FC236}">
                  <a16:creationId xmlns:a16="http://schemas.microsoft.com/office/drawing/2014/main" id="{5CD6845C-6F65-4283-AC4E-075D0C3DCDAD}"/>
                </a:ext>
              </a:extLst>
            </p:cNvPr>
            <p:cNvSpPr>
              <a:spLocks/>
            </p:cNvSpPr>
            <p:nvPr/>
          </p:nvSpPr>
          <p:spPr bwMode="auto">
            <a:xfrm>
              <a:off x="9902825" y="7624763"/>
              <a:ext cx="407988" cy="1049337"/>
            </a:xfrm>
            <a:custGeom>
              <a:avLst/>
              <a:gdLst>
                <a:gd name="connsiteX0" fmla="*/ 373735 w 407988"/>
                <a:gd name="connsiteY0" fmla="*/ 0 h 1049337"/>
                <a:gd name="connsiteX1" fmla="*/ 407988 w 407988"/>
                <a:gd name="connsiteY1" fmla="*/ 12947 h 1049337"/>
                <a:gd name="connsiteX2" fmla="*/ 111892 w 407988"/>
                <a:gd name="connsiteY2" fmla="*/ 894075 h 1049337"/>
                <a:gd name="connsiteX3" fmla="*/ 68373 w 407988"/>
                <a:gd name="connsiteY3" fmla="*/ 933470 h 1049337"/>
                <a:gd name="connsiteX4" fmla="*/ 112360 w 407988"/>
                <a:gd name="connsiteY4" fmla="*/ 893762 h 1049337"/>
                <a:gd name="connsiteX5" fmla="*/ 144463 w 407988"/>
                <a:gd name="connsiteY5" fmla="*/ 1049337 h 1049337"/>
                <a:gd name="connsiteX6" fmla="*/ 134 w 407988"/>
                <a:gd name="connsiteY6" fmla="*/ 995241 h 1049337"/>
                <a:gd name="connsiteX7" fmla="*/ 0 w 407988"/>
                <a:gd name="connsiteY7" fmla="*/ 995363 h 1049337"/>
                <a:gd name="connsiteX8" fmla="*/ 57 w 407988"/>
                <a:gd name="connsiteY8" fmla="*/ 995212 h 1049337"/>
                <a:gd name="connsiteX9" fmla="*/ 0 w 407988"/>
                <a:gd name="connsiteY9" fmla="*/ 995191 h 1049337"/>
                <a:gd name="connsiteX10" fmla="*/ 98 w 407988"/>
                <a:gd name="connsiteY10" fmla="*/ 995103 h 104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7988" h="1049337">
                  <a:moveTo>
                    <a:pt x="373735" y="0"/>
                  </a:moveTo>
                  <a:lnTo>
                    <a:pt x="407988" y="12947"/>
                  </a:lnTo>
                  <a:lnTo>
                    <a:pt x="111892" y="894075"/>
                  </a:lnTo>
                  <a:lnTo>
                    <a:pt x="68373" y="933470"/>
                  </a:lnTo>
                  <a:lnTo>
                    <a:pt x="112360" y="893762"/>
                  </a:lnTo>
                  <a:lnTo>
                    <a:pt x="144463" y="1049337"/>
                  </a:lnTo>
                  <a:lnTo>
                    <a:pt x="134" y="995241"/>
                  </a:lnTo>
                  <a:lnTo>
                    <a:pt x="0" y="995363"/>
                  </a:lnTo>
                  <a:lnTo>
                    <a:pt x="57" y="995212"/>
                  </a:lnTo>
                  <a:lnTo>
                    <a:pt x="0" y="995191"/>
                  </a:lnTo>
                  <a:lnTo>
                    <a:pt x="98" y="995103"/>
                  </a:lnTo>
                  <a:close/>
                </a:path>
              </a:pathLst>
            </a:custGeom>
            <a:solidFill>
              <a:srgbClr val="2FA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7" name="Freeform 160">
              <a:extLst>
                <a:ext uri="{FF2B5EF4-FFF2-40B4-BE49-F238E27FC236}">
                  <a16:creationId xmlns:a16="http://schemas.microsoft.com/office/drawing/2014/main" id="{CE19EFF6-D03A-4662-BCA1-984194957719}"/>
                </a:ext>
              </a:extLst>
            </p:cNvPr>
            <p:cNvSpPr>
              <a:spLocks/>
            </p:cNvSpPr>
            <p:nvPr/>
          </p:nvSpPr>
          <p:spPr bwMode="auto">
            <a:xfrm>
              <a:off x="10972800" y="6546850"/>
              <a:ext cx="369888" cy="115888"/>
            </a:xfrm>
            <a:custGeom>
              <a:avLst/>
              <a:gdLst>
                <a:gd name="T0" fmla="*/ 241 w 487"/>
                <a:gd name="T1" fmla="*/ 153 h 153"/>
                <a:gd name="T2" fmla="*/ 209 w 487"/>
                <a:gd name="T3" fmla="*/ 151 h 153"/>
                <a:gd name="T4" fmla="*/ 1 w 487"/>
                <a:gd name="T5" fmla="*/ 9 h 153"/>
                <a:gd name="T6" fmla="*/ 3 w 487"/>
                <a:gd name="T7" fmla="*/ 2 h 153"/>
                <a:gd name="T8" fmla="*/ 11 w 487"/>
                <a:gd name="T9" fmla="*/ 4 h 153"/>
                <a:gd name="T10" fmla="*/ 211 w 487"/>
                <a:gd name="T11" fmla="*/ 140 h 153"/>
                <a:gd name="T12" fmla="*/ 478 w 487"/>
                <a:gd name="T13" fmla="*/ 28 h 153"/>
                <a:gd name="T14" fmla="*/ 485 w 487"/>
                <a:gd name="T15" fmla="*/ 28 h 153"/>
                <a:gd name="T16" fmla="*/ 485 w 487"/>
                <a:gd name="T17" fmla="*/ 36 h 153"/>
                <a:gd name="T18" fmla="*/ 241 w 487"/>
                <a:gd name="T1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7" h="153">
                  <a:moveTo>
                    <a:pt x="241" y="153"/>
                  </a:moveTo>
                  <a:cubicBezTo>
                    <a:pt x="231" y="153"/>
                    <a:pt x="220" y="152"/>
                    <a:pt x="209" y="151"/>
                  </a:cubicBezTo>
                  <a:cubicBezTo>
                    <a:pt x="79" y="133"/>
                    <a:pt x="2" y="10"/>
                    <a:pt x="1" y="9"/>
                  </a:cubicBezTo>
                  <a:cubicBezTo>
                    <a:pt x="0" y="7"/>
                    <a:pt x="1" y="3"/>
                    <a:pt x="3" y="2"/>
                  </a:cubicBezTo>
                  <a:cubicBezTo>
                    <a:pt x="6" y="0"/>
                    <a:pt x="9" y="1"/>
                    <a:pt x="11" y="4"/>
                  </a:cubicBezTo>
                  <a:cubicBezTo>
                    <a:pt x="11" y="5"/>
                    <a:pt x="85" y="124"/>
                    <a:pt x="211" y="140"/>
                  </a:cubicBezTo>
                  <a:cubicBezTo>
                    <a:pt x="297" y="152"/>
                    <a:pt x="386" y="114"/>
                    <a:pt x="478" y="28"/>
                  </a:cubicBezTo>
                  <a:cubicBezTo>
                    <a:pt x="480" y="26"/>
                    <a:pt x="483" y="26"/>
                    <a:pt x="485" y="28"/>
                  </a:cubicBezTo>
                  <a:cubicBezTo>
                    <a:pt x="487" y="31"/>
                    <a:pt x="487" y="34"/>
                    <a:pt x="485" y="36"/>
                  </a:cubicBezTo>
                  <a:cubicBezTo>
                    <a:pt x="402" y="114"/>
                    <a:pt x="320" y="153"/>
                    <a:pt x="241" y="153"/>
                  </a:cubicBezTo>
                  <a:close/>
                </a:path>
              </a:pathLst>
            </a:custGeom>
            <a:solidFill>
              <a:srgbClr val="F1C5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1" name="Freeform: Shape 520">
              <a:extLst>
                <a:ext uri="{FF2B5EF4-FFF2-40B4-BE49-F238E27FC236}">
                  <a16:creationId xmlns:a16="http://schemas.microsoft.com/office/drawing/2014/main" id="{07A199F8-EE79-4ED1-B591-7A16638F066F}"/>
                </a:ext>
              </a:extLst>
            </p:cNvPr>
            <p:cNvSpPr>
              <a:spLocks/>
            </p:cNvSpPr>
            <p:nvPr/>
          </p:nvSpPr>
          <p:spPr bwMode="auto">
            <a:xfrm>
              <a:off x="10739438" y="9039225"/>
              <a:ext cx="873125" cy="76200"/>
            </a:xfrm>
            <a:custGeom>
              <a:avLst/>
              <a:gdLst>
                <a:gd name="connsiteX0" fmla="*/ 450850 w 873125"/>
                <a:gd name="connsiteY0" fmla="*/ 0 h 76200"/>
                <a:gd name="connsiteX1" fmla="*/ 873125 w 873125"/>
                <a:gd name="connsiteY1" fmla="*/ 0 h 76200"/>
                <a:gd name="connsiteX2" fmla="*/ 865503 w 873125"/>
                <a:gd name="connsiteY2" fmla="*/ 76200 h 76200"/>
                <a:gd name="connsiteX3" fmla="*/ 467619 w 873125"/>
                <a:gd name="connsiteY3" fmla="*/ 76200 h 76200"/>
                <a:gd name="connsiteX4" fmla="*/ 0 w 873125"/>
                <a:gd name="connsiteY4" fmla="*/ 0 h 76200"/>
                <a:gd name="connsiteX5" fmla="*/ 422275 w 873125"/>
                <a:gd name="connsiteY5" fmla="*/ 0 h 76200"/>
                <a:gd name="connsiteX6" fmla="*/ 405506 w 873125"/>
                <a:gd name="connsiteY6" fmla="*/ 76200 h 76200"/>
                <a:gd name="connsiteX7" fmla="*/ 7622 w 873125"/>
                <a:gd name="connsiteY7"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125" h="76200">
                  <a:moveTo>
                    <a:pt x="450850" y="0"/>
                  </a:moveTo>
                  <a:lnTo>
                    <a:pt x="873125" y="0"/>
                  </a:lnTo>
                  <a:lnTo>
                    <a:pt x="865503" y="76200"/>
                  </a:lnTo>
                  <a:lnTo>
                    <a:pt x="467619" y="76200"/>
                  </a:lnTo>
                  <a:close/>
                  <a:moveTo>
                    <a:pt x="0" y="0"/>
                  </a:moveTo>
                  <a:lnTo>
                    <a:pt x="422275" y="0"/>
                  </a:lnTo>
                  <a:lnTo>
                    <a:pt x="405506" y="76200"/>
                  </a:lnTo>
                  <a:lnTo>
                    <a:pt x="7622" y="76200"/>
                  </a:lnTo>
                  <a:close/>
                </a:path>
              </a:pathLst>
            </a:custGeom>
            <a:solidFill>
              <a:srgbClr val="C47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22" name="Freeform: Shape 521">
              <a:extLst>
                <a:ext uri="{FF2B5EF4-FFF2-40B4-BE49-F238E27FC236}">
                  <a16:creationId xmlns:a16="http://schemas.microsoft.com/office/drawing/2014/main" id="{0932EF90-429D-448E-B753-BD1F4EC654C4}"/>
                </a:ext>
              </a:extLst>
            </p:cNvPr>
            <p:cNvSpPr>
              <a:spLocks/>
            </p:cNvSpPr>
            <p:nvPr/>
          </p:nvSpPr>
          <p:spPr bwMode="auto">
            <a:xfrm>
              <a:off x="10648950" y="9115425"/>
              <a:ext cx="1054100" cy="1410437"/>
            </a:xfrm>
            <a:custGeom>
              <a:avLst/>
              <a:gdLst>
                <a:gd name="connsiteX0" fmla="*/ 558800 w 1054100"/>
                <a:gd name="connsiteY0" fmla="*/ 0 h 1410437"/>
                <a:gd name="connsiteX1" fmla="*/ 955344 w 1054100"/>
                <a:gd name="connsiteY1" fmla="*/ 0 h 1410437"/>
                <a:gd name="connsiteX2" fmla="*/ 908245 w 1054100"/>
                <a:gd name="connsiteY2" fmla="*/ 1154422 h 1410437"/>
                <a:gd name="connsiteX3" fmla="*/ 1054100 w 1054100"/>
                <a:gd name="connsiteY3" fmla="*/ 1406144 h 1410437"/>
                <a:gd name="connsiteX4" fmla="*/ 648440 w 1054100"/>
                <a:gd name="connsiteY4" fmla="*/ 1104990 h 1410437"/>
                <a:gd name="connsiteX5" fmla="*/ 98756 w 1054100"/>
                <a:gd name="connsiteY5" fmla="*/ 0 h 1410437"/>
                <a:gd name="connsiteX6" fmla="*/ 495300 w 1054100"/>
                <a:gd name="connsiteY6" fmla="*/ 0 h 1410437"/>
                <a:gd name="connsiteX7" fmla="*/ 405660 w 1054100"/>
                <a:gd name="connsiteY7" fmla="*/ 1104990 h 1410437"/>
                <a:gd name="connsiteX8" fmla="*/ 0 w 1054100"/>
                <a:gd name="connsiteY8" fmla="*/ 1406144 h 1410437"/>
                <a:gd name="connsiteX9" fmla="*/ 145855 w 1054100"/>
                <a:gd name="connsiteY9" fmla="*/ 1154422 h 141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100" h="1410437">
                  <a:moveTo>
                    <a:pt x="558800" y="0"/>
                  </a:moveTo>
                  <a:lnTo>
                    <a:pt x="955344" y="0"/>
                  </a:lnTo>
                  <a:lnTo>
                    <a:pt x="908245" y="1154422"/>
                  </a:lnTo>
                  <a:lnTo>
                    <a:pt x="1054100" y="1406144"/>
                  </a:lnTo>
                  <a:cubicBezTo>
                    <a:pt x="1054100" y="1406144"/>
                    <a:pt x="864184" y="1470025"/>
                    <a:pt x="648440" y="1104990"/>
                  </a:cubicBezTo>
                  <a:close/>
                  <a:moveTo>
                    <a:pt x="98756" y="0"/>
                  </a:moveTo>
                  <a:lnTo>
                    <a:pt x="495300" y="0"/>
                  </a:lnTo>
                  <a:lnTo>
                    <a:pt x="405660" y="1104990"/>
                  </a:lnTo>
                  <a:cubicBezTo>
                    <a:pt x="189916" y="1470025"/>
                    <a:pt x="0" y="1406144"/>
                    <a:pt x="0" y="1406144"/>
                  </a:cubicBezTo>
                  <a:lnTo>
                    <a:pt x="145855" y="1154422"/>
                  </a:lnTo>
                  <a:close/>
                </a:path>
              </a:pathLst>
            </a:custGeom>
            <a:solidFill>
              <a:srgbClr val="D8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24" name="Freeform: Shape 523">
              <a:extLst>
                <a:ext uri="{FF2B5EF4-FFF2-40B4-BE49-F238E27FC236}">
                  <a16:creationId xmlns:a16="http://schemas.microsoft.com/office/drawing/2014/main" id="{D1F209EC-991E-417D-8992-A7B27C422809}"/>
                </a:ext>
              </a:extLst>
            </p:cNvPr>
            <p:cNvSpPr>
              <a:spLocks/>
            </p:cNvSpPr>
            <p:nvPr/>
          </p:nvSpPr>
          <p:spPr bwMode="auto">
            <a:xfrm>
              <a:off x="11780782" y="8320732"/>
              <a:ext cx="1615528" cy="1496368"/>
            </a:xfrm>
            <a:custGeom>
              <a:avLst/>
              <a:gdLst>
                <a:gd name="connsiteX0" fmla="*/ 32677 w 1615528"/>
                <a:gd name="connsiteY0" fmla="*/ 283453 h 1496368"/>
                <a:gd name="connsiteX1" fmla="*/ 37236 w 1615528"/>
                <a:gd name="connsiteY1" fmla="*/ 294112 h 1496368"/>
                <a:gd name="connsiteX2" fmla="*/ 82068 w 1615528"/>
                <a:gd name="connsiteY2" fmla="*/ 646642 h 1496368"/>
                <a:gd name="connsiteX3" fmla="*/ 503794 w 1615528"/>
                <a:gd name="connsiteY3" fmla="*/ 911610 h 1496368"/>
                <a:gd name="connsiteX4" fmla="*/ 711998 w 1615528"/>
                <a:gd name="connsiteY4" fmla="*/ 1038765 h 1496368"/>
                <a:gd name="connsiteX5" fmla="*/ 729474 w 1615528"/>
                <a:gd name="connsiteY5" fmla="*/ 1490277 h 1496368"/>
                <a:gd name="connsiteX6" fmla="*/ 721876 w 1615528"/>
                <a:gd name="connsiteY6" fmla="*/ 1496368 h 1496368"/>
                <a:gd name="connsiteX7" fmla="*/ 719596 w 1615528"/>
                <a:gd name="connsiteY7" fmla="*/ 1495607 h 1496368"/>
                <a:gd name="connsiteX8" fmla="*/ 714277 w 1615528"/>
                <a:gd name="connsiteY8" fmla="*/ 1485708 h 1496368"/>
                <a:gd name="connsiteX9" fmla="*/ 697560 w 1615528"/>
                <a:gd name="connsiteY9" fmla="*/ 1047140 h 1496368"/>
                <a:gd name="connsiteX10" fmla="*/ 500755 w 1615528"/>
                <a:gd name="connsiteY10" fmla="*/ 928361 h 1496368"/>
                <a:gd name="connsiteX11" fmla="*/ 68391 w 1615528"/>
                <a:gd name="connsiteY11" fmla="*/ 655018 h 1496368"/>
                <a:gd name="connsiteX12" fmla="*/ 22039 w 1615528"/>
                <a:gd name="connsiteY12" fmla="*/ 288783 h 1496368"/>
                <a:gd name="connsiteX13" fmla="*/ 32677 w 1615528"/>
                <a:gd name="connsiteY13" fmla="*/ 283453 h 1496368"/>
                <a:gd name="connsiteX14" fmla="*/ 1577967 w 1615528"/>
                <a:gd name="connsiteY14" fmla="*/ 117 h 1496368"/>
                <a:gd name="connsiteX15" fmla="*/ 1587873 w 1615528"/>
                <a:gd name="connsiteY15" fmla="*/ 6969 h 1496368"/>
                <a:gd name="connsiteX16" fmla="*/ 1299837 w 1615528"/>
                <a:gd name="connsiteY16" fmla="*/ 951099 h 1496368"/>
                <a:gd name="connsiteX17" fmla="*/ 1157343 w 1615528"/>
                <a:gd name="connsiteY17" fmla="*/ 1426971 h 1496368"/>
                <a:gd name="connsiteX18" fmla="*/ 1152009 w 1615528"/>
                <a:gd name="connsiteY18" fmla="*/ 1436869 h 1496368"/>
                <a:gd name="connsiteX19" fmla="*/ 1149723 w 1615528"/>
                <a:gd name="connsiteY19" fmla="*/ 1437630 h 1496368"/>
                <a:gd name="connsiteX20" fmla="*/ 1141341 w 1615528"/>
                <a:gd name="connsiteY20" fmla="*/ 1431539 h 1496368"/>
                <a:gd name="connsiteX21" fmla="*/ 1288407 w 1615528"/>
                <a:gd name="connsiteY21" fmla="*/ 938916 h 1496368"/>
                <a:gd name="connsiteX22" fmla="*/ 1571109 w 1615528"/>
                <a:gd name="connsiteY22" fmla="*/ 9253 h 1496368"/>
                <a:gd name="connsiteX23" fmla="*/ 1577967 w 1615528"/>
                <a:gd name="connsiteY23" fmla="*/ 117 h 149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5528" h="1496368">
                  <a:moveTo>
                    <a:pt x="32677" y="283453"/>
                  </a:moveTo>
                  <a:cubicBezTo>
                    <a:pt x="36476" y="284976"/>
                    <a:pt x="38756" y="289544"/>
                    <a:pt x="37236" y="294112"/>
                  </a:cubicBezTo>
                  <a:cubicBezTo>
                    <a:pt x="-2277" y="403755"/>
                    <a:pt x="14440" y="532432"/>
                    <a:pt x="82068" y="646642"/>
                  </a:cubicBezTo>
                  <a:cubicBezTo>
                    <a:pt x="167173" y="788263"/>
                    <a:pt x="320666" y="884961"/>
                    <a:pt x="503794" y="911610"/>
                  </a:cubicBezTo>
                  <a:cubicBezTo>
                    <a:pt x="598018" y="926077"/>
                    <a:pt x="667925" y="968716"/>
                    <a:pt x="711998" y="1038765"/>
                  </a:cubicBezTo>
                  <a:cubicBezTo>
                    <a:pt x="817619" y="1208558"/>
                    <a:pt x="733274" y="1478856"/>
                    <a:pt x="729474" y="1490277"/>
                  </a:cubicBezTo>
                  <a:cubicBezTo>
                    <a:pt x="728715" y="1494084"/>
                    <a:pt x="725675" y="1496368"/>
                    <a:pt x="721876" y="1496368"/>
                  </a:cubicBezTo>
                  <a:cubicBezTo>
                    <a:pt x="721116" y="1496368"/>
                    <a:pt x="720356" y="1496368"/>
                    <a:pt x="719596" y="1495607"/>
                  </a:cubicBezTo>
                  <a:cubicBezTo>
                    <a:pt x="715037" y="1494845"/>
                    <a:pt x="712757" y="1489515"/>
                    <a:pt x="714277" y="1485708"/>
                  </a:cubicBezTo>
                  <a:cubicBezTo>
                    <a:pt x="715037" y="1482663"/>
                    <a:pt x="800142" y="1210842"/>
                    <a:pt x="697560" y="1047140"/>
                  </a:cubicBezTo>
                  <a:cubicBezTo>
                    <a:pt x="657287" y="981659"/>
                    <a:pt x="590419" y="941305"/>
                    <a:pt x="500755" y="928361"/>
                  </a:cubicBezTo>
                  <a:cubicBezTo>
                    <a:pt x="313068" y="900189"/>
                    <a:pt x="155775" y="800446"/>
                    <a:pt x="68391" y="655018"/>
                  </a:cubicBezTo>
                  <a:cubicBezTo>
                    <a:pt x="-2277" y="536239"/>
                    <a:pt x="-18994" y="402993"/>
                    <a:pt x="22039" y="288783"/>
                  </a:cubicBezTo>
                  <a:cubicBezTo>
                    <a:pt x="23559" y="284214"/>
                    <a:pt x="28118" y="281930"/>
                    <a:pt x="32677" y="283453"/>
                  </a:cubicBezTo>
                  <a:close/>
                  <a:moveTo>
                    <a:pt x="1577967" y="117"/>
                  </a:moveTo>
                  <a:cubicBezTo>
                    <a:pt x="1582539" y="-645"/>
                    <a:pt x="1587111" y="2401"/>
                    <a:pt x="1587873" y="6969"/>
                  </a:cubicBezTo>
                  <a:cubicBezTo>
                    <a:pt x="1640451" y="333607"/>
                    <a:pt x="1652643" y="610755"/>
                    <a:pt x="1299837" y="951099"/>
                  </a:cubicBezTo>
                  <a:cubicBezTo>
                    <a:pt x="1080381" y="1162005"/>
                    <a:pt x="1156581" y="1423925"/>
                    <a:pt x="1157343" y="1426971"/>
                  </a:cubicBezTo>
                  <a:cubicBezTo>
                    <a:pt x="1158867" y="1431539"/>
                    <a:pt x="1155819" y="1436107"/>
                    <a:pt x="1152009" y="1436869"/>
                  </a:cubicBezTo>
                  <a:cubicBezTo>
                    <a:pt x="1151247" y="1437630"/>
                    <a:pt x="1150485" y="1437630"/>
                    <a:pt x="1149723" y="1437630"/>
                  </a:cubicBezTo>
                  <a:cubicBezTo>
                    <a:pt x="1145913" y="1437630"/>
                    <a:pt x="1142865" y="1435346"/>
                    <a:pt x="1141341" y="1431539"/>
                  </a:cubicBezTo>
                  <a:cubicBezTo>
                    <a:pt x="1140579" y="1429255"/>
                    <a:pt x="1062093" y="1157437"/>
                    <a:pt x="1288407" y="938916"/>
                  </a:cubicBezTo>
                  <a:cubicBezTo>
                    <a:pt x="1635117" y="604664"/>
                    <a:pt x="1622925" y="332085"/>
                    <a:pt x="1571109" y="9253"/>
                  </a:cubicBezTo>
                  <a:cubicBezTo>
                    <a:pt x="1570347" y="4685"/>
                    <a:pt x="1573395" y="878"/>
                    <a:pt x="1577967" y="117"/>
                  </a:cubicBezTo>
                  <a:close/>
                </a:path>
              </a:pathLst>
            </a:custGeom>
            <a:solidFill>
              <a:srgbClr val="351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25" name="Freeform: Shape 524">
              <a:extLst>
                <a:ext uri="{FF2B5EF4-FFF2-40B4-BE49-F238E27FC236}">
                  <a16:creationId xmlns:a16="http://schemas.microsoft.com/office/drawing/2014/main" id="{5ED0718F-F4B2-4E12-8B9E-8AD0E0E2F9CA}"/>
                </a:ext>
              </a:extLst>
            </p:cNvPr>
            <p:cNvSpPr/>
            <p:nvPr/>
          </p:nvSpPr>
          <p:spPr>
            <a:xfrm>
              <a:off x="12351247" y="8170545"/>
              <a:ext cx="427493" cy="1602105"/>
            </a:xfrm>
            <a:custGeom>
              <a:avLst/>
              <a:gdLst>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18 w 442138"/>
                <a:gd name="connsiteY0" fmla="*/ 0 h 1577340"/>
                <a:gd name="connsiteX1" fmla="*/ 327678 w 442138"/>
                <a:gd name="connsiteY1" fmla="*/ 693420 h 1577340"/>
                <a:gd name="connsiteX2" fmla="*/ 441978 w 442138"/>
                <a:gd name="connsiteY2" fmla="*/ 1184910 h 1577340"/>
                <a:gd name="connsiteX3" fmla="*/ 354348 w 442138"/>
                <a:gd name="connsiteY3" fmla="*/ 1577340 h 1577340"/>
                <a:gd name="connsiteX0" fmla="*/ 19 w 438329"/>
                <a:gd name="connsiteY0" fmla="*/ 0 h 1575435"/>
                <a:gd name="connsiteX1" fmla="*/ 323869 w 438329"/>
                <a:gd name="connsiteY1" fmla="*/ 691515 h 1575435"/>
                <a:gd name="connsiteX2" fmla="*/ 438169 w 438329"/>
                <a:gd name="connsiteY2" fmla="*/ 1183005 h 1575435"/>
                <a:gd name="connsiteX3" fmla="*/ 350539 w 438329"/>
                <a:gd name="connsiteY3" fmla="*/ 1575435 h 1575435"/>
                <a:gd name="connsiteX0" fmla="*/ 532 w 438842"/>
                <a:gd name="connsiteY0" fmla="*/ 0 h 1575435"/>
                <a:gd name="connsiteX1" fmla="*/ 324382 w 438842"/>
                <a:gd name="connsiteY1" fmla="*/ 691515 h 1575435"/>
                <a:gd name="connsiteX2" fmla="*/ 438682 w 438842"/>
                <a:gd name="connsiteY2" fmla="*/ 1183005 h 1575435"/>
                <a:gd name="connsiteX3" fmla="*/ 351052 w 438842"/>
                <a:gd name="connsiteY3" fmla="*/ 1575435 h 1575435"/>
                <a:gd name="connsiteX0" fmla="*/ 532 w 438842"/>
                <a:gd name="connsiteY0" fmla="*/ 0 h 1575435"/>
                <a:gd name="connsiteX1" fmla="*/ 324382 w 438842"/>
                <a:gd name="connsiteY1" fmla="*/ 691515 h 1575435"/>
                <a:gd name="connsiteX2" fmla="*/ 438682 w 438842"/>
                <a:gd name="connsiteY2" fmla="*/ 1183005 h 1575435"/>
                <a:gd name="connsiteX3" fmla="*/ 351052 w 438842"/>
                <a:gd name="connsiteY3" fmla="*/ 1575435 h 1575435"/>
                <a:gd name="connsiteX0" fmla="*/ 445 w 438755"/>
                <a:gd name="connsiteY0" fmla="*/ 0 h 1575435"/>
                <a:gd name="connsiteX1" fmla="*/ 324295 w 438755"/>
                <a:gd name="connsiteY1" fmla="*/ 691515 h 1575435"/>
                <a:gd name="connsiteX2" fmla="*/ 438595 w 438755"/>
                <a:gd name="connsiteY2" fmla="*/ 1183005 h 1575435"/>
                <a:gd name="connsiteX3" fmla="*/ 350965 w 438755"/>
                <a:gd name="connsiteY3" fmla="*/ 1575435 h 1575435"/>
                <a:gd name="connsiteX0" fmla="*/ 428 w 438738"/>
                <a:gd name="connsiteY0" fmla="*/ 0 h 1575435"/>
                <a:gd name="connsiteX1" fmla="*/ 324278 w 438738"/>
                <a:gd name="connsiteY1" fmla="*/ 691515 h 1575435"/>
                <a:gd name="connsiteX2" fmla="*/ 438578 w 438738"/>
                <a:gd name="connsiteY2" fmla="*/ 1183005 h 1575435"/>
                <a:gd name="connsiteX3" fmla="*/ 350948 w 438738"/>
                <a:gd name="connsiteY3" fmla="*/ 1575435 h 1575435"/>
                <a:gd name="connsiteX0" fmla="*/ 462 w 438772"/>
                <a:gd name="connsiteY0" fmla="*/ 0 h 1575435"/>
                <a:gd name="connsiteX1" fmla="*/ 324312 w 438772"/>
                <a:gd name="connsiteY1" fmla="*/ 691515 h 1575435"/>
                <a:gd name="connsiteX2" fmla="*/ 438612 w 438772"/>
                <a:gd name="connsiteY2" fmla="*/ 1183005 h 1575435"/>
                <a:gd name="connsiteX3" fmla="*/ 350982 w 438772"/>
                <a:gd name="connsiteY3" fmla="*/ 1575435 h 1575435"/>
                <a:gd name="connsiteX0" fmla="*/ 642 w 438952"/>
                <a:gd name="connsiteY0" fmla="*/ 0 h 1575435"/>
                <a:gd name="connsiteX1" fmla="*/ 324492 w 438952"/>
                <a:gd name="connsiteY1" fmla="*/ 691515 h 1575435"/>
                <a:gd name="connsiteX2" fmla="*/ 438792 w 438952"/>
                <a:gd name="connsiteY2" fmla="*/ 1183005 h 1575435"/>
                <a:gd name="connsiteX3" fmla="*/ 351162 w 438952"/>
                <a:gd name="connsiteY3" fmla="*/ 1575435 h 1575435"/>
                <a:gd name="connsiteX0" fmla="*/ 613 w 438923"/>
                <a:gd name="connsiteY0" fmla="*/ 0 h 1575435"/>
                <a:gd name="connsiteX1" fmla="*/ 324463 w 438923"/>
                <a:gd name="connsiteY1" fmla="*/ 691515 h 1575435"/>
                <a:gd name="connsiteX2" fmla="*/ 438763 w 438923"/>
                <a:gd name="connsiteY2" fmla="*/ 1183005 h 1575435"/>
                <a:gd name="connsiteX3" fmla="*/ 351133 w 438923"/>
                <a:gd name="connsiteY3" fmla="*/ 1575435 h 1575435"/>
                <a:gd name="connsiteX0" fmla="*/ 0 w 438310"/>
                <a:gd name="connsiteY0" fmla="*/ 0 h 1575435"/>
                <a:gd name="connsiteX1" fmla="*/ 323850 w 438310"/>
                <a:gd name="connsiteY1" fmla="*/ 691515 h 1575435"/>
                <a:gd name="connsiteX2" fmla="*/ 438150 w 438310"/>
                <a:gd name="connsiteY2" fmla="*/ 1183005 h 1575435"/>
                <a:gd name="connsiteX3" fmla="*/ 350520 w 438310"/>
                <a:gd name="connsiteY3" fmla="*/ 1575435 h 1575435"/>
                <a:gd name="connsiteX0" fmla="*/ 22 w 438332"/>
                <a:gd name="connsiteY0" fmla="*/ 0 h 1575435"/>
                <a:gd name="connsiteX1" fmla="*/ 323872 w 438332"/>
                <a:gd name="connsiteY1" fmla="*/ 691515 h 1575435"/>
                <a:gd name="connsiteX2" fmla="*/ 438172 w 438332"/>
                <a:gd name="connsiteY2" fmla="*/ 1183005 h 1575435"/>
                <a:gd name="connsiteX3" fmla="*/ 350542 w 438332"/>
                <a:gd name="connsiteY3" fmla="*/ 1575435 h 1575435"/>
                <a:gd name="connsiteX0" fmla="*/ 22 w 438332"/>
                <a:gd name="connsiteY0" fmla="*/ 0 h 1575435"/>
                <a:gd name="connsiteX1" fmla="*/ 323872 w 438332"/>
                <a:gd name="connsiteY1" fmla="*/ 691515 h 1575435"/>
                <a:gd name="connsiteX2" fmla="*/ 438172 w 438332"/>
                <a:gd name="connsiteY2" fmla="*/ 1183005 h 1575435"/>
                <a:gd name="connsiteX3" fmla="*/ 350542 w 438332"/>
                <a:gd name="connsiteY3" fmla="*/ 1575435 h 1575435"/>
                <a:gd name="connsiteX0" fmla="*/ 22 w 432627"/>
                <a:gd name="connsiteY0" fmla="*/ 0 h 1575435"/>
                <a:gd name="connsiteX1" fmla="*/ 323872 w 432627"/>
                <a:gd name="connsiteY1" fmla="*/ 691515 h 1575435"/>
                <a:gd name="connsiteX2" fmla="*/ 432457 w 432627"/>
                <a:gd name="connsiteY2" fmla="*/ 1186815 h 1575435"/>
                <a:gd name="connsiteX3" fmla="*/ 350542 w 432627"/>
                <a:gd name="connsiteY3" fmla="*/ 1575435 h 1575435"/>
                <a:gd name="connsiteX0" fmla="*/ 22 w 432627"/>
                <a:gd name="connsiteY0" fmla="*/ 0 h 1575435"/>
                <a:gd name="connsiteX1" fmla="*/ 323872 w 432627"/>
                <a:gd name="connsiteY1" fmla="*/ 691515 h 1575435"/>
                <a:gd name="connsiteX2" fmla="*/ 432457 w 432627"/>
                <a:gd name="connsiteY2" fmla="*/ 1186815 h 1575435"/>
                <a:gd name="connsiteX3" fmla="*/ 350542 w 432627"/>
                <a:gd name="connsiteY3" fmla="*/ 1575435 h 1575435"/>
                <a:gd name="connsiteX0" fmla="*/ 22 w 432653"/>
                <a:gd name="connsiteY0" fmla="*/ 0 h 1602105"/>
                <a:gd name="connsiteX1" fmla="*/ 323872 w 432653"/>
                <a:gd name="connsiteY1" fmla="*/ 691515 h 1602105"/>
                <a:gd name="connsiteX2" fmla="*/ 432457 w 432653"/>
                <a:gd name="connsiteY2" fmla="*/ 1186815 h 1602105"/>
                <a:gd name="connsiteX3" fmla="*/ 361972 w 432653"/>
                <a:gd name="connsiteY3" fmla="*/ 1602105 h 1602105"/>
                <a:gd name="connsiteX0" fmla="*/ 22 w 432631"/>
                <a:gd name="connsiteY0" fmla="*/ 0 h 1602105"/>
                <a:gd name="connsiteX1" fmla="*/ 323872 w 432631"/>
                <a:gd name="connsiteY1" fmla="*/ 691515 h 1602105"/>
                <a:gd name="connsiteX2" fmla="*/ 432457 w 432631"/>
                <a:gd name="connsiteY2" fmla="*/ 1186815 h 1602105"/>
                <a:gd name="connsiteX3" fmla="*/ 361972 w 432631"/>
                <a:gd name="connsiteY3" fmla="*/ 1602105 h 1602105"/>
                <a:gd name="connsiteX0" fmla="*/ 22 w 425028"/>
                <a:gd name="connsiteY0" fmla="*/ 0 h 1602105"/>
                <a:gd name="connsiteX1" fmla="*/ 323872 w 425028"/>
                <a:gd name="connsiteY1" fmla="*/ 691515 h 1602105"/>
                <a:gd name="connsiteX2" fmla="*/ 424837 w 425028"/>
                <a:gd name="connsiteY2" fmla="*/ 1186815 h 1602105"/>
                <a:gd name="connsiteX3" fmla="*/ 361972 w 425028"/>
                <a:gd name="connsiteY3" fmla="*/ 1602105 h 1602105"/>
                <a:gd name="connsiteX0" fmla="*/ 22 w 432631"/>
                <a:gd name="connsiteY0" fmla="*/ 0 h 1602105"/>
                <a:gd name="connsiteX1" fmla="*/ 323872 w 432631"/>
                <a:gd name="connsiteY1" fmla="*/ 691515 h 1602105"/>
                <a:gd name="connsiteX2" fmla="*/ 432457 w 432631"/>
                <a:gd name="connsiteY2" fmla="*/ 1188720 h 1602105"/>
                <a:gd name="connsiteX3" fmla="*/ 361972 w 432631"/>
                <a:gd name="connsiteY3" fmla="*/ 1602105 h 1602105"/>
                <a:gd name="connsiteX0" fmla="*/ 22 w 426929"/>
                <a:gd name="connsiteY0" fmla="*/ 0 h 1602105"/>
                <a:gd name="connsiteX1" fmla="*/ 323872 w 426929"/>
                <a:gd name="connsiteY1" fmla="*/ 691515 h 1602105"/>
                <a:gd name="connsiteX2" fmla="*/ 426742 w 426929"/>
                <a:gd name="connsiteY2" fmla="*/ 1184910 h 1602105"/>
                <a:gd name="connsiteX3" fmla="*/ 361972 w 426929"/>
                <a:gd name="connsiteY3" fmla="*/ 1602105 h 1602105"/>
                <a:gd name="connsiteX0" fmla="*/ 22 w 426929"/>
                <a:gd name="connsiteY0" fmla="*/ 0 h 1602105"/>
                <a:gd name="connsiteX1" fmla="*/ 323872 w 426929"/>
                <a:gd name="connsiteY1" fmla="*/ 691515 h 1602105"/>
                <a:gd name="connsiteX2" fmla="*/ 426742 w 426929"/>
                <a:gd name="connsiteY2" fmla="*/ 1184910 h 1602105"/>
                <a:gd name="connsiteX3" fmla="*/ 361972 w 426929"/>
                <a:gd name="connsiteY3" fmla="*/ 1602105 h 1602105"/>
                <a:gd name="connsiteX0" fmla="*/ 22 w 426742"/>
                <a:gd name="connsiteY0" fmla="*/ 0 h 1602105"/>
                <a:gd name="connsiteX1" fmla="*/ 323872 w 426742"/>
                <a:gd name="connsiteY1" fmla="*/ 691515 h 1602105"/>
                <a:gd name="connsiteX2" fmla="*/ 426742 w 426742"/>
                <a:gd name="connsiteY2" fmla="*/ 1184910 h 1602105"/>
                <a:gd name="connsiteX3" fmla="*/ 361972 w 426742"/>
                <a:gd name="connsiteY3" fmla="*/ 1602105 h 1602105"/>
                <a:gd name="connsiteX0" fmla="*/ 22 w 426742"/>
                <a:gd name="connsiteY0" fmla="*/ 0 h 1602105"/>
                <a:gd name="connsiteX1" fmla="*/ 323872 w 426742"/>
                <a:gd name="connsiteY1" fmla="*/ 691515 h 1602105"/>
                <a:gd name="connsiteX2" fmla="*/ 426742 w 426742"/>
                <a:gd name="connsiteY2" fmla="*/ 1184910 h 1602105"/>
                <a:gd name="connsiteX3" fmla="*/ 361972 w 426742"/>
                <a:gd name="connsiteY3" fmla="*/ 1602105 h 1602105"/>
                <a:gd name="connsiteX0" fmla="*/ 22 w 426742"/>
                <a:gd name="connsiteY0" fmla="*/ 0 h 1602105"/>
                <a:gd name="connsiteX1" fmla="*/ 323872 w 426742"/>
                <a:gd name="connsiteY1" fmla="*/ 691515 h 1602105"/>
                <a:gd name="connsiteX2" fmla="*/ 426742 w 426742"/>
                <a:gd name="connsiteY2" fmla="*/ 1184910 h 1602105"/>
                <a:gd name="connsiteX3" fmla="*/ 361972 w 426742"/>
                <a:gd name="connsiteY3" fmla="*/ 1602105 h 1602105"/>
                <a:gd name="connsiteX0" fmla="*/ 22 w 426742"/>
                <a:gd name="connsiteY0" fmla="*/ 0 h 1602105"/>
                <a:gd name="connsiteX1" fmla="*/ 323872 w 426742"/>
                <a:gd name="connsiteY1" fmla="*/ 691515 h 1602105"/>
                <a:gd name="connsiteX2" fmla="*/ 426742 w 426742"/>
                <a:gd name="connsiteY2" fmla="*/ 1184910 h 1602105"/>
                <a:gd name="connsiteX3" fmla="*/ 361972 w 426742"/>
                <a:gd name="connsiteY3" fmla="*/ 1602105 h 1602105"/>
                <a:gd name="connsiteX0" fmla="*/ 66 w 426786"/>
                <a:gd name="connsiteY0" fmla="*/ 0 h 1602105"/>
                <a:gd name="connsiteX1" fmla="*/ 323916 w 426786"/>
                <a:gd name="connsiteY1" fmla="*/ 691515 h 1602105"/>
                <a:gd name="connsiteX2" fmla="*/ 426786 w 426786"/>
                <a:gd name="connsiteY2" fmla="*/ 1184910 h 1602105"/>
                <a:gd name="connsiteX3" fmla="*/ 362016 w 426786"/>
                <a:gd name="connsiteY3" fmla="*/ 1602105 h 1602105"/>
                <a:gd name="connsiteX0" fmla="*/ 0 w 426720"/>
                <a:gd name="connsiteY0" fmla="*/ 0 h 1602105"/>
                <a:gd name="connsiteX1" fmla="*/ 323850 w 426720"/>
                <a:gd name="connsiteY1" fmla="*/ 691515 h 1602105"/>
                <a:gd name="connsiteX2" fmla="*/ 426720 w 426720"/>
                <a:gd name="connsiteY2" fmla="*/ 1184910 h 1602105"/>
                <a:gd name="connsiteX3" fmla="*/ 361950 w 426720"/>
                <a:gd name="connsiteY3" fmla="*/ 1602105 h 1602105"/>
                <a:gd name="connsiteX0" fmla="*/ 773 w 427493"/>
                <a:gd name="connsiteY0" fmla="*/ 0 h 1602105"/>
                <a:gd name="connsiteX1" fmla="*/ 324623 w 427493"/>
                <a:gd name="connsiteY1" fmla="*/ 691515 h 1602105"/>
                <a:gd name="connsiteX2" fmla="*/ 427493 w 427493"/>
                <a:gd name="connsiteY2" fmla="*/ 1184910 h 1602105"/>
                <a:gd name="connsiteX3" fmla="*/ 362723 w 427493"/>
                <a:gd name="connsiteY3" fmla="*/ 1602105 h 1602105"/>
                <a:gd name="connsiteX0" fmla="*/ 773 w 427493"/>
                <a:gd name="connsiteY0" fmla="*/ 0 h 1602105"/>
                <a:gd name="connsiteX1" fmla="*/ 324623 w 427493"/>
                <a:gd name="connsiteY1" fmla="*/ 691515 h 1602105"/>
                <a:gd name="connsiteX2" fmla="*/ 427493 w 427493"/>
                <a:gd name="connsiteY2" fmla="*/ 1184910 h 1602105"/>
                <a:gd name="connsiteX3" fmla="*/ 362723 w 427493"/>
                <a:gd name="connsiteY3" fmla="*/ 1602105 h 1602105"/>
              </a:gdLst>
              <a:ahLst/>
              <a:cxnLst>
                <a:cxn ang="0">
                  <a:pos x="connsiteX0" y="connsiteY0"/>
                </a:cxn>
                <a:cxn ang="0">
                  <a:pos x="connsiteX1" y="connsiteY1"/>
                </a:cxn>
                <a:cxn ang="0">
                  <a:pos x="connsiteX2" y="connsiteY2"/>
                </a:cxn>
                <a:cxn ang="0">
                  <a:pos x="connsiteX3" y="connsiteY3"/>
                </a:cxn>
              </a:cxnLst>
              <a:rect l="l" t="t" r="r" b="b"/>
              <a:pathLst>
                <a:path w="427493" h="1602105">
                  <a:moveTo>
                    <a:pt x="773" y="0"/>
                  </a:moveTo>
                  <a:cubicBezTo>
                    <a:pt x="-15102" y="360362"/>
                    <a:pt x="217308" y="490538"/>
                    <a:pt x="324623" y="691515"/>
                  </a:cubicBezTo>
                  <a:cubicBezTo>
                    <a:pt x="431938" y="882967"/>
                    <a:pt x="426858" y="995680"/>
                    <a:pt x="427493" y="1184910"/>
                  </a:cubicBezTo>
                  <a:cubicBezTo>
                    <a:pt x="418603" y="1355090"/>
                    <a:pt x="355738" y="1499870"/>
                    <a:pt x="362723" y="1602105"/>
                  </a:cubicBezTo>
                </a:path>
              </a:pathLst>
            </a:custGeom>
            <a:noFill/>
            <a:ln w="15875">
              <a:solidFill>
                <a:srgbClr val="35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26" name="Freeform: Shape 525">
              <a:extLst>
                <a:ext uri="{FF2B5EF4-FFF2-40B4-BE49-F238E27FC236}">
                  <a16:creationId xmlns:a16="http://schemas.microsoft.com/office/drawing/2014/main" id="{78D62A91-F3EE-4CC5-A3ED-836CA25D4D63}"/>
                </a:ext>
              </a:extLst>
            </p:cNvPr>
            <p:cNvSpPr>
              <a:spLocks/>
            </p:cNvSpPr>
            <p:nvPr/>
          </p:nvSpPr>
          <p:spPr bwMode="auto">
            <a:xfrm>
              <a:off x="11072814" y="6367770"/>
              <a:ext cx="213879" cy="144375"/>
            </a:xfrm>
            <a:custGeom>
              <a:avLst/>
              <a:gdLst>
                <a:gd name="connsiteX0" fmla="*/ 7275 w 213879"/>
                <a:gd name="connsiteY0" fmla="*/ 0 h 144375"/>
                <a:gd name="connsiteX1" fmla="*/ 16226 w 213879"/>
                <a:gd name="connsiteY1" fmla="*/ 11782 h 144375"/>
                <a:gd name="connsiteX2" fmla="*/ 169156 w 213879"/>
                <a:gd name="connsiteY2" fmla="*/ 80656 h 144375"/>
                <a:gd name="connsiteX3" fmla="*/ 213879 w 213879"/>
                <a:gd name="connsiteY3" fmla="*/ 73877 h 144375"/>
                <a:gd name="connsiteX4" fmla="*/ 208363 w 213879"/>
                <a:gd name="connsiteY4" fmla="*/ 140429 h 144375"/>
                <a:gd name="connsiteX5" fmla="*/ 0 w 213879"/>
                <a:gd name="connsiteY5" fmla="*/ 35654 h 1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879" h="144375">
                  <a:moveTo>
                    <a:pt x="7275" y="0"/>
                  </a:moveTo>
                  <a:lnTo>
                    <a:pt x="16226" y="11782"/>
                  </a:lnTo>
                  <a:cubicBezTo>
                    <a:pt x="54648" y="53010"/>
                    <a:pt x="105331" y="80656"/>
                    <a:pt x="169156" y="80656"/>
                  </a:cubicBezTo>
                  <a:lnTo>
                    <a:pt x="213879" y="73877"/>
                  </a:lnTo>
                  <a:lnTo>
                    <a:pt x="208363" y="140429"/>
                  </a:lnTo>
                  <a:cubicBezTo>
                    <a:pt x="68440" y="163206"/>
                    <a:pt x="17490" y="81968"/>
                    <a:pt x="0" y="35654"/>
                  </a:cubicBezTo>
                  <a:close/>
                </a:path>
              </a:pathLst>
            </a:custGeom>
            <a:solidFill>
              <a:srgbClr val="C47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2" name="Freeform 126">
              <a:extLst>
                <a:ext uri="{FF2B5EF4-FFF2-40B4-BE49-F238E27FC236}">
                  <a16:creationId xmlns:a16="http://schemas.microsoft.com/office/drawing/2014/main" id="{2DD67B9D-931B-4A36-9801-7A3E5872C41B}"/>
                </a:ext>
              </a:extLst>
            </p:cNvPr>
            <p:cNvSpPr>
              <a:spLocks/>
            </p:cNvSpPr>
            <p:nvPr/>
          </p:nvSpPr>
          <p:spPr bwMode="auto">
            <a:xfrm>
              <a:off x="12334875" y="6586538"/>
              <a:ext cx="428625" cy="354013"/>
            </a:xfrm>
            <a:custGeom>
              <a:avLst/>
              <a:gdLst>
                <a:gd name="T0" fmla="*/ 563 w 563"/>
                <a:gd name="T1" fmla="*/ 256 h 464"/>
                <a:gd name="T2" fmla="*/ 121 w 563"/>
                <a:gd name="T3" fmla="*/ 464 h 464"/>
                <a:gd name="T4" fmla="*/ 0 w 563"/>
                <a:gd name="T5" fmla="*/ 209 h 464"/>
                <a:gd name="T6" fmla="*/ 442 w 563"/>
                <a:gd name="T7" fmla="*/ 0 h 464"/>
                <a:gd name="T8" fmla="*/ 563 w 563"/>
                <a:gd name="T9" fmla="*/ 256 h 464"/>
              </a:gdLst>
              <a:ahLst/>
              <a:cxnLst>
                <a:cxn ang="0">
                  <a:pos x="T0" y="T1"/>
                </a:cxn>
                <a:cxn ang="0">
                  <a:pos x="T2" y="T3"/>
                </a:cxn>
                <a:cxn ang="0">
                  <a:pos x="T4" y="T5"/>
                </a:cxn>
                <a:cxn ang="0">
                  <a:pos x="T6" y="T7"/>
                </a:cxn>
                <a:cxn ang="0">
                  <a:pos x="T8" y="T9"/>
                </a:cxn>
              </a:cxnLst>
              <a:rect l="0" t="0" r="r" b="b"/>
              <a:pathLst>
                <a:path w="563" h="464">
                  <a:moveTo>
                    <a:pt x="563" y="256"/>
                  </a:moveTo>
                  <a:lnTo>
                    <a:pt x="121" y="464"/>
                  </a:lnTo>
                  <a:lnTo>
                    <a:pt x="0" y="209"/>
                  </a:lnTo>
                  <a:lnTo>
                    <a:pt x="442" y="0"/>
                  </a:lnTo>
                  <a:lnTo>
                    <a:pt x="563" y="256"/>
                  </a:lnTo>
                  <a:close/>
                </a:path>
              </a:pathLst>
            </a:custGeom>
            <a:solidFill>
              <a:srgbClr val="D6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03" name="Freeform 127">
              <a:extLst>
                <a:ext uri="{FF2B5EF4-FFF2-40B4-BE49-F238E27FC236}">
                  <a16:creationId xmlns:a16="http://schemas.microsoft.com/office/drawing/2014/main" id="{1FE29AC4-CDEC-454A-BFC9-5874290400A7}"/>
                </a:ext>
              </a:extLst>
            </p:cNvPr>
            <p:cNvSpPr>
              <a:spLocks/>
            </p:cNvSpPr>
            <p:nvPr/>
          </p:nvSpPr>
          <p:spPr bwMode="auto">
            <a:xfrm>
              <a:off x="12334875" y="6694488"/>
              <a:ext cx="290513" cy="246063"/>
            </a:xfrm>
            <a:custGeom>
              <a:avLst/>
              <a:gdLst>
                <a:gd name="T0" fmla="*/ 146 w 381"/>
                <a:gd name="T1" fmla="*/ 0 h 324"/>
                <a:gd name="T2" fmla="*/ 0 w 381"/>
                <a:gd name="T3" fmla="*/ 69 h 324"/>
                <a:gd name="T4" fmla="*/ 121 w 381"/>
                <a:gd name="T5" fmla="*/ 324 h 324"/>
                <a:gd name="T6" fmla="*/ 381 w 381"/>
                <a:gd name="T7" fmla="*/ 201 h 324"/>
                <a:gd name="T8" fmla="*/ 146 w 381"/>
                <a:gd name="T9" fmla="*/ 0 h 324"/>
              </a:gdLst>
              <a:ahLst/>
              <a:cxnLst>
                <a:cxn ang="0">
                  <a:pos x="T0" y="T1"/>
                </a:cxn>
                <a:cxn ang="0">
                  <a:pos x="T2" y="T3"/>
                </a:cxn>
                <a:cxn ang="0">
                  <a:pos x="T4" y="T5"/>
                </a:cxn>
                <a:cxn ang="0">
                  <a:pos x="T6" y="T7"/>
                </a:cxn>
                <a:cxn ang="0">
                  <a:pos x="T8" y="T9"/>
                </a:cxn>
              </a:cxnLst>
              <a:rect l="0" t="0" r="r" b="b"/>
              <a:pathLst>
                <a:path w="381" h="324">
                  <a:moveTo>
                    <a:pt x="146" y="0"/>
                  </a:moveTo>
                  <a:lnTo>
                    <a:pt x="0" y="69"/>
                  </a:lnTo>
                  <a:lnTo>
                    <a:pt x="121" y="324"/>
                  </a:lnTo>
                  <a:lnTo>
                    <a:pt x="381" y="201"/>
                  </a:lnTo>
                  <a:lnTo>
                    <a:pt x="146" y="0"/>
                  </a:ln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04" name="Freeform: Shape 503">
              <a:extLst>
                <a:ext uri="{FF2B5EF4-FFF2-40B4-BE49-F238E27FC236}">
                  <a16:creationId xmlns:a16="http://schemas.microsoft.com/office/drawing/2014/main" id="{CDD7A519-B082-4300-99C3-8C15A428ACC6}"/>
                </a:ext>
              </a:extLst>
            </p:cNvPr>
            <p:cNvSpPr>
              <a:spLocks/>
            </p:cNvSpPr>
            <p:nvPr/>
          </p:nvSpPr>
          <p:spPr bwMode="auto">
            <a:xfrm>
              <a:off x="12374563" y="6727824"/>
              <a:ext cx="82550" cy="71438"/>
            </a:xfrm>
            <a:custGeom>
              <a:avLst/>
              <a:gdLst>
                <a:gd name="connsiteX0" fmla="*/ 37456 w 82550"/>
                <a:gd name="connsiteY0" fmla="*/ 49213 h 71438"/>
                <a:gd name="connsiteX1" fmla="*/ 42862 w 82550"/>
                <a:gd name="connsiteY1" fmla="*/ 61067 h 71438"/>
                <a:gd name="connsiteX2" fmla="*/ 20465 w 82550"/>
                <a:gd name="connsiteY2" fmla="*/ 71438 h 71438"/>
                <a:gd name="connsiteX3" fmla="*/ 14287 w 82550"/>
                <a:gd name="connsiteY3" fmla="*/ 59585 h 71438"/>
                <a:gd name="connsiteX4" fmla="*/ 50299 w 82550"/>
                <a:gd name="connsiteY4" fmla="*/ 42863 h 71438"/>
                <a:gd name="connsiteX5" fmla="*/ 55563 w 82550"/>
                <a:gd name="connsiteY5" fmla="*/ 55564 h 71438"/>
                <a:gd name="connsiteX6" fmla="*/ 46539 w 82550"/>
                <a:gd name="connsiteY6" fmla="*/ 60326 h 71438"/>
                <a:gd name="connsiteX7" fmla="*/ 41275 w 82550"/>
                <a:gd name="connsiteY7" fmla="*/ 47626 h 71438"/>
                <a:gd name="connsiteX8" fmla="*/ 31070 w 82550"/>
                <a:gd name="connsiteY8" fmla="*/ 36513 h 71438"/>
                <a:gd name="connsiteX9" fmla="*/ 34925 w 82550"/>
                <a:gd name="connsiteY9" fmla="*/ 45306 h 71438"/>
                <a:gd name="connsiteX10" fmla="*/ 12564 w 82550"/>
                <a:gd name="connsiteY10" fmla="*/ 55563 h 71438"/>
                <a:gd name="connsiteX11" fmla="*/ 7937 w 82550"/>
                <a:gd name="connsiteY11" fmla="*/ 46771 h 71438"/>
                <a:gd name="connsiteX12" fmla="*/ 76372 w 82550"/>
                <a:gd name="connsiteY12" fmla="*/ 30163 h 71438"/>
                <a:gd name="connsiteX13" fmla="*/ 82550 w 82550"/>
                <a:gd name="connsiteY13" fmla="*/ 42864 h 71438"/>
                <a:gd name="connsiteX14" fmla="*/ 59381 w 82550"/>
                <a:gd name="connsiteY14" fmla="*/ 53976 h 71438"/>
                <a:gd name="connsiteX15" fmla="*/ 53975 w 82550"/>
                <a:gd name="connsiteY15" fmla="*/ 41275 h 71438"/>
                <a:gd name="connsiteX16" fmla="*/ 44097 w 82550"/>
                <a:gd name="connsiteY16" fmla="*/ 30163 h 71438"/>
                <a:gd name="connsiteX17" fmla="*/ 47625 w 82550"/>
                <a:gd name="connsiteY17" fmla="*/ 39688 h 71438"/>
                <a:gd name="connsiteX18" fmla="*/ 39158 w 82550"/>
                <a:gd name="connsiteY18" fmla="*/ 44451 h 71438"/>
                <a:gd name="connsiteX19" fmla="*/ 34925 w 82550"/>
                <a:gd name="connsiteY19" fmla="*/ 34925 h 71438"/>
                <a:gd name="connsiteX20" fmla="*/ 22559 w 82550"/>
                <a:gd name="connsiteY20" fmla="*/ 19050 h 71438"/>
                <a:gd name="connsiteX21" fmla="*/ 28575 w 82550"/>
                <a:gd name="connsiteY21" fmla="*/ 32108 h 71438"/>
                <a:gd name="connsiteX22" fmla="*/ 6768 w 82550"/>
                <a:gd name="connsiteY22" fmla="*/ 42863 h 71438"/>
                <a:gd name="connsiteX23" fmla="*/ 0 w 82550"/>
                <a:gd name="connsiteY23" fmla="*/ 29804 h 71438"/>
                <a:gd name="connsiteX24" fmla="*/ 70115 w 82550"/>
                <a:gd name="connsiteY24" fmla="*/ 17463 h 71438"/>
                <a:gd name="connsiteX25" fmla="*/ 74613 w 82550"/>
                <a:gd name="connsiteY25" fmla="*/ 27400 h 71438"/>
                <a:gd name="connsiteX26" fmla="*/ 52123 w 82550"/>
                <a:gd name="connsiteY26" fmla="*/ 38101 h 71438"/>
                <a:gd name="connsiteX27" fmla="*/ 47625 w 82550"/>
                <a:gd name="connsiteY27" fmla="*/ 28928 h 71438"/>
                <a:gd name="connsiteX28" fmla="*/ 35560 w 82550"/>
                <a:gd name="connsiteY28" fmla="*/ 12700 h 71438"/>
                <a:gd name="connsiteX29" fmla="*/ 41275 w 82550"/>
                <a:gd name="connsiteY29" fmla="*/ 25797 h 71438"/>
                <a:gd name="connsiteX30" fmla="*/ 32702 w 82550"/>
                <a:gd name="connsiteY30" fmla="*/ 30163 h 71438"/>
                <a:gd name="connsiteX31" fmla="*/ 26987 w 82550"/>
                <a:gd name="connsiteY31" fmla="*/ 17066 h 71438"/>
                <a:gd name="connsiteX32" fmla="*/ 62246 w 82550"/>
                <a:gd name="connsiteY32" fmla="*/ 0 h 71438"/>
                <a:gd name="connsiteX33" fmla="*/ 68262 w 82550"/>
                <a:gd name="connsiteY33" fmla="*/ 14287 h 71438"/>
                <a:gd name="connsiteX34" fmla="*/ 45703 w 82550"/>
                <a:gd name="connsiteY34" fmla="*/ 25400 h 71438"/>
                <a:gd name="connsiteX35" fmla="*/ 39687 w 82550"/>
                <a:gd name="connsiteY35" fmla="*/ 11112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550" h="71438">
                  <a:moveTo>
                    <a:pt x="37456" y="49213"/>
                  </a:moveTo>
                  <a:lnTo>
                    <a:pt x="42862" y="61067"/>
                  </a:lnTo>
                  <a:lnTo>
                    <a:pt x="20465" y="71438"/>
                  </a:lnTo>
                  <a:lnTo>
                    <a:pt x="14287" y="59585"/>
                  </a:lnTo>
                  <a:close/>
                  <a:moveTo>
                    <a:pt x="50299" y="42863"/>
                  </a:moveTo>
                  <a:lnTo>
                    <a:pt x="55563" y="55564"/>
                  </a:lnTo>
                  <a:lnTo>
                    <a:pt x="46539" y="60326"/>
                  </a:lnTo>
                  <a:lnTo>
                    <a:pt x="41275" y="47626"/>
                  </a:lnTo>
                  <a:close/>
                  <a:moveTo>
                    <a:pt x="31070" y="36513"/>
                  </a:moveTo>
                  <a:lnTo>
                    <a:pt x="34925" y="45306"/>
                  </a:lnTo>
                  <a:lnTo>
                    <a:pt x="12564" y="55563"/>
                  </a:lnTo>
                  <a:lnTo>
                    <a:pt x="7937" y="46771"/>
                  </a:lnTo>
                  <a:close/>
                  <a:moveTo>
                    <a:pt x="76372" y="30163"/>
                  </a:moveTo>
                  <a:lnTo>
                    <a:pt x="82550" y="42864"/>
                  </a:lnTo>
                  <a:lnTo>
                    <a:pt x="59381" y="53976"/>
                  </a:lnTo>
                  <a:lnTo>
                    <a:pt x="53975" y="41275"/>
                  </a:lnTo>
                  <a:close/>
                  <a:moveTo>
                    <a:pt x="44097" y="30163"/>
                  </a:moveTo>
                  <a:lnTo>
                    <a:pt x="47625" y="39688"/>
                  </a:lnTo>
                  <a:lnTo>
                    <a:pt x="39158" y="44451"/>
                  </a:lnTo>
                  <a:lnTo>
                    <a:pt x="34925" y="34925"/>
                  </a:lnTo>
                  <a:close/>
                  <a:moveTo>
                    <a:pt x="22559" y="19050"/>
                  </a:moveTo>
                  <a:lnTo>
                    <a:pt x="28575" y="32108"/>
                  </a:lnTo>
                  <a:lnTo>
                    <a:pt x="6768" y="42863"/>
                  </a:lnTo>
                  <a:lnTo>
                    <a:pt x="0" y="29804"/>
                  </a:lnTo>
                  <a:close/>
                  <a:moveTo>
                    <a:pt x="70115" y="17463"/>
                  </a:moveTo>
                  <a:lnTo>
                    <a:pt x="74613" y="27400"/>
                  </a:lnTo>
                  <a:lnTo>
                    <a:pt x="52123" y="38101"/>
                  </a:lnTo>
                  <a:lnTo>
                    <a:pt x="47625" y="28928"/>
                  </a:lnTo>
                  <a:close/>
                  <a:moveTo>
                    <a:pt x="35560" y="12700"/>
                  </a:moveTo>
                  <a:lnTo>
                    <a:pt x="41275" y="25797"/>
                  </a:lnTo>
                  <a:lnTo>
                    <a:pt x="32702" y="30163"/>
                  </a:lnTo>
                  <a:lnTo>
                    <a:pt x="26987" y="17066"/>
                  </a:lnTo>
                  <a:close/>
                  <a:moveTo>
                    <a:pt x="62246" y="0"/>
                  </a:moveTo>
                  <a:lnTo>
                    <a:pt x="68262" y="14287"/>
                  </a:lnTo>
                  <a:lnTo>
                    <a:pt x="45703" y="25400"/>
                  </a:lnTo>
                  <a:lnTo>
                    <a:pt x="39687" y="11112"/>
                  </a:lnTo>
                  <a:close/>
                </a:path>
              </a:pathLst>
            </a:custGeom>
            <a:solidFill>
              <a:srgbClr val="261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5" name="Freeform 140">
              <a:extLst>
                <a:ext uri="{FF2B5EF4-FFF2-40B4-BE49-F238E27FC236}">
                  <a16:creationId xmlns:a16="http://schemas.microsoft.com/office/drawing/2014/main" id="{5F1C4C52-CEC3-4D63-9F03-247425BCBB57}"/>
                </a:ext>
              </a:extLst>
            </p:cNvPr>
            <p:cNvSpPr>
              <a:spLocks/>
            </p:cNvSpPr>
            <p:nvPr/>
          </p:nvSpPr>
          <p:spPr bwMode="auto">
            <a:xfrm>
              <a:off x="12419013" y="6729413"/>
              <a:ext cx="280988" cy="271463"/>
            </a:xfrm>
            <a:custGeom>
              <a:avLst/>
              <a:gdLst>
                <a:gd name="T0" fmla="*/ 245 w 369"/>
                <a:gd name="T1" fmla="*/ 167 h 357"/>
                <a:gd name="T2" fmla="*/ 331 w 369"/>
                <a:gd name="T3" fmla="*/ 11 h 357"/>
                <a:gd name="T4" fmla="*/ 254 w 369"/>
                <a:gd name="T5" fmla="*/ 336 h 357"/>
                <a:gd name="T6" fmla="*/ 4 w 369"/>
                <a:gd name="T7" fmla="*/ 307 h 357"/>
                <a:gd name="T8" fmla="*/ 88 w 369"/>
                <a:gd name="T9" fmla="*/ 263 h 357"/>
                <a:gd name="T10" fmla="*/ 35 w 369"/>
                <a:gd name="T11" fmla="*/ 232 h 357"/>
                <a:gd name="T12" fmla="*/ 121 w 369"/>
                <a:gd name="T13" fmla="*/ 194 h 357"/>
                <a:gd name="T14" fmla="*/ 245 w 369"/>
                <a:gd name="T15" fmla="*/ 167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357">
                  <a:moveTo>
                    <a:pt x="245" y="167"/>
                  </a:moveTo>
                  <a:cubicBezTo>
                    <a:pt x="245" y="167"/>
                    <a:pt x="289" y="0"/>
                    <a:pt x="331" y="11"/>
                  </a:cubicBezTo>
                  <a:cubicBezTo>
                    <a:pt x="369" y="21"/>
                    <a:pt x="338" y="315"/>
                    <a:pt x="254" y="336"/>
                  </a:cubicBezTo>
                  <a:cubicBezTo>
                    <a:pt x="171" y="357"/>
                    <a:pt x="0" y="344"/>
                    <a:pt x="4" y="307"/>
                  </a:cubicBezTo>
                  <a:cubicBezTo>
                    <a:pt x="8" y="271"/>
                    <a:pt x="88" y="263"/>
                    <a:pt x="88" y="263"/>
                  </a:cubicBezTo>
                  <a:cubicBezTo>
                    <a:pt x="88" y="263"/>
                    <a:pt x="25" y="262"/>
                    <a:pt x="35" y="232"/>
                  </a:cubicBezTo>
                  <a:cubicBezTo>
                    <a:pt x="44" y="201"/>
                    <a:pt x="121" y="194"/>
                    <a:pt x="121" y="194"/>
                  </a:cubicBezTo>
                  <a:cubicBezTo>
                    <a:pt x="121" y="194"/>
                    <a:pt x="108" y="125"/>
                    <a:pt x="245" y="167"/>
                  </a:cubicBezTo>
                  <a:close/>
                </a:path>
              </a:pathLst>
            </a:custGeom>
            <a:solidFill>
              <a:srgbClr val="D8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18" name="Freeform 161">
              <a:extLst>
                <a:ext uri="{FF2B5EF4-FFF2-40B4-BE49-F238E27FC236}">
                  <a16:creationId xmlns:a16="http://schemas.microsoft.com/office/drawing/2014/main" id="{EDDB5B99-D115-4108-AD5D-0CE752BC4340}"/>
                </a:ext>
              </a:extLst>
            </p:cNvPr>
            <p:cNvSpPr>
              <a:spLocks/>
            </p:cNvSpPr>
            <p:nvPr/>
          </p:nvSpPr>
          <p:spPr bwMode="auto">
            <a:xfrm>
              <a:off x="12558713" y="6664325"/>
              <a:ext cx="68263" cy="71438"/>
            </a:xfrm>
            <a:custGeom>
              <a:avLst/>
              <a:gdLst>
                <a:gd name="T0" fmla="*/ 72 w 91"/>
                <a:gd name="T1" fmla="*/ 34 h 94"/>
                <a:gd name="T2" fmla="*/ 69 w 91"/>
                <a:gd name="T3" fmla="*/ 7 h 94"/>
                <a:gd name="T4" fmla="*/ 30 w 91"/>
                <a:gd name="T5" fmla="*/ 6 h 94"/>
                <a:gd name="T6" fmla="*/ 10 w 91"/>
                <a:gd name="T7" fmla="*/ 63 h 94"/>
                <a:gd name="T8" fmla="*/ 67 w 91"/>
                <a:gd name="T9" fmla="*/ 83 h 94"/>
                <a:gd name="T10" fmla="*/ 91 w 91"/>
                <a:gd name="T11" fmla="*/ 53 h 94"/>
                <a:gd name="T12" fmla="*/ 72 w 91"/>
                <a:gd name="T13" fmla="*/ 34 h 94"/>
              </a:gdLst>
              <a:ahLst/>
              <a:cxnLst>
                <a:cxn ang="0">
                  <a:pos x="T0" y="T1"/>
                </a:cxn>
                <a:cxn ang="0">
                  <a:pos x="T2" y="T3"/>
                </a:cxn>
                <a:cxn ang="0">
                  <a:pos x="T4" y="T5"/>
                </a:cxn>
                <a:cxn ang="0">
                  <a:pos x="T6" y="T7"/>
                </a:cxn>
                <a:cxn ang="0">
                  <a:pos x="T8" y="T9"/>
                </a:cxn>
                <a:cxn ang="0">
                  <a:pos x="T10" y="T11"/>
                </a:cxn>
                <a:cxn ang="0">
                  <a:pos x="T12" y="T13"/>
                </a:cxn>
              </a:cxnLst>
              <a:rect l="0" t="0" r="r" b="b"/>
              <a:pathLst>
                <a:path w="91" h="94">
                  <a:moveTo>
                    <a:pt x="72" y="34"/>
                  </a:moveTo>
                  <a:cubicBezTo>
                    <a:pt x="68" y="25"/>
                    <a:pt x="67" y="16"/>
                    <a:pt x="69" y="7"/>
                  </a:cubicBezTo>
                  <a:cubicBezTo>
                    <a:pt x="57" y="1"/>
                    <a:pt x="43" y="0"/>
                    <a:pt x="30" y="6"/>
                  </a:cubicBezTo>
                  <a:cubicBezTo>
                    <a:pt x="9" y="16"/>
                    <a:pt x="0" y="41"/>
                    <a:pt x="10" y="63"/>
                  </a:cubicBezTo>
                  <a:cubicBezTo>
                    <a:pt x="20" y="84"/>
                    <a:pt x="46" y="94"/>
                    <a:pt x="67" y="83"/>
                  </a:cubicBezTo>
                  <a:cubicBezTo>
                    <a:pt x="80" y="77"/>
                    <a:pt x="88" y="66"/>
                    <a:pt x="91" y="53"/>
                  </a:cubicBezTo>
                  <a:cubicBezTo>
                    <a:pt x="83" y="49"/>
                    <a:pt x="76" y="42"/>
                    <a:pt x="72" y="34"/>
                  </a:cubicBezTo>
                  <a:close/>
                </a:path>
              </a:pathLst>
            </a:custGeom>
            <a:solidFill>
              <a:srgbClr val="AA3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19" name="Freeform 162">
              <a:extLst>
                <a:ext uri="{FF2B5EF4-FFF2-40B4-BE49-F238E27FC236}">
                  <a16:creationId xmlns:a16="http://schemas.microsoft.com/office/drawing/2014/main" id="{314A6EDF-986A-4815-B626-F0E7520594A7}"/>
                </a:ext>
              </a:extLst>
            </p:cNvPr>
            <p:cNvSpPr>
              <a:spLocks/>
            </p:cNvSpPr>
            <p:nvPr/>
          </p:nvSpPr>
          <p:spPr bwMode="auto">
            <a:xfrm>
              <a:off x="12611100" y="6638925"/>
              <a:ext cx="68263" cy="71438"/>
            </a:xfrm>
            <a:custGeom>
              <a:avLst/>
              <a:gdLst>
                <a:gd name="T0" fmla="*/ 81 w 91"/>
                <a:gd name="T1" fmla="*/ 31 h 94"/>
                <a:gd name="T2" fmla="*/ 23 w 91"/>
                <a:gd name="T3" fmla="*/ 10 h 94"/>
                <a:gd name="T4" fmla="*/ 0 w 91"/>
                <a:gd name="T5" fmla="*/ 41 h 94"/>
                <a:gd name="T6" fmla="*/ 19 w 91"/>
                <a:gd name="T7" fmla="*/ 60 h 94"/>
                <a:gd name="T8" fmla="*/ 22 w 91"/>
                <a:gd name="T9" fmla="*/ 87 h 94"/>
                <a:gd name="T10" fmla="*/ 60 w 91"/>
                <a:gd name="T11" fmla="*/ 88 h 94"/>
                <a:gd name="T12" fmla="*/ 81 w 91"/>
                <a:gd name="T13" fmla="*/ 31 h 94"/>
              </a:gdLst>
              <a:ahLst/>
              <a:cxnLst>
                <a:cxn ang="0">
                  <a:pos x="T0" y="T1"/>
                </a:cxn>
                <a:cxn ang="0">
                  <a:pos x="T2" y="T3"/>
                </a:cxn>
                <a:cxn ang="0">
                  <a:pos x="T4" y="T5"/>
                </a:cxn>
                <a:cxn ang="0">
                  <a:pos x="T6" y="T7"/>
                </a:cxn>
                <a:cxn ang="0">
                  <a:pos x="T8" y="T9"/>
                </a:cxn>
                <a:cxn ang="0">
                  <a:pos x="T10" y="T11"/>
                </a:cxn>
                <a:cxn ang="0">
                  <a:pos x="T12" y="T13"/>
                </a:cxn>
              </a:cxnLst>
              <a:rect l="0" t="0" r="r" b="b"/>
              <a:pathLst>
                <a:path w="91" h="94">
                  <a:moveTo>
                    <a:pt x="81" y="31"/>
                  </a:moveTo>
                  <a:cubicBezTo>
                    <a:pt x="70" y="9"/>
                    <a:pt x="45" y="0"/>
                    <a:pt x="23" y="10"/>
                  </a:cubicBezTo>
                  <a:cubicBezTo>
                    <a:pt x="11" y="16"/>
                    <a:pt x="2" y="28"/>
                    <a:pt x="0" y="41"/>
                  </a:cubicBezTo>
                  <a:cubicBezTo>
                    <a:pt x="8" y="45"/>
                    <a:pt x="14" y="51"/>
                    <a:pt x="19" y="60"/>
                  </a:cubicBezTo>
                  <a:cubicBezTo>
                    <a:pt x="23" y="69"/>
                    <a:pt x="23" y="78"/>
                    <a:pt x="22" y="87"/>
                  </a:cubicBezTo>
                  <a:cubicBezTo>
                    <a:pt x="33" y="93"/>
                    <a:pt x="47" y="94"/>
                    <a:pt x="60" y="88"/>
                  </a:cubicBezTo>
                  <a:cubicBezTo>
                    <a:pt x="82" y="78"/>
                    <a:pt x="91" y="52"/>
                    <a:pt x="81" y="31"/>
                  </a:cubicBezTo>
                  <a:close/>
                </a:path>
              </a:pathLst>
            </a:custGeom>
            <a:solidFill>
              <a:srgbClr val="6D0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0" name="Freeform 163">
              <a:extLst>
                <a:ext uri="{FF2B5EF4-FFF2-40B4-BE49-F238E27FC236}">
                  <a16:creationId xmlns:a16="http://schemas.microsoft.com/office/drawing/2014/main" id="{DEA24591-D4AF-4416-93FA-7A54DED6F04B}"/>
                </a:ext>
              </a:extLst>
            </p:cNvPr>
            <p:cNvSpPr>
              <a:spLocks/>
            </p:cNvSpPr>
            <p:nvPr/>
          </p:nvSpPr>
          <p:spPr bwMode="auto">
            <a:xfrm>
              <a:off x="12609513" y="6670675"/>
              <a:ext cx="19050" cy="34925"/>
            </a:xfrm>
            <a:custGeom>
              <a:avLst/>
              <a:gdLst>
                <a:gd name="T0" fmla="*/ 21 w 25"/>
                <a:gd name="T1" fmla="*/ 19 h 46"/>
                <a:gd name="T2" fmla="*/ 2 w 25"/>
                <a:gd name="T3" fmla="*/ 0 h 46"/>
                <a:gd name="T4" fmla="*/ 5 w 25"/>
                <a:gd name="T5" fmla="*/ 27 h 46"/>
                <a:gd name="T6" fmla="*/ 24 w 25"/>
                <a:gd name="T7" fmla="*/ 46 h 46"/>
                <a:gd name="T8" fmla="*/ 21 w 25"/>
                <a:gd name="T9" fmla="*/ 19 h 46"/>
              </a:gdLst>
              <a:ahLst/>
              <a:cxnLst>
                <a:cxn ang="0">
                  <a:pos x="T0" y="T1"/>
                </a:cxn>
                <a:cxn ang="0">
                  <a:pos x="T2" y="T3"/>
                </a:cxn>
                <a:cxn ang="0">
                  <a:pos x="T4" y="T5"/>
                </a:cxn>
                <a:cxn ang="0">
                  <a:pos x="T6" y="T7"/>
                </a:cxn>
                <a:cxn ang="0">
                  <a:pos x="T8" y="T9"/>
                </a:cxn>
              </a:cxnLst>
              <a:rect l="0" t="0" r="r" b="b"/>
              <a:pathLst>
                <a:path w="25" h="46">
                  <a:moveTo>
                    <a:pt x="21" y="19"/>
                  </a:moveTo>
                  <a:cubicBezTo>
                    <a:pt x="16" y="11"/>
                    <a:pt x="10" y="4"/>
                    <a:pt x="2" y="0"/>
                  </a:cubicBezTo>
                  <a:cubicBezTo>
                    <a:pt x="0" y="9"/>
                    <a:pt x="1" y="18"/>
                    <a:pt x="5" y="27"/>
                  </a:cubicBezTo>
                  <a:cubicBezTo>
                    <a:pt x="9" y="35"/>
                    <a:pt x="16" y="42"/>
                    <a:pt x="24" y="46"/>
                  </a:cubicBezTo>
                  <a:cubicBezTo>
                    <a:pt x="25" y="37"/>
                    <a:pt x="25" y="28"/>
                    <a:pt x="21" y="19"/>
                  </a:cubicBezTo>
                  <a:close/>
                </a:path>
              </a:pathLst>
            </a:custGeom>
            <a:solidFill>
              <a:srgbClr val="921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455" name="TextBox 454">
            <a:extLst>
              <a:ext uri="{FF2B5EF4-FFF2-40B4-BE49-F238E27FC236}">
                <a16:creationId xmlns:a16="http://schemas.microsoft.com/office/drawing/2014/main" id="{8C484C4B-AB15-4634-B0A7-C28FD4614ACC}"/>
              </a:ext>
            </a:extLst>
          </p:cNvPr>
          <p:cNvSpPr txBox="1"/>
          <p:nvPr/>
        </p:nvSpPr>
        <p:spPr>
          <a:xfrm>
            <a:off x="8599510" y="1671944"/>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56" name="TextBox 455">
            <a:extLst>
              <a:ext uri="{FF2B5EF4-FFF2-40B4-BE49-F238E27FC236}">
                <a16:creationId xmlns:a16="http://schemas.microsoft.com/office/drawing/2014/main" id="{70176D01-033F-4337-A080-945A67DB4B03}"/>
              </a:ext>
            </a:extLst>
          </p:cNvPr>
          <p:cNvSpPr txBox="1"/>
          <p:nvPr/>
        </p:nvSpPr>
        <p:spPr>
          <a:xfrm>
            <a:off x="8599510" y="1324647"/>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01</a:t>
            </a:r>
          </a:p>
        </p:txBody>
      </p:sp>
      <p:sp>
        <p:nvSpPr>
          <p:cNvPr id="457" name="TextBox 456">
            <a:extLst>
              <a:ext uri="{FF2B5EF4-FFF2-40B4-BE49-F238E27FC236}">
                <a16:creationId xmlns:a16="http://schemas.microsoft.com/office/drawing/2014/main" id="{6B354A77-9136-43B7-904C-CBC7E232E7CA}"/>
              </a:ext>
            </a:extLst>
          </p:cNvPr>
          <p:cNvSpPr txBox="1"/>
          <p:nvPr/>
        </p:nvSpPr>
        <p:spPr>
          <a:xfrm>
            <a:off x="8599510" y="2805979"/>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58" name="TextBox 457">
            <a:extLst>
              <a:ext uri="{FF2B5EF4-FFF2-40B4-BE49-F238E27FC236}">
                <a16:creationId xmlns:a16="http://schemas.microsoft.com/office/drawing/2014/main" id="{0C6B3A5B-9C86-4D55-950D-13E924C703F3}"/>
              </a:ext>
            </a:extLst>
          </p:cNvPr>
          <p:cNvSpPr txBox="1"/>
          <p:nvPr/>
        </p:nvSpPr>
        <p:spPr>
          <a:xfrm>
            <a:off x="8599510" y="2458682"/>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02</a:t>
            </a:r>
          </a:p>
        </p:txBody>
      </p:sp>
      <p:sp>
        <p:nvSpPr>
          <p:cNvPr id="459" name="TextBox 458">
            <a:extLst>
              <a:ext uri="{FF2B5EF4-FFF2-40B4-BE49-F238E27FC236}">
                <a16:creationId xmlns:a16="http://schemas.microsoft.com/office/drawing/2014/main" id="{41F55CA2-75AC-48A9-893A-FA6FFDED5E26}"/>
              </a:ext>
            </a:extLst>
          </p:cNvPr>
          <p:cNvSpPr txBox="1"/>
          <p:nvPr/>
        </p:nvSpPr>
        <p:spPr>
          <a:xfrm>
            <a:off x="8599510" y="3945074"/>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60" name="TextBox 459">
            <a:extLst>
              <a:ext uri="{FF2B5EF4-FFF2-40B4-BE49-F238E27FC236}">
                <a16:creationId xmlns:a16="http://schemas.microsoft.com/office/drawing/2014/main" id="{644769CC-C412-48C0-AADE-B00F2E1EF8CC}"/>
              </a:ext>
            </a:extLst>
          </p:cNvPr>
          <p:cNvSpPr txBox="1"/>
          <p:nvPr/>
        </p:nvSpPr>
        <p:spPr>
          <a:xfrm>
            <a:off x="8599510" y="3597777"/>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03</a:t>
            </a:r>
          </a:p>
        </p:txBody>
      </p:sp>
      <p:sp>
        <p:nvSpPr>
          <p:cNvPr id="461" name="TextBox 460">
            <a:extLst>
              <a:ext uri="{FF2B5EF4-FFF2-40B4-BE49-F238E27FC236}">
                <a16:creationId xmlns:a16="http://schemas.microsoft.com/office/drawing/2014/main" id="{A2D9E63D-6EEE-4346-8C22-86EED47EB103}"/>
              </a:ext>
            </a:extLst>
          </p:cNvPr>
          <p:cNvSpPr txBox="1"/>
          <p:nvPr/>
        </p:nvSpPr>
        <p:spPr>
          <a:xfrm>
            <a:off x="762000" y="344898"/>
            <a:ext cx="10668000" cy="639278"/>
          </a:xfrm>
          <a:prstGeom prst="rect">
            <a:avLst/>
          </a:prstGeom>
          <a:noFill/>
        </p:spPr>
        <p:txBody>
          <a:bodyPr wrap="square" rtlCol="0" anchor="b">
            <a:spAutoFit/>
          </a:bodyPr>
          <a:lstStyle/>
          <a:p>
            <a:pPr>
              <a:lnSpc>
                <a:spcPts val="4700"/>
              </a:lnSpc>
            </a:pPr>
            <a:r>
              <a:rPr lang="es-NI" sz="3700" b="1" spc="-140" dirty="0">
                <a:solidFill>
                  <a:schemeClr val="accent4"/>
                </a:solidFill>
                <a:latin typeface="Barlow" pitchFamily="2" charset="77"/>
              </a:rPr>
              <a:t>BANKING</a:t>
            </a:r>
            <a:r>
              <a:rPr lang="es-NI" sz="3700" b="1" spc="-140" dirty="0">
                <a:solidFill>
                  <a:srgbClr val="040C39"/>
                </a:solidFill>
                <a:latin typeface="Barlow" pitchFamily="2" charset="77"/>
              </a:rPr>
              <a:t> </a:t>
            </a:r>
            <a:r>
              <a:rPr lang="es-NI" sz="3700" b="1" spc="-140" dirty="0">
                <a:solidFill>
                  <a:schemeClr val="accent1"/>
                </a:solidFill>
                <a:latin typeface="Barlow" pitchFamily="2" charset="77"/>
              </a:rPr>
              <a:t>AGENDA SLIDE</a:t>
            </a:r>
            <a:endParaRPr lang="en-US" sz="3700" b="1" spc="-140" dirty="0">
              <a:solidFill>
                <a:schemeClr val="accent1"/>
              </a:solidFill>
              <a:latin typeface="Barlow" pitchFamily="2" charset="77"/>
            </a:endParaRPr>
          </a:p>
        </p:txBody>
      </p:sp>
      <p:sp>
        <p:nvSpPr>
          <p:cNvPr id="462" name="TextBox 461">
            <a:extLst>
              <a:ext uri="{FF2B5EF4-FFF2-40B4-BE49-F238E27FC236}">
                <a16:creationId xmlns:a16="http://schemas.microsoft.com/office/drawing/2014/main" id="{EF3AD494-E0D1-49DE-98A7-A3D29AE2510E}"/>
              </a:ext>
            </a:extLst>
          </p:cNvPr>
          <p:cNvSpPr txBox="1"/>
          <p:nvPr/>
        </p:nvSpPr>
        <p:spPr>
          <a:xfrm>
            <a:off x="762000" y="918988"/>
            <a:ext cx="10668000" cy="345094"/>
          </a:xfrm>
          <a:prstGeom prst="rect">
            <a:avLst/>
          </a:prstGeom>
          <a:noFill/>
        </p:spPr>
        <p:txBody>
          <a:bodyPr wrap="square" rtlCol="0">
            <a:spAutoFit/>
          </a:bodyPr>
          <a:lstStyle/>
          <a:p>
            <a:pPr>
              <a:lnSpc>
                <a:spcPts val="2100"/>
              </a:lnSpc>
            </a:pPr>
            <a:r>
              <a:rPr lang="en-US" sz="1500" spc="-60" dirty="0">
                <a:solidFill>
                  <a:srgbClr val="747A94"/>
                </a:solidFill>
                <a:latin typeface="Poppins" panose="00000500000000000000" pitchFamily="2" charset="0"/>
              </a:rPr>
              <a:t>Make a big impact with our professional slides and charts</a:t>
            </a:r>
          </a:p>
        </p:txBody>
      </p:sp>
      <p:sp>
        <p:nvSpPr>
          <p:cNvPr id="463" name="TextBox 462">
            <a:extLst>
              <a:ext uri="{FF2B5EF4-FFF2-40B4-BE49-F238E27FC236}">
                <a16:creationId xmlns:a16="http://schemas.microsoft.com/office/drawing/2014/main" id="{FFA41908-3209-4FFA-9F2C-71DBD1E53008}"/>
              </a:ext>
            </a:extLst>
          </p:cNvPr>
          <p:cNvSpPr txBox="1"/>
          <p:nvPr/>
        </p:nvSpPr>
        <p:spPr>
          <a:xfrm>
            <a:off x="8599510" y="5087470"/>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64" name="TextBox 463">
            <a:extLst>
              <a:ext uri="{FF2B5EF4-FFF2-40B4-BE49-F238E27FC236}">
                <a16:creationId xmlns:a16="http://schemas.microsoft.com/office/drawing/2014/main" id="{C8175798-4762-4F25-9A79-B40C454155AB}"/>
              </a:ext>
            </a:extLst>
          </p:cNvPr>
          <p:cNvSpPr txBox="1"/>
          <p:nvPr/>
        </p:nvSpPr>
        <p:spPr>
          <a:xfrm>
            <a:off x="8599510" y="4740173"/>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04</a:t>
            </a:r>
          </a:p>
        </p:txBody>
      </p:sp>
      <p:sp>
        <p:nvSpPr>
          <p:cNvPr id="85" name="Freeform 84">
            <a:extLst>
              <a:ext uri="{FF2B5EF4-FFF2-40B4-BE49-F238E27FC236}">
                <a16:creationId xmlns:a16="http://schemas.microsoft.com/office/drawing/2014/main" id="{52D12A95-6AC0-AE4A-8747-BC23EA7C0EC7}"/>
              </a:ext>
            </a:extLst>
          </p:cNvPr>
          <p:cNvSpPr>
            <a:spLocks noChangeArrowheads="1"/>
          </p:cNvSpPr>
          <p:nvPr/>
        </p:nvSpPr>
        <p:spPr bwMode="auto">
          <a:xfrm rot="8100000">
            <a:off x="-2030897" y="629575"/>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3266" dirty="0">
              <a:latin typeface="Nunito Sans ExtraLight" pitchFamily="2" charset="77"/>
            </a:endParaRPr>
          </a:p>
        </p:txBody>
      </p:sp>
    </p:spTree>
    <p:extLst>
      <p:ext uri="{BB962C8B-B14F-4D97-AF65-F5344CB8AC3E}">
        <p14:creationId xmlns:p14="http://schemas.microsoft.com/office/powerpoint/2010/main" val="19777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Freeform: Shape 232">
            <a:extLst>
              <a:ext uri="{FF2B5EF4-FFF2-40B4-BE49-F238E27FC236}">
                <a16:creationId xmlns:a16="http://schemas.microsoft.com/office/drawing/2014/main" id="{ADE76A68-1B16-4917-B521-76D598C7D2D7}"/>
              </a:ext>
            </a:extLst>
          </p:cNvPr>
          <p:cNvSpPr/>
          <p:nvPr/>
        </p:nvSpPr>
        <p:spPr>
          <a:xfrm>
            <a:off x="3455" y="1730"/>
            <a:ext cx="5569081" cy="6854540"/>
          </a:xfrm>
          <a:custGeom>
            <a:avLst/>
            <a:gdLst/>
            <a:ahLst/>
            <a:cxnLst>
              <a:cxn ang="3cd4">
                <a:pos x="hc" y="t"/>
              </a:cxn>
              <a:cxn ang="cd2">
                <a:pos x="l" y="vc"/>
              </a:cxn>
              <a:cxn ang="cd4">
                <a:pos x="hc" y="b"/>
              </a:cxn>
              <a:cxn ang="0">
                <a:pos x="r" y="vc"/>
              </a:cxn>
            </a:cxnLst>
            <a:rect l="l" t="t" r="r" b="b"/>
            <a:pathLst>
              <a:path w="8943" h="11007">
                <a:moveTo>
                  <a:pt x="0" y="11007"/>
                </a:moveTo>
                <a:lnTo>
                  <a:pt x="8943" y="11007"/>
                </a:lnTo>
                <a:lnTo>
                  <a:pt x="8943" y="0"/>
                </a:lnTo>
                <a:lnTo>
                  <a:pt x="0" y="0"/>
                </a:ln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53" name="Freeform: Shape 252">
            <a:extLst>
              <a:ext uri="{FF2B5EF4-FFF2-40B4-BE49-F238E27FC236}">
                <a16:creationId xmlns:a16="http://schemas.microsoft.com/office/drawing/2014/main" id="{CCF0F8A8-8121-4ADC-ACA5-6A01159140C2}"/>
              </a:ext>
            </a:extLst>
          </p:cNvPr>
          <p:cNvSpPr/>
          <p:nvPr/>
        </p:nvSpPr>
        <p:spPr>
          <a:xfrm>
            <a:off x="6111260" y="1850202"/>
            <a:ext cx="1520877" cy="3158221"/>
          </a:xfrm>
          <a:custGeom>
            <a:avLst/>
            <a:gdLst/>
            <a:ahLst/>
            <a:cxnLst>
              <a:cxn ang="3cd4">
                <a:pos x="hc" y="t"/>
              </a:cxn>
              <a:cxn ang="cd2">
                <a:pos x="l" y="vc"/>
              </a:cxn>
              <a:cxn ang="cd4">
                <a:pos x="hc" y="b"/>
              </a:cxn>
              <a:cxn ang="0">
                <a:pos x="r" y="vc"/>
              </a:cxn>
            </a:cxnLst>
            <a:rect l="l" t="t" r="r" b="b"/>
            <a:pathLst>
              <a:path w="2443" h="5072">
                <a:moveTo>
                  <a:pt x="2239" y="5072"/>
                </a:moveTo>
                <a:lnTo>
                  <a:pt x="205" y="5072"/>
                </a:lnTo>
                <a:cubicBezTo>
                  <a:pt x="92" y="5072"/>
                  <a:pt x="0" y="4980"/>
                  <a:pt x="0" y="4867"/>
                </a:cubicBezTo>
                <a:lnTo>
                  <a:pt x="0" y="205"/>
                </a:lnTo>
                <a:cubicBezTo>
                  <a:pt x="0" y="92"/>
                  <a:pt x="92" y="0"/>
                  <a:pt x="205" y="0"/>
                </a:cubicBezTo>
                <a:lnTo>
                  <a:pt x="2239" y="0"/>
                </a:lnTo>
                <a:cubicBezTo>
                  <a:pt x="2352" y="0"/>
                  <a:pt x="2443" y="92"/>
                  <a:pt x="2443" y="205"/>
                </a:cubicBezTo>
                <a:lnTo>
                  <a:pt x="2443" y="4867"/>
                </a:lnTo>
                <a:cubicBezTo>
                  <a:pt x="2443" y="4980"/>
                  <a:pt x="2352" y="5072"/>
                  <a:pt x="2239" y="5072"/>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17" name="Freeform: Shape 316">
            <a:extLst>
              <a:ext uri="{FF2B5EF4-FFF2-40B4-BE49-F238E27FC236}">
                <a16:creationId xmlns:a16="http://schemas.microsoft.com/office/drawing/2014/main" id="{46C34DB3-825C-4B49-9AB8-BE872FD4AA6A}"/>
              </a:ext>
            </a:extLst>
          </p:cNvPr>
          <p:cNvSpPr/>
          <p:nvPr/>
        </p:nvSpPr>
        <p:spPr>
          <a:xfrm>
            <a:off x="6701052" y="1942999"/>
            <a:ext cx="353751" cy="134525"/>
          </a:xfrm>
          <a:custGeom>
            <a:avLst/>
            <a:gdLst>
              <a:gd name="connsiteX0" fmla="*/ 197960 w 707501"/>
              <a:gd name="connsiteY0" fmla="*/ 196805 h 269050"/>
              <a:gd name="connsiteX1" fmla="*/ 668975 w 707501"/>
              <a:gd name="connsiteY1" fmla="*/ 196805 h 269050"/>
              <a:gd name="connsiteX2" fmla="*/ 707501 w 707501"/>
              <a:gd name="connsiteY2" fmla="*/ 224831 h 269050"/>
              <a:gd name="connsiteX3" fmla="*/ 668975 w 707501"/>
              <a:gd name="connsiteY3" fmla="*/ 252857 h 269050"/>
              <a:gd name="connsiteX4" fmla="*/ 197960 w 707501"/>
              <a:gd name="connsiteY4" fmla="*/ 252857 h 269050"/>
              <a:gd name="connsiteX5" fmla="*/ 158191 w 707501"/>
              <a:gd name="connsiteY5" fmla="*/ 224831 h 269050"/>
              <a:gd name="connsiteX6" fmla="*/ 197960 w 707501"/>
              <a:gd name="connsiteY6" fmla="*/ 196805 h 269050"/>
              <a:gd name="connsiteX7" fmla="*/ 44219 w 707501"/>
              <a:gd name="connsiteY7" fmla="*/ 180612 h 269050"/>
              <a:gd name="connsiteX8" fmla="*/ 88438 w 707501"/>
              <a:gd name="connsiteY8" fmla="*/ 224831 h 269050"/>
              <a:gd name="connsiteX9" fmla="*/ 44219 w 707501"/>
              <a:gd name="connsiteY9" fmla="*/ 269050 h 269050"/>
              <a:gd name="connsiteX10" fmla="*/ 0 w 707501"/>
              <a:gd name="connsiteY10" fmla="*/ 224831 h 269050"/>
              <a:gd name="connsiteX11" fmla="*/ 44219 w 707501"/>
              <a:gd name="connsiteY11" fmla="*/ 180612 h 269050"/>
              <a:gd name="connsiteX12" fmla="*/ 436562 w 707501"/>
              <a:gd name="connsiteY12" fmla="*/ 0 h 269050"/>
              <a:gd name="connsiteX13" fmla="*/ 472082 w 707501"/>
              <a:gd name="connsiteY13" fmla="*/ 36756 h 269050"/>
              <a:gd name="connsiteX14" fmla="*/ 436562 w 707501"/>
              <a:gd name="connsiteY14" fmla="*/ 74736 h 269050"/>
              <a:gd name="connsiteX15" fmla="*/ 398592 w 707501"/>
              <a:gd name="connsiteY15" fmla="*/ 36756 h 269050"/>
              <a:gd name="connsiteX16" fmla="*/ 436562 w 707501"/>
              <a:gd name="connsiteY16" fmla="*/ 0 h 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7501" h="269050">
                <a:moveTo>
                  <a:pt x="197960" y="196805"/>
                </a:moveTo>
                <a:lnTo>
                  <a:pt x="668975" y="196805"/>
                </a:lnTo>
                <a:cubicBezTo>
                  <a:pt x="690102" y="196805"/>
                  <a:pt x="707501" y="208990"/>
                  <a:pt x="707501" y="224831"/>
                </a:cubicBezTo>
                <a:cubicBezTo>
                  <a:pt x="707501" y="240672"/>
                  <a:pt x="690102" y="252857"/>
                  <a:pt x="668975" y="252857"/>
                </a:cubicBezTo>
                <a:lnTo>
                  <a:pt x="197960" y="252857"/>
                </a:lnTo>
                <a:cubicBezTo>
                  <a:pt x="175590" y="252857"/>
                  <a:pt x="158191" y="240672"/>
                  <a:pt x="158191" y="224831"/>
                </a:cubicBezTo>
                <a:cubicBezTo>
                  <a:pt x="158191" y="208990"/>
                  <a:pt x="175590" y="196805"/>
                  <a:pt x="197960" y="196805"/>
                </a:cubicBezTo>
                <a:close/>
                <a:moveTo>
                  <a:pt x="44219" y="180612"/>
                </a:moveTo>
                <a:cubicBezTo>
                  <a:pt x="68785" y="180612"/>
                  <a:pt x="88438" y="200265"/>
                  <a:pt x="88438" y="224831"/>
                </a:cubicBezTo>
                <a:cubicBezTo>
                  <a:pt x="88438" y="249397"/>
                  <a:pt x="68785" y="269050"/>
                  <a:pt x="44219" y="269050"/>
                </a:cubicBezTo>
                <a:cubicBezTo>
                  <a:pt x="19653" y="269050"/>
                  <a:pt x="0" y="249397"/>
                  <a:pt x="0" y="224831"/>
                </a:cubicBezTo>
                <a:cubicBezTo>
                  <a:pt x="0" y="200265"/>
                  <a:pt x="19653" y="180612"/>
                  <a:pt x="44219" y="180612"/>
                </a:cubicBezTo>
                <a:close/>
                <a:moveTo>
                  <a:pt x="436562" y="0"/>
                </a:moveTo>
                <a:cubicBezTo>
                  <a:pt x="456159" y="0"/>
                  <a:pt x="472082" y="15927"/>
                  <a:pt x="472082" y="36756"/>
                </a:cubicBezTo>
                <a:cubicBezTo>
                  <a:pt x="472082" y="57584"/>
                  <a:pt x="456159" y="74736"/>
                  <a:pt x="436562" y="74736"/>
                </a:cubicBezTo>
                <a:cubicBezTo>
                  <a:pt x="414515" y="74736"/>
                  <a:pt x="398592" y="57584"/>
                  <a:pt x="398592" y="36756"/>
                </a:cubicBezTo>
                <a:cubicBezTo>
                  <a:pt x="398592" y="15927"/>
                  <a:pt x="414515" y="0"/>
                  <a:pt x="436562" y="0"/>
                </a:cubicBez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257" name="Freeform: Shape 256">
            <a:extLst>
              <a:ext uri="{FF2B5EF4-FFF2-40B4-BE49-F238E27FC236}">
                <a16:creationId xmlns:a16="http://schemas.microsoft.com/office/drawing/2014/main" id="{6DB2259D-0AAD-4C9E-8309-F36A1D564CC0}"/>
              </a:ext>
            </a:extLst>
          </p:cNvPr>
          <p:cNvSpPr/>
          <p:nvPr/>
        </p:nvSpPr>
        <p:spPr>
          <a:xfrm>
            <a:off x="6773297" y="4698267"/>
            <a:ext cx="237910" cy="239156"/>
          </a:xfrm>
          <a:custGeom>
            <a:avLst/>
            <a:gdLst/>
            <a:ahLst/>
            <a:cxnLst>
              <a:cxn ang="3cd4">
                <a:pos x="hc" y="t"/>
              </a:cxn>
              <a:cxn ang="cd2">
                <a:pos x="l" y="vc"/>
              </a:cxn>
              <a:cxn ang="cd4">
                <a:pos x="hc" y="b"/>
              </a:cxn>
              <a:cxn ang="0">
                <a:pos x="r" y="vc"/>
              </a:cxn>
            </a:cxnLst>
            <a:rect l="l" t="t" r="r" b="b"/>
            <a:pathLst>
              <a:path w="383" h="385">
                <a:moveTo>
                  <a:pt x="191" y="385"/>
                </a:moveTo>
                <a:cubicBezTo>
                  <a:pt x="85" y="385"/>
                  <a:pt x="0" y="299"/>
                  <a:pt x="0" y="193"/>
                </a:cubicBezTo>
                <a:cubicBezTo>
                  <a:pt x="0" y="87"/>
                  <a:pt x="85" y="0"/>
                  <a:pt x="191" y="0"/>
                </a:cubicBezTo>
                <a:cubicBezTo>
                  <a:pt x="297" y="0"/>
                  <a:pt x="383" y="87"/>
                  <a:pt x="383" y="193"/>
                </a:cubicBezTo>
                <a:cubicBezTo>
                  <a:pt x="383" y="299"/>
                  <a:pt x="297" y="385"/>
                  <a:pt x="191" y="385"/>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58" name="Freeform: Shape 257">
            <a:extLst>
              <a:ext uri="{FF2B5EF4-FFF2-40B4-BE49-F238E27FC236}">
                <a16:creationId xmlns:a16="http://schemas.microsoft.com/office/drawing/2014/main" id="{545C0F8E-9D5A-41CD-BDE1-2D05B3D4D2F9}"/>
              </a:ext>
            </a:extLst>
          </p:cNvPr>
          <p:cNvSpPr/>
          <p:nvPr/>
        </p:nvSpPr>
        <p:spPr>
          <a:xfrm>
            <a:off x="6768315" y="4693908"/>
            <a:ext cx="247252" cy="248498"/>
          </a:xfrm>
          <a:custGeom>
            <a:avLst/>
            <a:gdLst/>
            <a:ahLst/>
            <a:cxnLst>
              <a:cxn ang="3cd4">
                <a:pos x="hc" y="t"/>
              </a:cxn>
              <a:cxn ang="cd2">
                <a:pos x="l" y="vc"/>
              </a:cxn>
              <a:cxn ang="cd4">
                <a:pos x="hc" y="b"/>
              </a:cxn>
              <a:cxn ang="0">
                <a:pos x="r" y="vc"/>
              </a:cxn>
            </a:cxnLst>
            <a:rect l="l" t="t" r="r" b="b"/>
            <a:pathLst>
              <a:path w="398" h="400">
                <a:moveTo>
                  <a:pt x="199" y="0"/>
                </a:moveTo>
                <a:cubicBezTo>
                  <a:pt x="89" y="0"/>
                  <a:pt x="0" y="89"/>
                  <a:pt x="0" y="200"/>
                </a:cubicBezTo>
                <a:cubicBezTo>
                  <a:pt x="0" y="311"/>
                  <a:pt x="89" y="400"/>
                  <a:pt x="199" y="400"/>
                </a:cubicBezTo>
                <a:cubicBezTo>
                  <a:pt x="309" y="400"/>
                  <a:pt x="398" y="311"/>
                  <a:pt x="398" y="200"/>
                </a:cubicBezTo>
                <a:cubicBezTo>
                  <a:pt x="398" y="89"/>
                  <a:pt x="309" y="0"/>
                  <a:pt x="199" y="0"/>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59" name="Freeform: Shape 258">
            <a:extLst>
              <a:ext uri="{FF2B5EF4-FFF2-40B4-BE49-F238E27FC236}">
                <a16:creationId xmlns:a16="http://schemas.microsoft.com/office/drawing/2014/main" id="{65333AF4-A7B3-481E-9CAC-FB650108CE17}"/>
              </a:ext>
            </a:extLst>
          </p:cNvPr>
          <p:cNvSpPr/>
          <p:nvPr/>
        </p:nvSpPr>
        <p:spPr>
          <a:xfrm>
            <a:off x="6161084" y="2230110"/>
            <a:ext cx="1409398" cy="2405878"/>
          </a:xfrm>
          <a:custGeom>
            <a:avLst/>
            <a:gdLst/>
            <a:ahLst/>
            <a:cxnLst>
              <a:cxn ang="3cd4">
                <a:pos x="hc" y="t"/>
              </a:cxn>
              <a:cxn ang="cd2">
                <a:pos x="l" y="vc"/>
              </a:cxn>
              <a:cxn ang="cd4">
                <a:pos x="hc" y="b"/>
              </a:cxn>
              <a:cxn ang="0">
                <a:pos x="r" y="vc"/>
              </a:cxn>
            </a:cxnLst>
            <a:rect l="l" t="t" r="r" b="b"/>
            <a:pathLst>
              <a:path w="2264" h="3864">
                <a:moveTo>
                  <a:pt x="2264" y="3864"/>
                </a:moveTo>
                <a:lnTo>
                  <a:pt x="0" y="3864"/>
                </a:lnTo>
                <a:lnTo>
                  <a:pt x="0" y="0"/>
                </a:lnTo>
                <a:lnTo>
                  <a:pt x="2264" y="0"/>
                </a:lnTo>
                <a:close/>
              </a:path>
            </a:pathLst>
          </a:custGeom>
          <a:solidFill>
            <a:schemeClr val="bg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18" name="Freeform: Shape 317">
            <a:extLst>
              <a:ext uri="{FF2B5EF4-FFF2-40B4-BE49-F238E27FC236}">
                <a16:creationId xmlns:a16="http://schemas.microsoft.com/office/drawing/2014/main" id="{A9EA4427-4A28-4543-90EB-E7A6FEF7E0E2}"/>
              </a:ext>
            </a:extLst>
          </p:cNvPr>
          <p:cNvSpPr/>
          <p:nvPr/>
        </p:nvSpPr>
        <p:spPr>
          <a:xfrm>
            <a:off x="6233952" y="2363389"/>
            <a:ext cx="114596" cy="2004795"/>
          </a:xfrm>
          <a:custGeom>
            <a:avLst/>
            <a:gdLst>
              <a:gd name="connsiteX0" fmla="*/ 115215 w 229191"/>
              <a:gd name="connsiteY0" fmla="*/ 3781644 h 4009589"/>
              <a:gd name="connsiteX1" fmla="*/ 229191 w 229191"/>
              <a:gd name="connsiteY1" fmla="*/ 3895617 h 4009589"/>
              <a:gd name="connsiteX2" fmla="*/ 115215 w 229191"/>
              <a:gd name="connsiteY2" fmla="*/ 4009589 h 4009589"/>
              <a:gd name="connsiteX3" fmla="*/ 0 w 229191"/>
              <a:gd name="connsiteY3" fmla="*/ 3895617 h 4009589"/>
              <a:gd name="connsiteX4" fmla="*/ 115215 w 229191"/>
              <a:gd name="connsiteY4" fmla="*/ 3781644 h 4009589"/>
              <a:gd name="connsiteX5" fmla="*/ 115215 w 229191"/>
              <a:gd name="connsiteY5" fmla="*/ 3091578 h 4009589"/>
              <a:gd name="connsiteX6" fmla="*/ 229191 w 229191"/>
              <a:gd name="connsiteY6" fmla="*/ 3205554 h 4009589"/>
              <a:gd name="connsiteX7" fmla="*/ 115215 w 229191"/>
              <a:gd name="connsiteY7" fmla="*/ 3320769 h 4009589"/>
              <a:gd name="connsiteX8" fmla="*/ 0 w 229191"/>
              <a:gd name="connsiteY8" fmla="*/ 3205554 h 4009589"/>
              <a:gd name="connsiteX9" fmla="*/ 115215 w 229191"/>
              <a:gd name="connsiteY9" fmla="*/ 3091578 h 4009589"/>
              <a:gd name="connsiteX10" fmla="*/ 115215 w 229191"/>
              <a:gd name="connsiteY10" fmla="*/ 2372870 h 4009589"/>
              <a:gd name="connsiteX11" fmla="*/ 229191 w 229191"/>
              <a:gd name="connsiteY11" fmla="*/ 2486842 h 4009589"/>
              <a:gd name="connsiteX12" fmla="*/ 115215 w 229191"/>
              <a:gd name="connsiteY12" fmla="*/ 2600815 h 4009589"/>
              <a:gd name="connsiteX13" fmla="*/ 0 w 229191"/>
              <a:gd name="connsiteY13" fmla="*/ 2486842 h 4009589"/>
              <a:gd name="connsiteX14" fmla="*/ 115215 w 229191"/>
              <a:gd name="connsiteY14" fmla="*/ 2372870 h 4009589"/>
              <a:gd name="connsiteX15" fmla="*/ 115215 w 229191"/>
              <a:gd name="connsiteY15" fmla="*/ 0 h 4009589"/>
              <a:gd name="connsiteX16" fmla="*/ 229191 w 229191"/>
              <a:gd name="connsiteY16" fmla="*/ 115218 h 4009589"/>
              <a:gd name="connsiteX17" fmla="*/ 115215 w 229191"/>
              <a:gd name="connsiteY17" fmla="*/ 230436 h 4009589"/>
              <a:gd name="connsiteX18" fmla="*/ 0 w 229191"/>
              <a:gd name="connsiteY18" fmla="*/ 115218 h 4009589"/>
              <a:gd name="connsiteX19" fmla="*/ 115215 w 229191"/>
              <a:gd name="connsiteY19" fmla="*/ 0 h 400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191" h="4009589">
                <a:moveTo>
                  <a:pt x="115215" y="3781644"/>
                </a:moveTo>
                <a:cubicBezTo>
                  <a:pt x="178397" y="3781644"/>
                  <a:pt x="229191" y="3832436"/>
                  <a:pt x="229191" y="3895617"/>
                </a:cubicBezTo>
                <a:cubicBezTo>
                  <a:pt x="229191" y="3958797"/>
                  <a:pt x="178397" y="4009589"/>
                  <a:pt x="115215" y="4009589"/>
                </a:cubicBezTo>
                <a:cubicBezTo>
                  <a:pt x="52033" y="4009589"/>
                  <a:pt x="0" y="3958797"/>
                  <a:pt x="0" y="3895617"/>
                </a:cubicBezTo>
                <a:cubicBezTo>
                  <a:pt x="0" y="3832436"/>
                  <a:pt x="52033" y="3781644"/>
                  <a:pt x="115215" y="3781644"/>
                </a:cubicBezTo>
                <a:close/>
                <a:moveTo>
                  <a:pt x="115215" y="3091578"/>
                </a:moveTo>
                <a:cubicBezTo>
                  <a:pt x="178397" y="3091578"/>
                  <a:pt x="229191" y="3142372"/>
                  <a:pt x="229191" y="3205554"/>
                </a:cubicBezTo>
                <a:cubicBezTo>
                  <a:pt x="229191" y="3268737"/>
                  <a:pt x="178397" y="3320769"/>
                  <a:pt x="115215" y="3320769"/>
                </a:cubicBezTo>
                <a:cubicBezTo>
                  <a:pt x="52033" y="3320769"/>
                  <a:pt x="0" y="3268737"/>
                  <a:pt x="0" y="3205554"/>
                </a:cubicBezTo>
                <a:cubicBezTo>
                  <a:pt x="0" y="3142372"/>
                  <a:pt x="52033" y="3091578"/>
                  <a:pt x="115215" y="3091578"/>
                </a:cubicBezTo>
                <a:close/>
                <a:moveTo>
                  <a:pt x="115215" y="2372870"/>
                </a:moveTo>
                <a:cubicBezTo>
                  <a:pt x="178397" y="2372870"/>
                  <a:pt x="229191" y="2423662"/>
                  <a:pt x="229191" y="2486842"/>
                </a:cubicBezTo>
                <a:cubicBezTo>
                  <a:pt x="229191" y="2551261"/>
                  <a:pt x="178397" y="2600815"/>
                  <a:pt x="115215" y="2600815"/>
                </a:cubicBezTo>
                <a:cubicBezTo>
                  <a:pt x="52033" y="2600815"/>
                  <a:pt x="0" y="2551261"/>
                  <a:pt x="0" y="2486842"/>
                </a:cubicBezTo>
                <a:cubicBezTo>
                  <a:pt x="0" y="2423662"/>
                  <a:pt x="52033" y="2372870"/>
                  <a:pt x="115215" y="2372870"/>
                </a:cubicBezTo>
                <a:close/>
                <a:moveTo>
                  <a:pt x="115215" y="0"/>
                </a:moveTo>
                <a:cubicBezTo>
                  <a:pt x="178397" y="0"/>
                  <a:pt x="229191" y="52034"/>
                  <a:pt x="229191" y="115218"/>
                </a:cubicBezTo>
                <a:cubicBezTo>
                  <a:pt x="229191" y="178402"/>
                  <a:pt x="178397" y="230436"/>
                  <a:pt x="115215" y="230436"/>
                </a:cubicBezTo>
                <a:cubicBezTo>
                  <a:pt x="52033" y="230436"/>
                  <a:pt x="0" y="178402"/>
                  <a:pt x="0" y="115218"/>
                </a:cubicBezTo>
                <a:cubicBezTo>
                  <a:pt x="0" y="52034"/>
                  <a:pt x="52033" y="0"/>
                  <a:pt x="115215" y="0"/>
                </a:cubicBezTo>
                <a:close/>
              </a:path>
            </a:pathLst>
          </a:custGeom>
          <a:solidFill>
            <a:schemeClr val="accent3"/>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319" name="Freeform: Shape 318">
            <a:extLst>
              <a:ext uri="{FF2B5EF4-FFF2-40B4-BE49-F238E27FC236}">
                <a16:creationId xmlns:a16="http://schemas.microsoft.com/office/drawing/2014/main" id="{457249CF-D9E9-44C7-80DA-D6697035B65C}"/>
              </a:ext>
            </a:extLst>
          </p:cNvPr>
          <p:cNvSpPr/>
          <p:nvPr/>
        </p:nvSpPr>
        <p:spPr>
          <a:xfrm>
            <a:off x="6233952" y="2380204"/>
            <a:ext cx="1263662" cy="2255158"/>
          </a:xfrm>
          <a:custGeom>
            <a:avLst/>
            <a:gdLst>
              <a:gd name="connsiteX0" fmla="*/ 14948 w 2527324"/>
              <a:gd name="connsiteY0" fmla="*/ 4289845 h 4510316"/>
              <a:gd name="connsiteX1" fmla="*/ 2511132 w 2527324"/>
              <a:gd name="connsiteY1" fmla="*/ 4289845 h 4510316"/>
              <a:gd name="connsiteX2" fmla="*/ 2511132 w 2527324"/>
              <a:gd name="connsiteY2" fmla="*/ 4510316 h 4510316"/>
              <a:gd name="connsiteX3" fmla="*/ 14948 w 2527324"/>
              <a:gd name="connsiteY3" fmla="*/ 4510316 h 4510316"/>
              <a:gd name="connsiteX4" fmla="*/ 401034 w 2527324"/>
              <a:gd name="connsiteY4" fmla="*/ 3780397 h 4510316"/>
              <a:gd name="connsiteX5" fmla="*/ 2443913 w 2527324"/>
              <a:gd name="connsiteY5" fmla="*/ 3780397 h 4510316"/>
              <a:gd name="connsiteX6" fmla="*/ 2527321 w 2527324"/>
              <a:gd name="connsiteY6" fmla="*/ 3861984 h 4510316"/>
              <a:gd name="connsiteX7" fmla="*/ 2443913 w 2527324"/>
              <a:gd name="connsiteY7" fmla="*/ 3943571 h 4510316"/>
              <a:gd name="connsiteX8" fmla="*/ 401034 w 2527324"/>
              <a:gd name="connsiteY8" fmla="*/ 3943571 h 4510316"/>
              <a:gd name="connsiteX9" fmla="*/ 318871 w 2527324"/>
              <a:gd name="connsiteY9" fmla="*/ 3861984 h 4510316"/>
              <a:gd name="connsiteX10" fmla="*/ 401034 w 2527324"/>
              <a:gd name="connsiteY10" fmla="*/ 3780397 h 4510316"/>
              <a:gd name="connsiteX11" fmla="*/ 401034 w 2527324"/>
              <a:gd name="connsiteY11" fmla="*/ 3090335 h 4510316"/>
              <a:gd name="connsiteX12" fmla="*/ 2443913 w 2527324"/>
              <a:gd name="connsiteY12" fmla="*/ 3090335 h 4510316"/>
              <a:gd name="connsiteX13" fmla="*/ 2527321 w 2527324"/>
              <a:gd name="connsiteY13" fmla="*/ 3171926 h 4510316"/>
              <a:gd name="connsiteX14" fmla="*/ 2443913 w 2527324"/>
              <a:gd name="connsiteY14" fmla="*/ 3254754 h 4510316"/>
              <a:gd name="connsiteX15" fmla="*/ 401034 w 2527324"/>
              <a:gd name="connsiteY15" fmla="*/ 3254754 h 4510316"/>
              <a:gd name="connsiteX16" fmla="*/ 318871 w 2527324"/>
              <a:gd name="connsiteY16" fmla="*/ 3171926 h 4510316"/>
              <a:gd name="connsiteX17" fmla="*/ 401034 w 2527324"/>
              <a:gd name="connsiteY17" fmla="*/ 3090335 h 4510316"/>
              <a:gd name="connsiteX18" fmla="*/ 82169 w 2527324"/>
              <a:gd name="connsiteY18" fmla="*/ 2684269 h 4510316"/>
              <a:gd name="connsiteX19" fmla="*/ 2443910 w 2527324"/>
              <a:gd name="connsiteY19" fmla="*/ 2684269 h 4510316"/>
              <a:gd name="connsiteX20" fmla="*/ 2527324 w 2527324"/>
              <a:gd name="connsiteY20" fmla="*/ 2765856 h 4510316"/>
              <a:gd name="connsiteX21" fmla="*/ 2443910 w 2527324"/>
              <a:gd name="connsiteY21" fmla="*/ 2847443 h 4510316"/>
              <a:gd name="connsiteX22" fmla="*/ 82169 w 2527324"/>
              <a:gd name="connsiteY22" fmla="*/ 2847443 h 4510316"/>
              <a:gd name="connsiteX23" fmla="*/ 0 w 2527324"/>
              <a:gd name="connsiteY23" fmla="*/ 2765856 h 4510316"/>
              <a:gd name="connsiteX24" fmla="*/ 82169 w 2527324"/>
              <a:gd name="connsiteY24" fmla="*/ 2684269 h 4510316"/>
              <a:gd name="connsiteX25" fmla="*/ 401034 w 2527324"/>
              <a:gd name="connsiteY25" fmla="*/ 2371623 h 4510316"/>
              <a:gd name="connsiteX26" fmla="*/ 2443913 w 2527324"/>
              <a:gd name="connsiteY26" fmla="*/ 2371623 h 4510316"/>
              <a:gd name="connsiteX27" fmla="*/ 2527321 w 2527324"/>
              <a:gd name="connsiteY27" fmla="*/ 2453210 h 4510316"/>
              <a:gd name="connsiteX28" fmla="*/ 2443913 w 2527324"/>
              <a:gd name="connsiteY28" fmla="*/ 2534797 h 4510316"/>
              <a:gd name="connsiteX29" fmla="*/ 401034 w 2527324"/>
              <a:gd name="connsiteY29" fmla="*/ 2534797 h 4510316"/>
              <a:gd name="connsiteX30" fmla="*/ 318871 w 2527324"/>
              <a:gd name="connsiteY30" fmla="*/ 2453210 h 4510316"/>
              <a:gd name="connsiteX31" fmla="*/ 401034 w 2527324"/>
              <a:gd name="connsiteY31" fmla="*/ 2371623 h 4510316"/>
              <a:gd name="connsiteX32" fmla="*/ 0 w 2527324"/>
              <a:gd name="connsiteY32" fmla="*/ 508205 h 4510316"/>
              <a:gd name="connsiteX33" fmla="*/ 2494938 w 2527324"/>
              <a:gd name="connsiteY33" fmla="*/ 508205 h 4510316"/>
              <a:gd name="connsiteX34" fmla="*/ 2494938 w 2527324"/>
              <a:gd name="connsiteY34" fmla="*/ 2105065 h 4510316"/>
              <a:gd name="connsiteX35" fmla="*/ 0 w 2527324"/>
              <a:gd name="connsiteY35" fmla="*/ 2105065 h 4510316"/>
              <a:gd name="connsiteX36" fmla="*/ 401034 w 2527324"/>
              <a:gd name="connsiteY36" fmla="*/ 0 h 4510316"/>
              <a:gd name="connsiteX37" fmla="*/ 2443913 w 2527324"/>
              <a:gd name="connsiteY37" fmla="*/ 0 h 4510316"/>
              <a:gd name="connsiteX38" fmla="*/ 2527321 w 2527324"/>
              <a:gd name="connsiteY38" fmla="*/ 81587 h 4510316"/>
              <a:gd name="connsiteX39" fmla="*/ 2443913 w 2527324"/>
              <a:gd name="connsiteY39" fmla="*/ 163174 h 4510316"/>
              <a:gd name="connsiteX40" fmla="*/ 401034 w 2527324"/>
              <a:gd name="connsiteY40" fmla="*/ 163174 h 4510316"/>
              <a:gd name="connsiteX41" fmla="*/ 318871 w 2527324"/>
              <a:gd name="connsiteY41" fmla="*/ 81587 h 4510316"/>
              <a:gd name="connsiteX42" fmla="*/ 401034 w 2527324"/>
              <a:gd name="connsiteY42" fmla="*/ 0 h 451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27324" h="4510316">
                <a:moveTo>
                  <a:pt x="14948" y="4289845"/>
                </a:moveTo>
                <a:lnTo>
                  <a:pt x="2511132" y="4289845"/>
                </a:lnTo>
                <a:lnTo>
                  <a:pt x="2511132" y="4510316"/>
                </a:lnTo>
                <a:lnTo>
                  <a:pt x="14948" y="4510316"/>
                </a:lnTo>
                <a:close/>
                <a:moveTo>
                  <a:pt x="401034" y="3780397"/>
                </a:moveTo>
                <a:lnTo>
                  <a:pt x="2443913" y="3780397"/>
                </a:lnTo>
                <a:cubicBezTo>
                  <a:pt x="2489974" y="3780397"/>
                  <a:pt x="2527321" y="3816246"/>
                  <a:pt x="2527321" y="3861984"/>
                </a:cubicBezTo>
                <a:cubicBezTo>
                  <a:pt x="2527321" y="3907722"/>
                  <a:pt x="2489974" y="3943571"/>
                  <a:pt x="2443913" y="3943571"/>
                </a:cubicBezTo>
                <a:lnTo>
                  <a:pt x="401034" y="3943571"/>
                </a:lnTo>
                <a:cubicBezTo>
                  <a:pt x="356218" y="3943571"/>
                  <a:pt x="318871" y="3907722"/>
                  <a:pt x="318871" y="3861984"/>
                </a:cubicBezTo>
                <a:cubicBezTo>
                  <a:pt x="318871" y="3816246"/>
                  <a:pt x="356218" y="3780397"/>
                  <a:pt x="401034" y="3780397"/>
                </a:cubicBezTo>
                <a:close/>
                <a:moveTo>
                  <a:pt x="401034" y="3090335"/>
                </a:moveTo>
                <a:lnTo>
                  <a:pt x="2443913" y="3090335"/>
                </a:lnTo>
                <a:cubicBezTo>
                  <a:pt x="2489974" y="3090335"/>
                  <a:pt x="2527321" y="3127422"/>
                  <a:pt x="2527321" y="3171926"/>
                </a:cubicBezTo>
                <a:cubicBezTo>
                  <a:pt x="2527321" y="3217667"/>
                  <a:pt x="2489974" y="3254754"/>
                  <a:pt x="2443913" y="3254754"/>
                </a:cubicBezTo>
                <a:lnTo>
                  <a:pt x="401034" y="3254754"/>
                </a:lnTo>
                <a:cubicBezTo>
                  <a:pt x="356218" y="3254754"/>
                  <a:pt x="318871" y="3217667"/>
                  <a:pt x="318871" y="3171926"/>
                </a:cubicBezTo>
                <a:cubicBezTo>
                  <a:pt x="318871" y="3127422"/>
                  <a:pt x="356218" y="3090335"/>
                  <a:pt x="401034" y="3090335"/>
                </a:cubicBezTo>
                <a:close/>
                <a:moveTo>
                  <a:pt x="82169" y="2684269"/>
                </a:moveTo>
                <a:lnTo>
                  <a:pt x="2443910" y="2684269"/>
                </a:lnTo>
                <a:cubicBezTo>
                  <a:pt x="2489974" y="2684269"/>
                  <a:pt x="2527324" y="2720118"/>
                  <a:pt x="2527324" y="2765856"/>
                </a:cubicBezTo>
                <a:cubicBezTo>
                  <a:pt x="2527324" y="2810358"/>
                  <a:pt x="2489974" y="2847443"/>
                  <a:pt x="2443910" y="2847443"/>
                </a:cubicBezTo>
                <a:lnTo>
                  <a:pt x="82169" y="2847443"/>
                </a:lnTo>
                <a:cubicBezTo>
                  <a:pt x="37350" y="2847443"/>
                  <a:pt x="0" y="2810358"/>
                  <a:pt x="0" y="2765856"/>
                </a:cubicBezTo>
                <a:cubicBezTo>
                  <a:pt x="0" y="2720118"/>
                  <a:pt x="37350" y="2684269"/>
                  <a:pt x="82169" y="2684269"/>
                </a:cubicBezTo>
                <a:close/>
                <a:moveTo>
                  <a:pt x="401034" y="2371623"/>
                </a:moveTo>
                <a:lnTo>
                  <a:pt x="2443913" y="2371623"/>
                </a:lnTo>
                <a:cubicBezTo>
                  <a:pt x="2489974" y="2371623"/>
                  <a:pt x="2527321" y="2408708"/>
                  <a:pt x="2527321" y="2453210"/>
                </a:cubicBezTo>
                <a:cubicBezTo>
                  <a:pt x="2527321" y="2498948"/>
                  <a:pt x="2489974" y="2534797"/>
                  <a:pt x="2443913" y="2534797"/>
                </a:cubicBezTo>
                <a:lnTo>
                  <a:pt x="401034" y="2534797"/>
                </a:lnTo>
                <a:cubicBezTo>
                  <a:pt x="356218" y="2534797"/>
                  <a:pt x="318871" y="2498948"/>
                  <a:pt x="318871" y="2453210"/>
                </a:cubicBezTo>
                <a:cubicBezTo>
                  <a:pt x="318871" y="2408708"/>
                  <a:pt x="356218" y="2371623"/>
                  <a:pt x="401034" y="2371623"/>
                </a:cubicBezTo>
                <a:close/>
                <a:moveTo>
                  <a:pt x="0" y="508205"/>
                </a:moveTo>
                <a:lnTo>
                  <a:pt x="2494938" y="508205"/>
                </a:lnTo>
                <a:lnTo>
                  <a:pt x="2494938" y="2105065"/>
                </a:lnTo>
                <a:lnTo>
                  <a:pt x="0" y="2105065"/>
                </a:lnTo>
                <a:close/>
                <a:moveTo>
                  <a:pt x="401034" y="0"/>
                </a:moveTo>
                <a:lnTo>
                  <a:pt x="2443913" y="0"/>
                </a:lnTo>
                <a:cubicBezTo>
                  <a:pt x="2489974" y="0"/>
                  <a:pt x="2527321" y="35849"/>
                  <a:pt x="2527321" y="81587"/>
                </a:cubicBezTo>
                <a:cubicBezTo>
                  <a:pt x="2527321" y="126089"/>
                  <a:pt x="2489974" y="163174"/>
                  <a:pt x="2443913" y="163174"/>
                </a:cubicBezTo>
                <a:lnTo>
                  <a:pt x="401034" y="163174"/>
                </a:lnTo>
                <a:cubicBezTo>
                  <a:pt x="356218" y="163174"/>
                  <a:pt x="318871" y="126089"/>
                  <a:pt x="318871" y="81587"/>
                </a:cubicBezTo>
                <a:cubicBezTo>
                  <a:pt x="318871" y="35849"/>
                  <a:pt x="356218" y="0"/>
                  <a:pt x="401034" y="0"/>
                </a:cubicBez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271" name="Freeform: Shape 270">
            <a:extLst>
              <a:ext uri="{FF2B5EF4-FFF2-40B4-BE49-F238E27FC236}">
                <a16:creationId xmlns:a16="http://schemas.microsoft.com/office/drawing/2014/main" id="{C248470C-E763-4E1C-BBCE-4EF695137CB9}"/>
              </a:ext>
            </a:extLst>
          </p:cNvPr>
          <p:cNvSpPr/>
          <p:nvPr/>
        </p:nvSpPr>
        <p:spPr>
          <a:xfrm>
            <a:off x="3975678" y="577821"/>
            <a:ext cx="1391336" cy="2186029"/>
          </a:xfrm>
          <a:custGeom>
            <a:avLst/>
            <a:gdLst/>
            <a:ahLst/>
            <a:cxnLst>
              <a:cxn ang="3cd4">
                <a:pos x="hc" y="t"/>
              </a:cxn>
              <a:cxn ang="cd2">
                <a:pos x="l" y="vc"/>
              </a:cxn>
              <a:cxn ang="cd4">
                <a:pos x="hc" y="b"/>
              </a:cxn>
              <a:cxn ang="0">
                <a:pos x="r" y="vc"/>
              </a:cxn>
            </a:cxnLst>
            <a:rect l="l" t="t" r="r" b="b"/>
            <a:pathLst>
              <a:path w="2235" h="3511">
                <a:moveTo>
                  <a:pt x="1957" y="11"/>
                </a:moveTo>
                <a:cubicBezTo>
                  <a:pt x="884" y="11"/>
                  <a:pt x="10" y="884"/>
                  <a:pt x="10" y="1958"/>
                </a:cubicBezTo>
                <a:cubicBezTo>
                  <a:pt x="10" y="2561"/>
                  <a:pt x="283" y="3121"/>
                  <a:pt x="760" y="3494"/>
                </a:cubicBezTo>
                <a:cubicBezTo>
                  <a:pt x="774" y="3505"/>
                  <a:pt x="796" y="3503"/>
                  <a:pt x="808" y="3488"/>
                </a:cubicBezTo>
                <a:lnTo>
                  <a:pt x="1018" y="3226"/>
                </a:lnTo>
                <a:cubicBezTo>
                  <a:pt x="1024" y="3219"/>
                  <a:pt x="1026" y="3210"/>
                  <a:pt x="1025" y="3201"/>
                </a:cubicBezTo>
                <a:cubicBezTo>
                  <a:pt x="1024" y="3191"/>
                  <a:pt x="1020" y="3183"/>
                  <a:pt x="1012" y="3177"/>
                </a:cubicBezTo>
                <a:cubicBezTo>
                  <a:pt x="633" y="2882"/>
                  <a:pt x="414" y="2438"/>
                  <a:pt x="414" y="1958"/>
                </a:cubicBezTo>
                <a:cubicBezTo>
                  <a:pt x="414" y="1107"/>
                  <a:pt x="1106" y="415"/>
                  <a:pt x="1957" y="415"/>
                </a:cubicBezTo>
                <a:cubicBezTo>
                  <a:pt x="2029" y="415"/>
                  <a:pt x="2101" y="420"/>
                  <a:pt x="2171" y="429"/>
                </a:cubicBezTo>
                <a:cubicBezTo>
                  <a:pt x="2181" y="431"/>
                  <a:pt x="2191" y="428"/>
                  <a:pt x="2198" y="422"/>
                </a:cubicBezTo>
                <a:cubicBezTo>
                  <a:pt x="2205" y="416"/>
                  <a:pt x="2210" y="407"/>
                  <a:pt x="2210" y="397"/>
                </a:cubicBezTo>
                <a:lnTo>
                  <a:pt x="2225" y="61"/>
                </a:lnTo>
                <a:cubicBezTo>
                  <a:pt x="2226" y="43"/>
                  <a:pt x="2213" y="27"/>
                  <a:pt x="2195" y="25"/>
                </a:cubicBezTo>
                <a:cubicBezTo>
                  <a:pt x="2116" y="15"/>
                  <a:pt x="2036" y="11"/>
                  <a:pt x="1957" y="11"/>
                </a:cubicBezTo>
                <a:close/>
                <a:moveTo>
                  <a:pt x="781" y="3511"/>
                </a:moveTo>
                <a:cubicBezTo>
                  <a:pt x="771" y="3511"/>
                  <a:pt x="761" y="3508"/>
                  <a:pt x="753" y="3502"/>
                </a:cubicBezTo>
                <a:cubicBezTo>
                  <a:pt x="275" y="3127"/>
                  <a:pt x="0" y="2565"/>
                  <a:pt x="0" y="1958"/>
                </a:cubicBezTo>
                <a:cubicBezTo>
                  <a:pt x="0" y="878"/>
                  <a:pt x="878" y="0"/>
                  <a:pt x="1957" y="0"/>
                </a:cubicBezTo>
                <a:cubicBezTo>
                  <a:pt x="2036" y="0"/>
                  <a:pt x="2117" y="5"/>
                  <a:pt x="2196" y="15"/>
                </a:cubicBezTo>
                <a:cubicBezTo>
                  <a:pt x="2219" y="18"/>
                  <a:pt x="2237" y="38"/>
                  <a:pt x="2235" y="61"/>
                </a:cubicBezTo>
                <a:lnTo>
                  <a:pt x="2221" y="398"/>
                </a:lnTo>
                <a:cubicBezTo>
                  <a:pt x="2220" y="410"/>
                  <a:pt x="2214" y="422"/>
                  <a:pt x="2205" y="430"/>
                </a:cubicBezTo>
                <a:cubicBezTo>
                  <a:pt x="2195" y="438"/>
                  <a:pt x="2182" y="442"/>
                  <a:pt x="2170" y="440"/>
                </a:cubicBezTo>
                <a:cubicBezTo>
                  <a:pt x="2099" y="430"/>
                  <a:pt x="2028" y="425"/>
                  <a:pt x="1957" y="425"/>
                </a:cubicBezTo>
                <a:cubicBezTo>
                  <a:pt x="1112" y="425"/>
                  <a:pt x="424" y="1113"/>
                  <a:pt x="424" y="1958"/>
                </a:cubicBezTo>
                <a:cubicBezTo>
                  <a:pt x="424" y="2435"/>
                  <a:pt x="641" y="2876"/>
                  <a:pt x="1018" y="3169"/>
                </a:cubicBezTo>
                <a:cubicBezTo>
                  <a:pt x="1028" y="3177"/>
                  <a:pt x="1034" y="3188"/>
                  <a:pt x="1036" y="3199"/>
                </a:cubicBezTo>
                <a:cubicBezTo>
                  <a:pt x="1037" y="3212"/>
                  <a:pt x="1033" y="3223"/>
                  <a:pt x="1026" y="3232"/>
                </a:cubicBezTo>
                <a:lnTo>
                  <a:pt x="816" y="3494"/>
                </a:lnTo>
                <a:cubicBezTo>
                  <a:pt x="807" y="3505"/>
                  <a:pt x="794" y="3511"/>
                  <a:pt x="781" y="3511"/>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72" name="Freeform: Shape 271">
            <a:extLst>
              <a:ext uri="{FF2B5EF4-FFF2-40B4-BE49-F238E27FC236}">
                <a16:creationId xmlns:a16="http://schemas.microsoft.com/office/drawing/2014/main" id="{9F65262E-2100-4911-ADC0-4A8DB0A226E3}"/>
              </a:ext>
            </a:extLst>
          </p:cNvPr>
          <p:cNvSpPr/>
          <p:nvPr/>
        </p:nvSpPr>
        <p:spPr>
          <a:xfrm>
            <a:off x="1567307" y="4703872"/>
            <a:ext cx="678853" cy="1739481"/>
          </a:xfrm>
          <a:custGeom>
            <a:avLst/>
            <a:gdLst/>
            <a:ahLst/>
            <a:cxnLst>
              <a:cxn ang="3cd4">
                <a:pos x="hc" y="t"/>
              </a:cxn>
              <a:cxn ang="cd2">
                <a:pos x="l" y="vc"/>
              </a:cxn>
              <a:cxn ang="cd4">
                <a:pos x="hc" y="b"/>
              </a:cxn>
              <a:cxn ang="0">
                <a:pos x="r" y="vc"/>
              </a:cxn>
            </a:cxnLst>
            <a:rect l="l" t="t" r="r" b="b"/>
            <a:pathLst>
              <a:path w="1091" h="2794">
                <a:moveTo>
                  <a:pt x="661" y="10"/>
                </a:moveTo>
                <a:cubicBezTo>
                  <a:pt x="644" y="10"/>
                  <a:pt x="628" y="16"/>
                  <a:pt x="615" y="26"/>
                </a:cubicBezTo>
                <a:lnTo>
                  <a:pt x="415" y="183"/>
                </a:lnTo>
                <a:cubicBezTo>
                  <a:pt x="384" y="207"/>
                  <a:pt x="377" y="253"/>
                  <a:pt x="400" y="285"/>
                </a:cubicBezTo>
                <a:cubicBezTo>
                  <a:pt x="580" y="544"/>
                  <a:pt x="676" y="849"/>
                  <a:pt x="676" y="1166"/>
                </a:cubicBezTo>
                <a:cubicBezTo>
                  <a:pt x="676" y="1657"/>
                  <a:pt x="438" y="2124"/>
                  <a:pt x="41" y="2414"/>
                </a:cubicBezTo>
                <a:cubicBezTo>
                  <a:pt x="12" y="2434"/>
                  <a:pt x="2" y="2474"/>
                  <a:pt x="17" y="2506"/>
                </a:cubicBezTo>
                <a:lnTo>
                  <a:pt x="126" y="2740"/>
                </a:lnTo>
                <a:cubicBezTo>
                  <a:pt x="135" y="2760"/>
                  <a:pt x="153" y="2775"/>
                  <a:pt x="174" y="2781"/>
                </a:cubicBezTo>
                <a:cubicBezTo>
                  <a:pt x="196" y="2787"/>
                  <a:pt x="218" y="2783"/>
                  <a:pt x="237" y="2770"/>
                </a:cubicBezTo>
                <a:cubicBezTo>
                  <a:pt x="765" y="2406"/>
                  <a:pt x="1080" y="1806"/>
                  <a:pt x="1080" y="1166"/>
                </a:cubicBezTo>
                <a:cubicBezTo>
                  <a:pt x="1080" y="761"/>
                  <a:pt x="957" y="372"/>
                  <a:pt x="723" y="42"/>
                </a:cubicBezTo>
                <a:cubicBezTo>
                  <a:pt x="711" y="25"/>
                  <a:pt x="693" y="14"/>
                  <a:pt x="672" y="11"/>
                </a:cubicBezTo>
                <a:cubicBezTo>
                  <a:pt x="668" y="10"/>
                  <a:pt x="665" y="10"/>
                  <a:pt x="661" y="10"/>
                </a:cubicBezTo>
                <a:close/>
                <a:moveTo>
                  <a:pt x="195" y="2794"/>
                </a:moveTo>
                <a:cubicBezTo>
                  <a:pt x="187" y="2794"/>
                  <a:pt x="179" y="2792"/>
                  <a:pt x="172" y="2790"/>
                </a:cubicBezTo>
                <a:cubicBezTo>
                  <a:pt x="148" y="2784"/>
                  <a:pt x="127" y="2767"/>
                  <a:pt x="116" y="2744"/>
                </a:cubicBezTo>
                <a:lnTo>
                  <a:pt x="8" y="2510"/>
                </a:lnTo>
                <a:cubicBezTo>
                  <a:pt x="-9" y="2473"/>
                  <a:pt x="2" y="2429"/>
                  <a:pt x="35" y="2405"/>
                </a:cubicBezTo>
                <a:cubicBezTo>
                  <a:pt x="430" y="2117"/>
                  <a:pt x="666" y="1654"/>
                  <a:pt x="666" y="1166"/>
                </a:cubicBezTo>
                <a:cubicBezTo>
                  <a:pt x="666" y="851"/>
                  <a:pt x="571" y="548"/>
                  <a:pt x="391" y="291"/>
                </a:cubicBezTo>
                <a:cubicBezTo>
                  <a:pt x="365" y="254"/>
                  <a:pt x="373" y="203"/>
                  <a:pt x="409" y="175"/>
                </a:cubicBezTo>
                <a:lnTo>
                  <a:pt x="609" y="18"/>
                </a:lnTo>
                <a:cubicBezTo>
                  <a:pt x="627" y="3"/>
                  <a:pt x="650" y="-3"/>
                  <a:pt x="673" y="1"/>
                </a:cubicBezTo>
                <a:cubicBezTo>
                  <a:pt x="697" y="4"/>
                  <a:pt x="718" y="17"/>
                  <a:pt x="731" y="36"/>
                </a:cubicBezTo>
                <a:cubicBezTo>
                  <a:pt x="966" y="368"/>
                  <a:pt x="1091" y="758"/>
                  <a:pt x="1091" y="1166"/>
                </a:cubicBezTo>
                <a:cubicBezTo>
                  <a:pt x="1091" y="1810"/>
                  <a:pt x="773" y="2413"/>
                  <a:pt x="243" y="2778"/>
                </a:cubicBezTo>
                <a:cubicBezTo>
                  <a:pt x="228" y="2789"/>
                  <a:pt x="212" y="2794"/>
                  <a:pt x="195" y="2794"/>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73" name="Freeform: Shape 272">
            <a:extLst>
              <a:ext uri="{FF2B5EF4-FFF2-40B4-BE49-F238E27FC236}">
                <a16:creationId xmlns:a16="http://schemas.microsoft.com/office/drawing/2014/main" id="{302CB2F7-20E4-466D-99B5-409C6E25E6AE}"/>
              </a:ext>
            </a:extLst>
          </p:cNvPr>
          <p:cNvSpPr/>
          <p:nvPr/>
        </p:nvSpPr>
        <p:spPr>
          <a:xfrm>
            <a:off x="1176190" y="1467179"/>
            <a:ext cx="788466" cy="602248"/>
          </a:xfrm>
          <a:custGeom>
            <a:avLst/>
            <a:gdLst/>
            <a:ahLst/>
            <a:cxnLst>
              <a:cxn ang="3cd4">
                <a:pos x="hc" y="t"/>
              </a:cxn>
              <a:cxn ang="cd2">
                <a:pos x="l" y="vc"/>
              </a:cxn>
              <a:cxn ang="cd4">
                <a:pos x="hc" y="b"/>
              </a:cxn>
              <a:cxn ang="0">
                <a:pos x="r" y="vc"/>
              </a:cxn>
            </a:cxnLst>
            <a:rect l="l" t="t" r="r" b="b"/>
            <a:pathLst>
              <a:path w="1267" h="968">
                <a:moveTo>
                  <a:pt x="996" y="958"/>
                </a:moveTo>
                <a:lnTo>
                  <a:pt x="1249" y="760"/>
                </a:lnTo>
                <a:cubicBezTo>
                  <a:pt x="1270" y="744"/>
                  <a:pt x="1273" y="713"/>
                  <a:pt x="1256" y="693"/>
                </a:cubicBezTo>
                <a:cubicBezTo>
                  <a:pt x="963" y="334"/>
                  <a:pt x="546" y="81"/>
                  <a:pt x="69" y="1"/>
                </a:cubicBezTo>
                <a:cubicBezTo>
                  <a:pt x="41" y="-4"/>
                  <a:pt x="15" y="17"/>
                  <a:pt x="14" y="45"/>
                </a:cubicBezTo>
                <a:lnTo>
                  <a:pt x="0" y="368"/>
                </a:lnTo>
                <a:cubicBezTo>
                  <a:pt x="-1" y="392"/>
                  <a:pt x="15" y="412"/>
                  <a:pt x="37" y="416"/>
                </a:cubicBezTo>
                <a:cubicBezTo>
                  <a:pt x="395" y="486"/>
                  <a:pt x="709" y="680"/>
                  <a:pt x="932" y="951"/>
                </a:cubicBezTo>
                <a:cubicBezTo>
                  <a:pt x="947" y="970"/>
                  <a:pt x="976" y="974"/>
                  <a:pt x="996" y="958"/>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74" name="Freeform: Shape 273">
            <a:extLst>
              <a:ext uri="{FF2B5EF4-FFF2-40B4-BE49-F238E27FC236}">
                <a16:creationId xmlns:a16="http://schemas.microsoft.com/office/drawing/2014/main" id="{6EB89FD6-34BD-4C6D-A651-BD3AAB936175}"/>
              </a:ext>
            </a:extLst>
          </p:cNvPr>
          <p:cNvSpPr/>
          <p:nvPr/>
        </p:nvSpPr>
        <p:spPr>
          <a:xfrm>
            <a:off x="6111260" y="592768"/>
            <a:ext cx="788466" cy="602248"/>
          </a:xfrm>
          <a:custGeom>
            <a:avLst/>
            <a:gdLst/>
            <a:ahLst/>
            <a:cxnLst>
              <a:cxn ang="3cd4">
                <a:pos x="hc" y="t"/>
              </a:cxn>
              <a:cxn ang="cd2">
                <a:pos x="l" y="vc"/>
              </a:cxn>
              <a:cxn ang="cd4">
                <a:pos x="hc" y="b"/>
              </a:cxn>
              <a:cxn ang="0">
                <a:pos x="r" y="vc"/>
              </a:cxn>
            </a:cxnLst>
            <a:rect l="l" t="t" r="r" b="b"/>
            <a:pathLst>
              <a:path w="1267" h="968">
                <a:moveTo>
                  <a:pt x="997" y="958"/>
                </a:moveTo>
                <a:lnTo>
                  <a:pt x="1249" y="760"/>
                </a:lnTo>
                <a:cubicBezTo>
                  <a:pt x="1269" y="744"/>
                  <a:pt x="1273" y="713"/>
                  <a:pt x="1257" y="693"/>
                </a:cubicBezTo>
                <a:cubicBezTo>
                  <a:pt x="964" y="334"/>
                  <a:pt x="546" y="81"/>
                  <a:pt x="69" y="1"/>
                </a:cubicBezTo>
                <a:cubicBezTo>
                  <a:pt x="41" y="-4"/>
                  <a:pt x="16" y="17"/>
                  <a:pt x="14" y="45"/>
                </a:cubicBezTo>
                <a:lnTo>
                  <a:pt x="0" y="368"/>
                </a:lnTo>
                <a:cubicBezTo>
                  <a:pt x="-1" y="392"/>
                  <a:pt x="15" y="412"/>
                  <a:pt x="38" y="416"/>
                </a:cubicBezTo>
                <a:cubicBezTo>
                  <a:pt x="396" y="486"/>
                  <a:pt x="709" y="680"/>
                  <a:pt x="931" y="950"/>
                </a:cubicBezTo>
                <a:cubicBezTo>
                  <a:pt x="948" y="970"/>
                  <a:pt x="976" y="974"/>
                  <a:pt x="997" y="958"/>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75" name="Freeform: Shape 274">
            <a:extLst>
              <a:ext uri="{FF2B5EF4-FFF2-40B4-BE49-F238E27FC236}">
                <a16:creationId xmlns:a16="http://schemas.microsoft.com/office/drawing/2014/main" id="{7C07805B-36CC-4DEA-A652-3781B6C79A72}"/>
              </a:ext>
            </a:extLst>
          </p:cNvPr>
          <p:cNvSpPr/>
          <p:nvPr/>
        </p:nvSpPr>
        <p:spPr>
          <a:xfrm>
            <a:off x="3757075" y="5358434"/>
            <a:ext cx="1342133" cy="430355"/>
          </a:xfrm>
          <a:custGeom>
            <a:avLst/>
            <a:gdLst/>
            <a:ahLst/>
            <a:cxnLst>
              <a:cxn ang="3cd4">
                <a:pos x="hc" y="t"/>
              </a:cxn>
              <a:cxn ang="cd2">
                <a:pos x="l" y="vc"/>
              </a:cxn>
              <a:cxn ang="cd4">
                <a:pos x="hc" y="b"/>
              </a:cxn>
              <a:cxn ang="0">
                <a:pos x="r" y="vc"/>
              </a:cxn>
            </a:cxnLst>
            <a:rect l="l" t="t" r="r" b="b"/>
            <a:pathLst>
              <a:path w="2156" h="692">
                <a:moveTo>
                  <a:pt x="1145" y="277"/>
                </a:moveTo>
                <a:cubicBezTo>
                  <a:pt x="823" y="277"/>
                  <a:pt x="524" y="179"/>
                  <a:pt x="277" y="9"/>
                </a:cubicBezTo>
                <a:cubicBezTo>
                  <a:pt x="253" y="-7"/>
                  <a:pt x="220" y="-2"/>
                  <a:pt x="202" y="20"/>
                </a:cubicBezTo>
                <a:lnTo>
                  <a:pt x="12" y="257"/>
                </a:lnTo>
                <a:cubicBezTo>
                  <a:pt x="-8" y="282"/>
                  <a:pt x="-3" y="319"/>
                  <a:pt x="24" y="338"/>
                </a:cubicBezTo>
                <a:cubicBezTo>
                  <a:pt x="340" y="561"/>
                  <a:pt x="727" y="692"/>
                  <a:pt x="1145" y="692"/>
                </a:cubicBezTo>
                <a:cubicBezTo>
                  <a:pt x="1503" y="692"/>
                  <a:pt x="1839" y="595"/>
                  <a:pt x="2128" y="427"/>
                </a:cubicBezTo>
                <a:cubicBezTo>
                  <a:pt x="2154" y="412"/>
                  <a:pt x="2163" y="381"/>
                  <a:pt x="2151" y="354"/>
                </a:cubicBezTo>
                <a:lnTo>
                  <a:pt x="2023" y="79"/>
                </a:lnTo>
                <a:cubicBezTo>
                  <a:pt x="2009" y="48"/>
                  <a:pt x="1972" y="37"/>
                  <a:pt x="1943" y="54"/>
                </a:cubicBezTo>
                <a:cubicBezTo>
                  <a:pt x="1710" y="196"/>
                  <a:pt x="1437" y="277"/>
                  <a:pt x="1145" y="277"/>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15" name="Freeform: Shape 314">
            <a:extLst>
              <a:ext uri="{FF2B5EF4-FFF2-40B4-BE49-F238E27FC236}">
                <a16:creationId xmlns:a16="http://schemas.microsoft.com/office/drawing/2014/main" id="{DE0B94F8-C92D-4982-9E8A-3B71FB679617}"/>
              </a:ext>
            </a:extLst>
          </p:cNvPr>
          <p:cNvSpPr/>
          <p:nvPr/>
        </p:nvSpPr>
        <p:spPr>
          <a:xfrm>
            <a:off x="1588" y="275140"/>
            <a:ext cx="591038" cy="1605577"/>
          </a:xfrm>
          <a:custGeom>
            <a:avLst/>
            <a:gdLst>
              <a:gd name="connsiteX0" fmla="*/ 1173365 w 1182075"/>
              <a:gd name="connsiteY0" fmla="*/ 2219655 h 3211153"/>
              <a:gd name="connsiteX1" fmla="*/ 1182075 w 1182075"/>
              <a:gd name="connsiteY1" fmla="*/ 2229607 h 3211153"/>
              <a:gd name="connsiteX2" fmla="*/ 7466 w 1182075"/>
              <a:gd name="connsiteY2" fmla="*/ 3211153 h 3211153"/>
              <a:gd name="connsiteX3" fmla="*/ 0 w 1182075"/>
              <a:gd name="connsiteY3" fmla="*/ 3199957 h 3211153"/>
              <a:gd name="connsiteX4" fmla="*/ 1173365 w 1182075"/>
              <a:gd name="connsiteY4" fmla="*/ 1973030 h 3211153"/>
              <a:gd name="connsiteX5" fmla="*/ 1182075 w 1182075"/>
              <a:gd name="connsiteY5" fmla="*/ 1982982 h 3211153"/>
              <a:gd name="connsiteX6" fmla="*/ 7466 w 1182075"/>
              <a:gd name="connsiteY6" fmla="*/ 2963282 h 3211153"/>
              <a:gd name="connsiteX7" fmla="*/ 0 w 1182075"/>
              <a:gd name="connsiteY7" fmla="*/ 2953330 h 3211153"/>
              <a:gd name="connsiteX8" fmla="*/ 1173365 w 1182075"/>
              <a:gd name="connsiteY8" fmla="*/ 1726401 h 3211153"/>
              <a:gd name="connsiteX9" fmla="*/ 1182075 w 1182075"/>
              <a:gd name="connsiteY9" fmla="*/ 1736353 h 3211153"/>
              <a:gd name="connsiteX10" fmla="*/ 7466 w 1182075"/>
              <a:gd name="connsiteY10" fmla="*/ 2716653 h 3211153"/>
              <a:gd name="connsiteX11" fmla="*/ 0 w 1182075"/>
              <a:gd name="connsiteY11" fmla="*/ 2706701 h 3211153"/>
              <a:gd name="connsiteX12" fmla="*/ 1173365 w 1182075"/>
              <a:gd name="connsiteY12" fmla="*/ 1479772 h 3211153"/>
              <a:gd name="connsiteX13" fmla="*/ 1182075 w 1182075"/>
              <a:gd name="connsiteY13" fmla="*/ 1489724 h 3211153"/>
              <a:gd name="connsiteX14" fmla="*/ 7466 w 1182075"/>
              <a:gd name="connsiteY14" fmla="*/ 2470024 h 3211153"/>
              <a:gd name="connsiteX15" fmla="*/ 0 w 1182075"/>
              <a:gd name="connsiteY15" fmla="*/ 2460072 h 3211153"/>
              <a:gd name="connsiteX16" fmla="*/ 1173365 w 1182075"/>
              <a:gd name="connsiteY16" fmla="*/ 1233143 h 3211153"/>
              <a:gd name="connsiteX17" fmla="*/ 1182075 w 1182075"/>
              <a:gd name="connsiteY17" fmla="*/ 1243095 h 3211153"/>
              <a:gd name="connsiteX18" fmla="*/ 7466 w 1182075"/>
              <a:gd name="connsiteY18" fmla="*/ 2223395 h 3211153"/>
              <a:gd name="connsiteX19" fmla="*/ 0 w 1182075"/>
              <a:gd name="connsiteY19" fmla="*/ 2213443 h 3211153"/>
              <a:gd name="connsiteX20" fmla="*/ 1173365 w 1182075"/>
              <a:gd name="connsiteY20" fmla="*/ 986511 h 3211153"/>
              <a:gd name="connsiteX21" fmla="*/ 1182075 w 1182075"/>
              <a:gd name="connsiteY21" fmla="*/ 996463 h 3211153"/>
              <a:gd name="connsiteX22" fmla="*/ 7466 w 1182075"/>
              <a:gd name="connsiteY22" fmla="*/ 1976763 h 3211153"/>
              <a:gd name="connsiteX23" fmla="*/ 0 w 1182075"/>
              <a:gd name="connsiteY23" fmla="*/ 1966811 h 3211153"/>
              <a:gd name="connsiteX24" fmla="*/ 1173365 w 1182075"/>
              <a:gd name="connsiteY24" fmla="*/ 739885 h 3211153"/>
              <a:gd name="connsiteX25" fmla="*/ 1182075 w 1182075"/>
              <a:gd name="connsiteY25" fmla="*/ 749837 h 3211153"/>
              <a:gd name="connsiteX26" fmla="*/ 7466 w 1182075"/>
              <a:gd name="connsiteY26" fmla="*/ 1730137 h 3211153"/>
              <a:gd name="connsiteX27" fmla="*/ 0 w 1182075"/>
              <a:gd name="connsiteY27" fmla="*/ 1720185 h 3211153"/>
              <a:gd name="connsiteX28" fmla="*/ 1173365 w 1182075"/>
              <a:gd name="connsiteY28" fmla="*/ 493256 h 3211153"/>
              <a:gd name="connsiteX29" fmla="*/ 1182075 w 1182075"/>
              <a:gd name="connsiteY29" fmla="*/ 503208 h 3211153"/>
              <a:gd name="connsiteX30" fmla="*/ 7466 w 1182075"/>
              <a:gd name="connsiteY30" fmla="*/ 1483508 h 3211153"/>
              <a:gd name="connsiteX31" fmla="*/ 0 w 1182075"/>
              <a:gd name="connsiteY31" fmla="*/ 1473556 h 3211153"/>
              <a:gd name="connsiteX32" fmla="*/ 1173365 w 1182075"/>
              <a:gd name="connsiteY32" fmla="*/ 245382 h 3211153"/>
              <a:gd name="connsiteX33" fmla="*/ 1182075 w 1182075"/>
              <a:gd name="connsiteY33" fmla="*/ 256579 h 3211153"/>
              <a:gd name="connsiteX34" fmla="*/ 7466 w 1182075"/>
              <a:gd name="connsiteY34" fmla="*/ 1236880 h 3211153"/>
              <a:gd name="connsiteX35" fmla="*/ 0 w 1182075"/>
              <a:gd name="connsiteY35" fmla="*/ 1226928 h 3211153"/>
              <a:gd name="connsiteX36" fmla="*/ 1173365 w 1182075"/>
              <a:gd name="connsiteY36" fmla="*/ 0 h 3211153"/>
              <a:gd name="connsiteX37" fmla="*/ 1182075 w 1182075"/>
              <a:gd name="connsiteY37" fmla="*/ 8708 h 3211153"/>
              <a:gd name="connsiteX38" fmla="*/ 7466 w 1182075"/>
              <a:gd name="connsiteY38" fmla="*/ 990251 h 3211153"/>
              <a:gd name="connsiteX39" fmla="*/ 0 w 1182075"/>
              <a:gd name="connsiteY39" fmla="*/ 980299 h 321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2075" h="3211153">
                <a:moveTo>
                  <a:pt x="1173365" y="2219655"/>
                </a:moveTo>
                <a:lnTo>
                  <a:pt x="1182075" y="2229607"/>
                </a:lnTo>
                <a:lnTo>
                  <a:pt x="7466" y="3211153"/>
                </a:lnTo>
                <a:lnTo>
                  <a:pt x="0" y="3199957"/>
                </a:lnTo>
                <a:close/>
                <a:moveTo>
                  <a:pt x="1173365" y="1973030"/>
                </a:moveTo>
                <a:lnTo>
                  <a:pt x="1182075" y="1982982"/>
                </a:lnTo>
                <a:lnTo>
                  <a:pt x="7466" y="2963282"/>
                </a:lnTo>
                <a:lnTo>
                  <a:pt x="0" y="2953330"/>
                </a:lnTo>
                <a:close/>
                <a:moveTo>
                  <a:pt x="1173365" y="1726401"/>
                </a:moveTo>
                <a:lnTo>
                  <a:pt x="1182075" y="1736353"/>
                </a:lnTo>
                <a:lnTo>
                  <a:pt x="7466" y="2716653"/>
                </a:lnTo>
                <a:lnTo>
                  <a:pt x="0" y="2706701"/>
                </a:lnTo>
                <a:close/>
                <a:moveTo>
                  <a:pt x="1173365" y="1479772"/>
                </a:moveTo>
                <a:lnTo>
                  <a:pt x="1182075" y="1489724"/>
                </a:lnTo>
                <a:lnTo>
                  <a:pt x="7466" y="2470024"/>
                </a:lnTo>
                <a:lnTo>
                  <a:pt x="0" y="2460072"/>
                </a:lnTo>
                <a:close/>
                <a:moveTo>
                  <a:pt x="1173365" y="1233143"/>
                </a:moveTo>
                <a:lnTo>
                  <a:pt x="1182075" y="1243095"/>
                </a:lnTo>
                <a:lnTo>
                  <a:pt x="7466" y="2223395"/>
                </a:lnTo>
                <a:lnTo>
                  <a:pt x="0" y="2213443"/>
                </a:lnTo>
                <a:close/>
                <a:moveTo>
                  <a:pt x="1173365" y="986511"/>
                </a:moveTo>
                <a:lnTo>
                  <a:pt x="1182075" y="996463"/>
                </a:lnTo>
                <a:lnTo>
                  <a:pt x="7466" y="1976763"/>
                </a:lnTo>
                <a:lnTo>
                  <a:pt x="0" y="1966811"/>
                </a:lnTo>
                <a:close/>
                <a:moveTo>
                  <a:pt x="1173365" y="739885"/>
                </a:moveTo>
                <a:lnTo>
                  <a:pt x="1182075" y="749837"/>
                </a:lnTo>
                <a:lnTo>
                  <a:pt x="7466" y="1730137"/>
                </a:lnTo>
                <a:lnTo>
                  <a:pt x="0" y="1720185"/>
                </a:lnTo>
                <a:close/>
                <a:moveTo>
                  <a:pt x="1173365" y="493256"/>
                </a:moveTo>
                <a:lnTo>
                  <a:pt x="1182075" y="503208"/>
                </a:lnTo>
                <a:lnTo>
                  <a:pt x="7466" y="1483508"/>
                </a:lnTo>
                <a:lnTo>
                  <a:pt x="0" y="1473556"/>
                </a:lnTo>
                <a:close/>
                <a:moveTo>
                  <a:pt x="1173365" y="245382"/>
                </a:moveTo>
                <a:lnTo>
                  <a:pt x="1182075" y="256579"/>
                </a:lnTo>
                <a:lnTo>
                  <a:pt x="7466" y="1236880"/>
                </a:lnTo>
                <a:lnTo>
                  <a:pt x="0" y="1226928"/>
                </a:lnTo>
                <a:close/>
                <a:moveTo>
                  <a:pt x="1173365" y="0"/>
                </a:moveTo>
                <a:lnTo>
                  <a:pt x="1182075" y="8708"/>
                </a:lnTo>
                <a:lnTo>
                  <a:pt x="7466" y="990251"/>
                </a:lnTo>
                <a:lnTo>
                  <a:pt x="0" y="980299"/>
                </a:ln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316" name="Freeform: Shape 315">
            <a:extLst>
              <a:ext uri="{FF2B5EF4-FFF2-40B4-BE49-F238E27FC236}">
                <a16:creationId xmlns:a16="http://schemas.microsoft.com/office/drawing/2014/main" id="{A99A4FC0-1B7B-40E9-B38F-E2A22BDC4A4C}"/>
              </a:ext>
            </a:extLst>
          </p:cNvPr>
          <p:cNvSpPr/>
          <p:nvPr/>
        </p:nvSpPr>
        <p:spPr>
          <a:xfrm>
            <a:off x="4980255" y="3348659"/>
            <a:ext cx="591661" cy="1604956"/>
          </a:xfrm>
          <a:custGeom>
            <a:avLst/>
            <a:gdLst>
              <a:gd name="connsiteX0" fmla="*/ 1174611 w 1183321"/>
              <a:gd name="connsiteY0" fmla="*/ 2218414 h 3209912"/>
              <a:gd name="connsiteX1" fmla="*/ 1183321 w 1183321"/>
              <a:gd name="connsiteY1" fmla="*/ 2228366 h 3209912"/>
              <a:gd name="connsiteX2" fmla="*/ 8710 w 1183321"/>
              <a:gd name="connsiteY2" fmla="*/ 3209912 h 3209912"/>
              <a:gd name="connsiteX3" fmla="*/ 0 w 1183321"/>
              <a:gd name="connsiteY3" fmla="*/ 3199960 h 3209912"/>
              <a:gd name="connsiteX4" fmla="*/ 1174611 w 1183321"/>
              <a:gd name="connsiteY4" fmla="*/ 1973031 h 3209912"/>
              <a:gd name="connsiteX5" fmla="*/ 1183321 w 1183321"/>
              <a:gd name="connsiteY5" fmla="*/ 1981739 h 3209912"/>
              <a:gd name="connsiteX6" fmla="*/ 8710 w 1183321"/>
              <a:gd name="connsiteY6" fmla="*/ 2963283 h 3209912"/>
              <a:gd name="connsiteX7" fmla="*/ 0 w 1183321"/>
              <a:gd name="connsiteY7" fmla="*/ 2953331 h 3209912"/>
              <a:gd name="connsiteX8" fmla="*/ 1174611 w 1183321"/>
              <a:gd name="connsiteY8" fmla="*/ 1726398 h 3209912"/>
              <a:gd name="connsiteX9" fmla="*/ 1183321 w 1183321"/>
              <a:gd name="connsiteY9" fmla="*/ 1735106 h 3209912"/>
              <a:gd name="connsiteX10" fmla="*/ 8710 w 1183321"/>
              <a:gd name="connsiteY10" fmla="*/ 2716650 h 3209912"/>
              <a:gd name="connsiteX11" fmla="*/ 0 w 1183321"/>
              <a:gd name="connsiteY11" fmla="*/ 2705454 h 3209912"/>
              <a:gd name="connsiteX12" fmla="*/ 1174611 w 1183321"/>
              <a:gd name="connsiteY12" fmla="*/ 1479773 h 3209912"/>
              <a:gd name="connsiteX13" fmla="*/ 1183321 w 1183321"/>
              <a:gd name="connsiteY13" fmla="*/ 1489725 h 3209912"/>
              <a:gd name="connsiteX14" fmla="*/ 8710 w 1183321"/>
              <a:gd name="connsiteY14" fmla="*/ 2468780 h 3209912"/>
              <a:gd name="connsiteX15" fmla="*/ 0 w 1183321"/>
              <a:gd name="connsiteY15" fmla="*/ 2460072 h 3209912"/>
              <a:gd name="connsiteX16" fmla="*/ 1174611 w 1183321"/>
              <a:gd name="connsiteY16" fmla="*/ 1231899 h 3209912"/>
              <a:gd name="connsiteX17" fmla="*/ 1183321 w 1183321"/>
              <a:gd name="connsiteY17" fmla="*/ 1243095 h 3209912"/>
              <a:gd name="connsiteX18" fmla="*/ 8710 w 1183321"/>
              <a:gd name="connsiteY18" fmla="*/ 2223397 h 3209912"/>
              <a:gd name="connsiteX19" fmla="*/ 0 w 1183321"/>
              <a:gd name="connsiteY19" fmla="*/ 2213445 h 3209912"/>
              <a:gd name="connsiteX20" fmla="*/ 1174611 w 1183321"/>
              <a:gd name="connsiteY20" fmla="*/ 986515 h 3209912"/>
              <a:gd name="connsiteX21" fmla="*/ 1183321 w 1183321"/>
              <a:gd name="connsiteY21" fmla="*/ 995223 h 3209912"/>
              <a:gd name="connsiteX22" fmla="*/ 8710 w 1183321"/>
              <a:gd name="connsiteY22" fmla="*/ 1975522 h 3209912"/>
              <a:gd name="connsiteX23" fmla="*/ 0 w 1183321"/>
              <a:gd name="connsiteY23" fmla="*/ 1966814 h 3209912"/>
              <a:gd name="connsiteX24" fmla="*/ 1174611 w 1183321"/>
              <a:gd name="connsiteY24" fmla="*/ 738641 h 3209912"/>
              <a:gd name="connsiteX25" fmla="*/ 1183321 w 1183321"/>
              <a:gd name="connsiteY25" fmla="*/ 748593 h 3209912"/>
              <a:gd name="connsiteX26" fmla="*/ 8710 w 1183321"/>
              <a:gd name="connsiteY26" fmla="*/ 1730139 h 3209912"/>
              <a:gd name="connsiteX27" fmla="*/ 0 w 1183321"/>
              <a:gd name="connsiteY27" fmla="*/ 1718943 h 3209912"/>
              <a:gd name="connsiteX28" fmla="*/ 1174611 w 1183321"/>
              <a:gd name="connsiteY28" fmla="*/ 493254 h 3209912"/>
              <a:gd name="connsiteX29" fmla="*/ 1183321 w 1183321"/>
              <a:gd name="connsiteY29" fmla="*/ 501962 h 3209912"/>
              <a:gd name="connsiteX30" fmla="*/ 8710 w 1183321"/>
              <a:gd name="connsiteY30" fmla="*/ 1482261 h 3209912"/>
              <a:gd name="connsiteX31" fmla="*/ 0 w 1183321"/>
              <a:gd name="connsiteY31" fmla="*/ 1472309 h 3209912"/>
              <a:gd name="connsiteX32" fmla="*/ 1174611 w 1183321"/>
              <a:gd name="connsiteY32" fmla="*/ 245379 h 3209912"/>
              <a:gd name="connsiteX33" fmla="*/ 1183321 w 1183321"/>
              <a:gd name="connsiteY33" fmla="*/ 256575 h 3209912"/>
              <a:gd name="connsiteX34" fmla="*/ 8710 w 1183321"/>
              <a:gd name="connsiteY34" fmla="*/ 1235631 h 3209912"/>
              <a:gd name="connsiteX35" fmla="*/ 0 w 1183321"/>
              <a:gd name="connsiteY35" fmla="*/ 1225678 h 3209912"/>
              <a:gd name="connsiteX36" fmla="*/ 1174611 w 1183321"/>
              <a:gd name="connsiteY36" fmla="*/ 0 h 3209912"/>
              <a:gd name="connsiteX37" fmla="*/ 1183321 w 1183321"/>
              <a:gd name="connsiteY37" fmla="*/ 9952 h 3209912"/>
              <a:gd name="connsiteX38" fmla="*/ 8710 w 1183321"/>
              <a:gd name="connsiteY38" fmla="*/ 990252 h 3209912"/>
              <a:gd name="connsiteX39" fmla="*/ 0 w 1183321"/>
              <a:gd name="connsiteY39" fmla="*/ 981544 h 32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3321" h="3209912">
                <a:moveTo>
                  <a:pt x="1174611" y="2218414"/>
                </a:moveTo>
                <a:lnTo>
                  <a:pt x="1183321" y="2228366"/>
                </a:lnTo>
                <a:lnTo>
                  <a:pt x="8710" y="3209912"/>
                </a:lnTo>
                <a:lnTo>
                  <a:pt x="0" y="3199960"/>
                </a:lnTo>
                <a:close/>
                <a:moveTo>
                  <a:pt x="1174611" y="1973031"/>
                </a:moveTo>
                <a:lnTo>
                  <a:pt x="1183321" y="1981739"/>
                </a:lnTo>
                <a:lnTo>
                  <a:pt x="8710" y="2963283"/>
                </a:lnTo>
                <a:lnTo>
                  <a:pt x="0" y="2953331"/>
                </a:lnTo>
                <a:close/>
                <a:moveTo>
                  <a:pt x="1174611" y="1726398"/>
                </a:moveTo>
                <a:lnTo>
                  <a:pt x="1183321" y="1735106"/>
                </a:lnTo>
                <a:lnTo>
                  <a:pt x="8710" y="2716650"/>
                </a:lnTo>
                <a:lnTo>
                  <a:pt x="0" y="2705454"/>
                </a:lnTo>
                <a:close/>
                <a:moveTo>
                  <a:pt x="1174611" y="1479773"/>
                </a:moveTo>
                <a:lnTo>
                  <a:pt x="1183321" y="1489725"/>
                </a:lnTo>
                <a:lnTo>
                  <a:pt x="8710" y="2468780"/>
                </a:lnTo>
                <a:lnTo>
                  <a:pt x="0" y="2460072"/>
                </a:lnTo>
                <a:close/>
                <a:moveTo>
                  <a:pt x="1174611" y="1231899"/>
                </a:moveTo>
                <a:lnTo>
                  <a:pt x="1183321" y="1243095"/>
                </a:lnTo>
                <a:lnTo>
                  <a:pt x="8710" y="2223397"/>
                </a:lnTo>
                <a:lnTo>
                  <a:pt x="0" y="2213445"/>
                </a:lnTo>
                <a:close/>
                <a:moveTo>
                  <a:pt x="1174611" y="986515"/>
                </a:moveTo>
                <a:lnTo>
                  <a:pt x="1183321" y="995223"/>
                </a:lnTo>
                <a:lnTo>
                  <a:pt x="8710" y="1975522"/>
                </a:lnTo>
                <a:lnTo>
                  <a:pt x="0" y="1966814"/>
                </a:lnTo>
                <a:close/>
                <a:moveTo>
                  <a:pt x="1174611" y="738641"/>
                </a:moveTo>
                <a:lnTo>
                  <a:pt x="1183321" y="748593"/>
                </a:lnTo>
                <a:lnTo>
                  <a:pt x="8710" y="1730139"/>
                </a:lnTo>
                <a:lnTo>
                  <a:pt x="0" y="1718943"/>
                </a:lnTo>
                <a:close/>
                <a:moveTo>
                  <a:pt x="1174611" y="493254"/>
                </a:moveTo>
                <a:lnTo>
                  <a:pt x="1183321" y="501962"/>
                </a:lnTo>
                <a:lnTo>
                  <a:pt x="8710" y="1482261"/>
                </a:lnTo>
                <a:lnTo>
                  <a:pt x="0" y="1472309"/>
                </a:lnTo>
                <a:close/>
                <a:moveTo>
                  <a:pt x="1174611" y="245379"/>
                </a:moveTo>
                <a:lnTo>
                  <a:pt x="1183321" y="256575"/>
                </a:lnTo>
                <a:lnTo>
                  <a:pt x="8710" y="1235631"/>
                </a:lnTo>
                <a:lnTo>
                  <a:pt x="0" y="1225678"/>
                </a:lnTo>
                <a:close/>
                <a:moveTo>
                  <a:pt x="1174611" y="0"/>
                </a:moveTo>
                <a:lnTo>
                  <a:pt x="1183321" y="9952"/>
                </a:lnTo>
                <a:lnTo>
                  <a:pt x="8710" y="990252"/>
                </a:lnTo>
                <a:lnTo>
                  <a:pt x="0" y="981544"/>
                </a:ln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296" name="Freeform: Shape 295">
            <a:extLst>
              <a:ext uri="{FF2B5EF4-FFF2-40B4-BE49-F238E27FC236}">
                <a16:creationId xmlns:a16="http://schemas.microsoft.com/office/drawing/2014/main" id="{C8FB66BE-9CA6-4599-BC51-9406223B1D37}"/>
              </a:ext>
            </a:extLst>
          </p:cNvPr>
          <p:cNvSpPr/>
          <p:nvPr/>
        </p:nvSpPr>
        <p:spPr>
          <a:xfrm>
            <a:off x="2596796" y="1467179"/>
            <a:ext cx="2306230" cy="2303116"/>
          </a:xfrm>
          <a:custGeom>
            <a:avLst/>
            <a:gdLst/>
            <a:ahLst/>
            <a:cxnLst>
              <a:cxn ang="3cd4">
                <a:pos x="hc" y="t"/>
              </a:cxn>
              <a:cxn ang="cd2">
                <a:pos x="l" y="vc"/>
              </a:cxn>
              <a:cxn ang="cd4">
                <a:pos x="hc" y="b"/>
              </a:cxn>
              <a:cxn ang="0">
                <a:pos x="r" y="vc"/>
              </a:cxn>
            </a:cxnLst>
            <a:rect l="l" t="t" r="r" b="b"/>
            <a:pathLst>
              <a:path w="3704" h="3699">
                <a:moveTo>
                  <a:pt x="1863" y="3699"/>
                </a:moveTo>
                <a:cubicBezTo>
                  <a:pt x="1729" y="3686"/>
                  <a:pt x="1594" y="3680"/>
                  <a:pt x="1462" y="3658"/>
                </a:cubicBezTo>
                <a:cubicBezTo>
                  <a:pt x="1108" y="3597"/>
                  <a:pt x="869" y="3406"/>
                  <a:pt x="779" y="3045"/>
                </a:cubicBezTo>
                <a:cubicBezTo>
                  <a:pt x="768" y="3001"/>
                  <a:pt x="723" y="2941"/>
                  <a:pt x="683" y="2932"/>
                </a:cubicBezTo>
                <a:cubicBezTo>
                  <a:pt x="318" y="2852"/>
                  <a:pt x="109" y="2626"/>
                  <a:pt x="41" y="2265"/>
                </a:cubicBezTo>
                <a:cubicBezTo>
                  <a:pt x="-11" y="1985"/>
                  <a:pt x="-16" y="1706"/>
                  <a:pt x="41" y="1426"/>
                </a:cubicBezTo>
                <a:cubicBezTo>
                  <a:pt x="112" y="1075"/>
                  <a:pt x="317" y="855"/>
                  <a:pt x="667" y="769"/>
                </a:cubicBezTo>
                <a:cubicBezTo>
                  <a:pt x="703" y="760"/>
                  <a:pt x="754" y="726"/>
                  <a:pt x="760" y="697"/>
                </a:cubicBezTo>
                <a:cubicBezTo>
                  <a:pt x="846" y="277"/>
                  <a:pt x="1120" y="66"/>
                  <a:pt x="1526" y="24"/>
                </a:cubicBezTo>
                <a:cubicBezTo>
                  <a:pt x="1833" y="-8"/>
                  <a:pt x="2145" y="-25"/>
                  <a:pt x="2445" y="90"/>
                </a:cubicBezTo>
                <a:cubicBezTo>
                  <a:pt x="2687" y="183"/>
                  <a:pt x="2841" y="359"/>
                  <a:pt x="2907" y="606"/>
                </a:cubicBezTo>
                <a:cubicBezTo>
                  <a:pt x="2934" y="707"/>
                  <a:pt x="2970" y="760"/>
                  <a:pt x="3082" y="785"/>
                </a:cubicBezTo>
                <a:cubicBezTo>
                  <a:pt x="3385" y="853"/>
                  <a:pt x="3570" y="1055"/>
                  <a:pt x="3643" y="1353"/>
                </a:cubicBezTo>
                <a:cubicBezTo>
                  <a:pt x="3719" y="1662"/>
                  <a:pt x="3725" y="1975"/>
                  <a:pt x="3656" y="2287"/>
                </a:cubicBezTo>
                <a:cubicBezTo>
                  <a:pt x="3583" y="2620"/>
                  <a:pt x="3382" y="2831"/>
                  <a:pt x="3049" y="2921"/>
                </a:cubicBezTo>
                <a:cubicBezTo>
                  <a:pt x="3006" y="2933"/>
                  <a:pt x="2948" y="2978"/>
                  <a:pt x="2939" y="3019"/>
                </a:cubicBezTo>
                <a:cubicBezTo>
                  <a:pt x="2839" y="3434"/>
                  <a:pt x="2577" y="3635"/>
                  <a:pt x="2108" y="3682"/>
                </a:cubicBezTo>
                <a:cubicBezTo>
                  <a:pt x="2028" y="3689"/>
                  <a:pt x="1946" y="3683"/>
                  <a:pt x="1864" y="3683"/>
                </a:cubicBezTo>
                <a:close/>
              </a:path>
            </a:pathLst>
          </a:custGeom>
          <a:solidFill>
            <a:schemeClr val="bg2">
              <a:lumMod val="9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1" name="TextBox 320">
            <a:extLst>
              <a:ext uri="{FF2B5EF4-FFF2-40B4-BE49-F238E27FC236}">
                <a16:creationId xmlns:a16="http://schemas.microsoft.com/office/drawing/2014/main" id="{D261BA25-3C8D-4AE6-B8AA-98D88FEBDBA2}"/>
              </a:ext>
            </a:extLst>
          </p:cNvPr>
          <p:cNvSpPr txBox="1"/>
          <p:nvPr/>
        </p:nvSpPr>
        <p:spPr>
          <a:xfrm>
            <a:off x="736600" y="3379023"/>
            <a:ext cx="2445068" cy="661720"/>
          </a:xfrm>
          <a:prstGeom prst="rect">
            <a:avLst/>
          </a:prstGeom>
          <a:noFill/>
        </p:spPr>
        <p:txBody>
          <a:bodyPr wrap="square" rtlCol="0" anchor="b">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pPr algn="l">
              <a:lnSpc>
                <a:spcPct val="100000"/>
              </a:lnSpc>
            </a:pPr>
            <a:r>
              <a:rPr lang="en-US" sz="3700" dirty="0">
                <a:solidFill>
                  <a:schemeClr val="bg1"/>
                </a:solidFill>
              </a:rPr>
              <a:t>BANKING</a:t>
            </a:r>
          </a:p>
        </p:txBody>
      </p:sp>
      <p:sp>
        <p:nvSpPr>
          <p:cNvPr id="322" name="TextBox 321">
            <a:extLst>
              <a:ext uri="{FF2B5EF4-FFF2-40B4-BE49-F238E27FC236}">
                <a16:creationId xmlns:a16="http://schemas.microsoft.com/office/drawing/2014/main" id="{4CA00B62-9B02-4FC3-AA83-FB82C5EAB5D4}"/>
              </a:ext>
            </a:extLst>
          </p:cNvPr>
          <p:cNvSpPr txBox="1"/>
          <p:nvPr/>
        </p:nvSpPr>
        <p:spPr>
          <a:xfrm>
            <a:off x="1205231" y="4026773"/>
            <a:ext cx="3706495" cy="661720"/>
          </a:xfrm>
          <a:prstGeom prst="rect">
            <a:avLst/>
          </a:prstGeom>
          <a:noFill/>
        </p:spPr>
        <p:txBody>
          <a:bodyPr wrap="square" rtlCol="0" anchor="t">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pPr algn="l">
              <a:lnSpc>
                <a:spcPct val="100000"/>
              </a:lnSpc>
            </a:pPr>
            <a:r>
              <a:rPr lang="en-US" sz="3700" dirty="0">
                <a:solidFill>
                  <a:schemeClr val="accent2"/>
                </a:solidFill>
              </a:rPr>
              <a:t>INTRODUCTION</a:t>
            </a:r>
          </a:p>
        </p:txBody>
      </p:sp>
      <p:sp>
        <p:nvSpPr>
          <p:cNvPr id="323" name="TextBox 322">
            <a:extLst>
              <a:ext uri="{FF2B5EF4-FFF2-40B4-BE49-F238E27FC236}">
                <a16:creationId xmlns:a16="http://schemas.microsoft.com/office/drawing/2014/main" id="{E1B2DF16-1577-469F-9D78-EDE576FE7DCB}"/>
              </a:ext>
            </a:extLst>
          </p:cNvPr>
          <p:cNvSpPr txBox="1"/>
          <p:nvPr/>
        </p:nvSpPr>
        <p:spPr>
          <a:xfrm>
            <a:off x="8262176" y="1534389"/>
            <a:ext cx="2990851" cy="353943"/>
          </a:xfrm>
          <a:prstGeom prst="rect">
            <a:avLst/>
          </a:prstGeom>
          <a:noFill/>
        </p:spPr>
        <p:txBody>
          <a:bodyPr wrap="square" rtlCol="0" anchor="b">
            <a:spAutoFit/>
          </a:bodyPr>
          <a:lstStyle/>
          <a:p>
            <a:r>
              <a:rPr lang="en-US" sz="1700" b="1" spc="-15" dirty="0">
                <a:solidFill>
                  <a:schemeClr val="accent1"/>
                </a:solidFill>
                <a:latin typeface="Poppins" panose="00000500000000000000" pitchFamily="2" charset="0"/>
                <a:cs typeface="Poppins" panose="00000500000000000000" pitchFamily="2" charset="0"/>
              </a:rPr>
              <a:t>TITLE 01</a:t>
            </a:r>
          </a:p>
        </p:txBody>
      </p:sp>
      <p:sp>
        <p:nvSpPr>
          <p:cNvPr id="324" name="TextBox 323">
            <a:extLst>
              <a:ext uri="{FF2B5EF4-FFF2-40B4-BE49-F238E27FC236}">
                <a16:creationId xmlns:a16="http://schemas.microsoft.com/office/drawing/2014/main" id="{5DF9B9DA-64D2-428E-AB76-F05BBC9A7742}"/>
              </a:ext>
            </a:extLst>
          </p:cNvPr>
          <p:cNvSpPr txBox="1"/>
          <p:nvPr/>
        </p:nvSpPr>
        <p:spPr>
          <a:xfrm>
            <a:off x="8264081" y="1914195"/>
            <a:ext cx="2990852"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325" name="TextBox 324">
            <a:extLst>
              <a:ext uri="{FF2B5EF4-FFF2-40B4-BE49-F238E27FC236}">
                <a16:creationId xmlns:a16="http://schemas.microsoft.com/office/drawing/2014/main" id="{F2A4B7CF-7A55-4220-B1E5-BCF6F9220120}"/>
              </a:ext>
            </a:extLst>
          </p:cNvPr>
          <p:cNvSpPr txBox="1"/>
          <p:nvPr/>
        </p:nvSpPr>
        <p:spPr>
          <a:xfrm>
            <a:off x="8262176" y="2929212"/>
            <a:ext cx="2990851" cy="353943"/>
          </a:xfrm>
          <a:prstGeom prst="rect">
            <a:avLst/>
          </a:prstGeom>
          <a:noFill/>
        </p:spPr>
        <p:txBody>
          <a:bodyPr wrap="square" rtlCol="0" anchor="b">
            <a:spAutoFit/>
          </a:bodyPr>
          <a:lstStyle/>
          <a:p>
            <a:r>
              <a:rPr lang="en-US" sz="1700" b="1" spc="-15" dirty="0">
                <a:solidFill>
                  <a:schemeClr val="accent1"/>
                </a:solidFill>
                <a:latin typeface="Poppins" panose="00000500000000000000" pitchFamily="2" charset="0"/>
                <a:cs typeface="Poppins" panose="00000500000000000000" pitchFamily="2" charset="0"/>
              </a:rPr>
              <a:t>TITLE 02</a:t>
            </a:r>
          </a:p>
        </p:txBody>
      </p:sp>
      <p:sp>
        <p:nvSpPr>
          <p:cNvPr id="326" name="TextBox 325">
            <a:extLst>
              <a:ext uri="{FF2B5EF4-FFF2-40B4-BE49-F238E27FC236}">
                <a16:creationId xmlns:a16="http://schemas.microsoft.com/office/drawing/2014/main" id="{4AAC56D1-FBF3-421D-88E3-F64C4F8B2BEB}"/>
              </a:ext>
            </a:extLst>
          </p:cNvPr>
          <p:cNvSpPr txBox="1"/>
          <p:nvPr/>
        </p:nvSpPr>
        <p:spPr>
          <a:xfrm>
            <a:off x="8264081" y="3304256"/>
            <a:ext cx="2990852"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327" name="TextBox 326">
            <a:extLst>
              <a:ext uri="{FF2B5EF4-FFF2-40B4-BE49-F238E27FC236}">
                <a16:creationId xmlns:a16="http://schemas.microsoft.com/office/drawing/2014/main" id="{2E802279-7A91-43A9-AABB-29E0356787AC}"/>
              </a:ext>
            </a:extLst>
          </p:cNvPr>
          <p:cNvSpPr txBox="1"/>
          <p:nvPr/>
        </p:nvSpPr>
        <p:spPr>
          <a:xfrm>
            <a:off x="8262176" y="4318320"/>
            <a:ext cx="2990851" cy="353943"/>
          </a:xfrm>
          <a:prstGeom prst="rect">
            <a:avLst/>
          </a:prstGeom>
          <a:noFill/>
        </p:spPr>
        <p:txBody>
          <a:bodyPr wrap="square" rtlCol="0" anchor="b">
            <a:spAutoFit/>
          </a:bodyPr>
          <a:lstStyle/>
          <a:p>
            <a:r>
              <a:rPr lang="en-US" sz="1700" b="1" spc="-15" dirty="0">
                <a:solidFill>
                  <a:schemeClr val="accent1"/>
                </a:solidFill>
                <a:latin typeface="Poppins" panose="00000500000000000000" pitchFamily="2" charset="0"/>
                <a:cs typeface="Poppins" panose="00000500000000000000" pitchFamily="2" charset="0"/>
              </a:rPr>
              <a:t>TITLE 03</a:t>
            </a:r>
          </a:p>
        </p:txBody>
      </p:sp>
      <p:sp>
        <p:nvSpPr>
          <p:cNvPr id="328" name="TextBox 327">
            <a:extLst>
              <a:ext uri="{FF2B5EF4-FFF2-40B4-BE49-F238E27FC236}">
                <a16:creationId xmlns:a16="http://schemas.microsoft.com/office/drawing/2014/main" id="{D5CA96D0-D6B6-4F54-B6C3-4FCEA19DD349}"/>
              </a:ext>
            </a:extLst>
          </p:cNvPr>
          <p:cNvSpPr txBox="1"/>
          <p:nvPr/>
        </p:nvSpPr>
        <p:spPr>
          <a:xfrm>
            <a:off x="8264081" y="4699079"/>
            <a:ext cx="2990852"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329" name="Freeform: Shape 328">
            <a:extLst>
              <a:ext uri="{FF2B5EF4-FFF2-40B4-BE49-F238E27FC236}">
                <a16:creationId xmlns:a16="http://schemas.microsoft.com/office/drawing/2014/main" id="{2EC3385B-770E-41A7-AF48-48554D57D91F}"/>
              </a:ext>
            </a:extLst>
          </p:cNvPr>
          <p:cNvSpPr/>
          <p:nvPr/>
        </p:nvSpPr>
        <p:spPr>
          <a:xfrm>
            <a:off x="10104961" y="5574253"/>
            <a:ext cx="1385944" cy="1282541"/>
          </a:xfrm>
          <a:custGeom>
            <a:avLst/>
            <a:gdLst/>
            <a:ahLst/>
            <a:cxnLst>
              <a:cxn ang="3cd4">
                <a:pos x="hc" y="t"/>
              </a:cxn>
              <a:cxn ang="cd2">
                <a:pos x="l" y="vc"/>
              </a:cxn>
              <a:cxn ang="cd4">
                <a:pos x="hc" y="b"/>
              </a:cxn>
              <a:cxn ang="0">
                <a:pos x="r" y="vc"/>
              </a:cxn>
            </a:cxnLst>
            <a:rect l="l" t="t" r="r" b="b"/>
            <a:pathLst>
              <a:path w="2226" h="2060">
                <a:moveTo>
                  <a:pt x="1952" y="414"/>
                </a:moveTo>
                <a:cubicBezTo>
                  <a:pt x="2025" y="414"/>
                  <a:pt x="2096" y="419"/>
                  <a:pt x="2166" y="429"/>
                </a:cubicBezTo>
                <a:cubicBezTo>
                  <a:pt x="2189" y="432"/>
                  <a:pt x="2210" y="415"/>
                  <a:pt x="2210" y="392"/>
                </a:cubicBezTo>
                <a:lnTo>
                  <a:pt x="2226" y="55"/>
                </a:lnTo>
                <a:cubicBezTo>
                  <a:pt x="2226" y="35"/>
                  <a:pt x="2211" y="17"/>
                  <a:pt x="2191" y="14"/>
                </a:cubicBezTo>
                <a:cubicBezTo>
                  <a:pt x="2113" y="5"/>
                  <a:pt x="2033" y="0"/>
                  <a:pt x="1952" y="0"/>
                </a:cubicBezTo>
                <a:cubicBezTo>
                  <a:pt x="874" y="0"/>
                  <a:pt x="0" y="874"/>
                  <a:pt x="0" y="1953"/>
                </a:cubicBezTo>
                <a:cubicBezTo>
                  <a:pt x="0" y="1989"/>
                  <a:pt x="1" y="2025"/>
                  <a:pt x="3" y="2060"/>
                </a:cubicBezTo>
                <a:lnTo>
                  <a:pt x="419" y="2060"/>
                </a:lnTo>
                <a:cubicBezTo>
                  <a:pt x="416" y="2025"/>
                  <a:pt x="415" y="1989"/>
                  <a:pt x="415" y="1953"/>
                </a:cubicBezTo>
                <a:cubicBezTo>
                  <a:pt x="415" y="1103"/>
                  <a:pt x="1103" y="414"/>
                  <a:pt x="1952" y="414"/>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5" name="Picture Placeholder 4">
            <a:extLst>
              <a:ext uri="{FF2B5EF4-FFF2-40B4-BE49-F238E27FC236}">
                <a16:creationId xmlns:a16="http://schemas.microsoft.com/office/drawing/2014/main" id="{D7BA3DCC-5A7D-814B-95B8-7C46F181CA26}"/>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27884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151F291-EFA3-9A4E-999A-C1C04BF8AC15}"/>
              </a:ext>
            </a:extLst>
          </p:cNvPr>
          <p:cNvSpPr>
            <a:spLocks noChangeArrowheads="1"/>
          </p:cNvSpPr>
          <p:nvPr/>
        </p:nvSpPr>
        <p:spPr bwMode="auto">
          <a:xfrm rot="8100000">
            <a:off x="-2030897" y="629575"/>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3266" dirty="0">
              <a:latin typeface="Nunito Sans ExtraLight" pitchFamily="2" charset="77"/>
            </a:endParaRPr>
          </a:p>
        </p:txBody>
      </p:sp>
      <p:sp>
        <p:nvSpPr>
          <p:cNvPr id="13" name="Subtitle 2">
            <a:extLst>
              <a:ext uri="{FF2B5EF4-FFF2-40B4-BE49-F238E27FC236}">
                <a16:creationId xmlns:a16="http://schemas.microsoft.com/office/drawing/2014/main" id="{53DB3E35-A15B-5D44-B0F0-A4F8566219FD}"/>
              </a:ext>
            </a:extLst>
          </p:cNvPr>
          <p:cNvSpPr txBox="1">
            <a:spLocks/>
          </p:cNvSpPr>
          <p:nvPr/>
        </p:nvSpPr>
        <p:spPr>
          <a:xfrm>
            <a:off x="6885230" y="2769407"/>
            <a:ext cx="4359418" cy="209179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tx1"/>
                </a:solidFill>
                <a:latin typeface="Lato Light" panose="020F0502020204030203" pitchFamily="34" charset="0"/>
              </a:rPr>
              <a:t>You can do whatever you want, go a impress your audience with an amazing presentation. </a:t>
            </a:r>
          </a:p>
          <a:p>
            <a:pPr algn="l"/>
            <a:endParaRPr lang="en-US" sz="1200" dirty="0">
              <a:solidFill>
                <a:schemeClr val="tx1"/>
              </a:solidFill>
              <a:latin typeface="Lato Light" panose="020F0502020204030203" pitchFamily="34" charset="0"/>
            </a:endParaRPr>
          </a:p>
          <a:p>
            <a:pPr algn="l"/>
            <a:r>
              <a:rPr lang="es-CO" sz="1200" dirty="0" err="1">
                <a:solidFill>
                  <a:schemeClr val="tx1"/>
                </a:solidFill>
                <a:latin typeface="Lato Light" panose="020F0502020204030203" pitchFamily="34" charset="0"/>
              </a:rPr>
              <a:t>Lorem</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ipsum</a:t>
            </a:r>
            <a:r>
              <a:rPr lang="es-CO" sz="1200" dirty="0">
                <a:solidFill>
                  <a:schemeClr val="tx1"/>
                </a:solidFill>
                <a:latin typeface="Lato Light" panose="020F0502020204030203" pitchFamily="34" charset="0"/>
              </a:rPr>
              <a:t> dolor </a:t>
            </a:r>
            <a:r>
              <a:rPr lang="es-CO" sz="1200" dirty="0" err="1">
                <a:solidFill>
                  <a:schemeClr val="tx1"/>
                </a:solidFill>
                <a:latin typeface="Lato Light" panose="020F0502020204030203" pitchFamily="34" charset="0"/>
              </a:rPr>
              <a:t>sit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amet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consectetur</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adipiscing</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elit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Integer</a:t>
            </a:r>
            <a:r>
              <a:rPr lang="es-CO" sz="1200" dirty="0">
                <a:solidFill>
                  <a:schemeClr val="tx1"/>
                </a:solidFill>
                <a:latin typeface="Lato Light" panose="020F0502020204030203" pitchFamily="34" charset="0"/>
              </a:rPr>
              <a:t> id justo </a:t>
            </a:r>
            <a:r>
              <a:rPr lang="es-CO" sz="1200" dirty="0" err="1">
                <a:solidFill>
                  <a:schemeClr val="tx1"/>
                </a:solidFill>
                <a:latin typeface="Lato Light" panose="020F0502020204030203" pitchFamily="34" charset="0"/>
              </a:rPr>
              <a:t>sit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amet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turpis</a:t>
            </a:r>
            <a:r>
              <a:rPr lang="es-CO" sz="1200" dirty="0">
                <a:solidFill>
                  <a:schemeClr val="tx1"/>
                </a:solidFill>
                <a:latin typeface="Lato Light" panose="020F0502020204030203" pitchFamily="34" charset="0"/>
              </a:rPr>
              <a:t> ornare </a:t>
            </a:r>
            <a:r>
              <a:rPr lang="es-CO" sz="1200" dirty="0" err="1">
                <a:solidFill>
                  <a:schemeClr val="tx1"/>
                </a:solidFill>
                <a:latin typeface="Lato Light" panose="020F0502020204030203" pitchFamily="34" charset="0"/>
              </a:rPr>
              <a:t>congue</a:t>
            </a:r>
            <a:r>
              <a:rPr lang="es-CO" sz="1200" dirty="0">
                <a:solidFill>
                  <a:schemeClr val="tx1"/>
                </a:solidFill>
                <a:latin typeface="Lato Light" panose="020F0502020204030203" pitchFamily="34" charset="0"/>
              </a:rPr>
              <a:t> et vitae odio. </a:t>
            </a:r>
            <a:r>
              <a:rPr lang="es-CO" sz="1200" dirty="0" err="1">
                <a:solidFill>
                  <a:schemeClr val="tx1"/>
                </a:solidFill>
                <a:latin typeface="Lato Light" panose="020F0502020204030203" pitchFamily="34" charset="0"/>
              </a:rPr>
              <a:t>Nullam</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bibendum</a:t>
            </a:r>
            <a:r>
              <a:rPr lang="es-CO" sz="1200" dirty="0">
                <a:solidFill>
                  <a:schemeClr val="tx1"/>
                </a:solidFill>
                <a:latin typeface="Lato Light" panose="020F0502020204030203" pitchFamily="34" charset="0"/>
              </a:rPr>
              <a:t> odio ut ante </a:t>
            </a:r>
            <a:r>
              <a:rPr lang="es-CO" sz="1200" dirty="0" err="1">
                <a:solidFill>
                  <a:schemeClr val="tx1"/>
                </a:solidFill>
                <a:latin typeface="Lato Light" panose="020F0502020204030203" pitchFamily="34" charset="0"/>
              </a:rPr>
              <a:t>condimentum</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venenatis</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Vivamus</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fringilla</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ligula</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neque</a:t>
            </a:r>
            <a:r>
              <a:rPr lang="es-CO" sz="1200" dirty="0">
                <a:solidFill>
                  <a:schemeClr val="tx1"/>
                </a:solidFill>
                <a:latin typeface="Lato Light" panose="020F0502020204030203" pitchFamily="34" charset="0"/>
              </a:rPr>
              <a:t>, in </a:t>
            </a:r>
            <a:r>
              <a:rPr lang="es-CO" sz="1200" dirty="0" err="1">
                <a:solidFill>
                  <a:schemeClr val="tx1"/>
                </a:solidFill>
                <a:latin typeface="Lato Light" panose="020F0502020204030203" pitchFamily="34" charset="0"/>
              </a:rPr>
              <a:t>bibendum</a:t>
            </a:r>
            <a:r>
              <a:rPr lang="es-CO" sz="1200" dirty="0">
                <a:solidFill>
                  <a:schemeClr val="tx1"/>
                </a:solidFill>
                <a:latin typeface="Lato Light" panose="020F0502020204030203" pitchFamily="34" charset="0"/>
              </a:rPr>
              <a:t> libero </a:t>
            </a:r>
            <a:r>
              <a:rPr lang="es-CO" sz="1200" dirty="0" err="1">
                <a:solidFill>
                  <a:schemeClr val="tx1"/>
                </a:solidFill>
                <a:latin typeface="Lato Light" panose="020F0502020204030203" pitchFamily="34" charset="0"/>
              </a:rPr>
              <a:t>aliquet</a:t>
            </a:r>
            <a:r>
              <a:rPr lang="es-CO" sz="1200" dirty="0">
                <a:solidFill>
                  <a:schemeClr val="tx1"/>
                </a:solidFill>
                <a:latin typeface="Lato Light" panose="020F0502020204030203" pitchFamily="34" charset="0"/>
              </a:rPr>
              <a:t> in. </a:t>
            </a:r>
            <a:r>
              <a:rPr lang="es-CO" sz="1200" dirty="0" err="1">
                <a:solidFill>
                  <a:schemeClr val="tx1"/>
                </a:solidFill>
                <a:latin typeface="Lato Light" panose="020F0502020204030203" pitchFamily="34" charset="0"/>
              </a:rPr>
              <a:t>Integer</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enim</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felis</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efficitur</a:t>
            </a:r>
            <a:r>
              <a:rPr lang="es-CO" sz="1200" dirty="0">
                <a:solidFill>
                  <a:schemeClr val="tx1"/>
                </a:solidFill>
                <a:latin typeface="Lato Light" panose="020F0502020204030203" pitchFamily="34" charset="0"/>
              </a:rPr>
              <a:t> a </a:t>
            </a:r>
            <a:r>
              <a:rPr lang="es-CO" sz="1200" dirty="0" err="1">
                <a:solidFill>
                  <a:schemeClr val="tx1"/>
                </a:solidFill>
                <a:latin typeface="Lato Light" panose="020F0502020204030203" pitchFamily="34" charset="0"/>
              </a:rPr>
              <a:t>lectus</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eget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aliquam</a:t>
            </a:r>
            <a:r>
              <a:rPr lang="es-CO" sz="1200" dirty="0">
                <a:solidFill>
                  <a:schemeClr val="tx1"/>
                </a:solidFill>
                <a:latin typeface="Lato Light" panose="020F0502020204030203" pitchFamily="34" charset="0"/>
              </a:rPr>
              <a:t> porta </a:t>
            </a:r>
            <a:r>
              <a:rPr lang="es-CO" sz="1200" dirty="0" err="1">
                <a:solidFill>
                  <a:schemeClr val="tx1"/>
                </a:solidFill>
                <a:latin typeface="Lato Light" panose="020F0502020204030203" pitchFamily="34" charset="0"/>
              </a:rPr>
              <a:t>mauris</a:t>
            </a:r>
            <a:r>
              <a:rPr lang="es-CO" sz="1200" dirty="0">
                <a:solidFill>
                  <a:schemeClr val="tx1"/>
                </a:solidFill>
                <a:latin typeface="Lato Light" panose="020F0502020204030203" pitchFamily="34" charset="0"/>
              </a:rPr>
              <a:t>. Sed </a:t>
            </a:r>
            <a:r>
              <a:rPr lang="es-CO" sz="1200" dirty="0" err="1">
                <a:solidFill>
                  <a:schemeClr val="tx1"/>
                </a:solidFill>
                <a:latin typeface="Lato Light" panose="020F0502020204030203" pitchFamily="34" charset="0"/>
              </a:rPr>
              <a:t>volutpat</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nec</a:t>
            </a:r>
            <a:r>
              <a:rPr lang="es-CO" sz="1200" dirty="0">
                <a:solidFill>
                  <a:schemeClr val="tx1"/>
                </a:solidFill>
                <a:latin typeface="Lato Light" panose="020F0502020204030203" pitchFamily="34" charset="0"/>
              </a:rPr>
              <a:t> </a:t>
            </a:r>
            <a:r>
              <a:rPr lang="es-CO" sz="1200" dirty="0" err="1">
                <a:solidFill>
                  <a:schemeClr val="tx1"/>
                </a:solidFill>
                <a:latin typeface="Lato Light" panose="020F0502020204030203" pitchFamily="34" charset="0"/>
              </a:rPr>
              <a:t>felis</a:t>
            </a:r>
            <a:r>
              <a:rPr lang="es-CO" sz="1200" dirty="0">
                <a:solidFill>
                  <a:schemeClr val="tx1"/>
                </a:solidFill>
                <a:latin typeface="Lato Light" panose="020F0502020204030203" pitchFamily="34" charset="0"/>
              </a:rPr>
              <a:t> sed </a:t>
            </a:r>
            <a:r>
              <a:rPr lang="es-CO" sz="1200" dirty="0" err="1">
                <a:solidFill>
                  <a:schemeClr val="tx1"/>
                </a:solidFill>
                <a:latin typeface="Lato Light" panose="020F0502020204030203" pitchFamily="34" charset="0"/>
              </a:rPr>
              <a:t>vestibulum</a:t>
            </a:r>
            <a:r>
              <a:rPr lang="es-CO" sz="1200" dirty="0">
                <a:solidFill>
                  <a:schemeClr val="tx1"/>
                </a:solidFill>
                <a:latin typeface="Lato Light" panose="020F0502020204030203" pitchFamily="34" charset="0"/>
              </a:rPr>
              <a:t>. </a:t>
            </a:r>
          </a:p>
        </p:txBody>
      </p:sp>
      <p:sp>
        <p:nvSpPr>
          <p:cNvPr id="10" name="Donut 9">
            <a:extLst>
              <a:ext uri="{FF2B5EF4-FFF2-40B4-BE49-F238E27FC236}">
                <a16:creationId xmlns:a16="http://schemas.microsoft.com/office/drawing/2014/main" id="{A9AF38C2-6829-8A47-AD93-EEB72D715E75}"/>
              </a:ext>
            </a:extLst>
          </p:cNvPr>
          <p:cNvSpPr/>
          <p:nvPr/>
        </p:nvSpPr>
        <p:spPr>
          <a:xfrm>
            <a:off x="2562222" y="1545755"/>
            <a:ext cx="3766490" cy="3766490"/>
          </a:xfrm>
          <a:prstGeom prst="donut">
            <a:avLst>
              <a:gd name="adj" fmla="val 3650"/>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Nunito Sans ExtraLight" pitchFamily="2" charset="77"/>
            </a:endParaRPr>
          </a:p>
        </p:txBody>
      </p:sp>
      <p:sp>
        <p:nvSpPr>
          <p:cNvPr id="14" name="TextBox 13">
            <a:extLst>
              <a:ext uri="{FF2B5EF4-FFF2-40B4-BE49-F238E27FC236}">
                <a16:creationId xmlns:a16="http://schemas.microsoft.com/office/drawing/2014/main" id="{934893C6-99E7-444C-A40D-392A479B4FA1}"/>
              </a:ext>
            </a:extLst>
          </p:cNvPr>
          <p:cNvSpPr txBox="1"/>
          <p:nvPr/>
        </p:nvSpPr>
        <p:spPr>
          <a:xfrm>
            <a:off x="762000" y="344898"/>
            <a:ext cx="10668000" cy="639278"/>
          </a:xfrm>
          <a:prstGeom prst="rect">
            <a:avLst/>
          </a:prstGeom>
          <a:noFill/>
        </p:spPr>
        <p:txBody>
          <a:bodyPr wrap="square" rtlCol="0" anchor="b">
            <a:spAutoFit/>
          </a:bodyPr>
          <a:lstStyle/>
          <a:p>
            <a:pPr>
              <a:lnSpc>
                <a:spcPts val="4700"/>
              </a:lnSpc>
            </a:pPr>
            <a:r>
              <a:rPr lang="es-NI" sz="3700" b="1" spc="-140" dirty="0">
                <a:solidFill>
                  <a:schemeClr val="accent4"/>
                </a:solidFill>
                <a:latin typeface="Barlow" pitchFamily="2" charset="77"/>
              </a:rPr>
              <a:t>ABOUT</a:t>
            </a:r>
            <a:r>
              <a:rPr lang="es-NI" sz="3700" b="1" spc="-140" dirty="0">
                <a:solidFill>
                  <a:srgbClr val="040C39"/>
                </a:solidFill>
                <a:latin typeface="Barlow" pitchFamily="2" charset="77"/>
              </a:rPr>
              <a:t> </a:t>
            </a:r>
            <a:r>
              <a:rPr lang="es-NI" sz="3700" b="1" spc="-140" dirty="0">
                <a:solidFill>
                  <a:schemeClr val="accent1"/>
                </a:solidFill>
                <a:latin typeface="Barlow" pitchFamily="2" charset="77"/>
              </a:rPr>
              <a:t>BANKING SLIDE</a:t>
            </a:r>
            <a:endParaRPr lang="en-US" sz="3700" b="1" spc="-140" dirty="0">
              <a:solidFill>
                <a:schemeClr val="accent1"/>
              </a:solidFill>
              <a:latin typeface="Barlow" pitchFamily="2" charset="77"/>
            </a:endParaRPr>
          </a:p>
        </p:txBody>
      </p:sp>
      <p:sp>
        <p:nvSpPr>
          <p:cNvPr id="15" name="TextBox 14">
            <a:extLst>
              <a:ext uri="{FF2B5EF4-FFF2-40B4-BE49-F238E27FC236}">
                <a16:creationId xmlns:a16="http://schemas.microsoft.com/office/drawing/2014/main" id="{1F029D1A-EF1B-6848-B056-17F5BD351D9B}"/>
              </a:ext>
            </a:extLst>
          </p:cNvPr>
          <p:cNvSpPr txBox="1"/>
          <p:nvPr/>
        </p:nvSpPr>
        <p:spPr>
          <a:xfrm>
            <a:off x="762000" y="918988"/>
            <a:ext cx="10668000" cy="345094"/>
          </a:xfrm>
          <a:prstGeom prst="rect">
            <a:avLst/>
          </a:prstGeom>
          <a:noFill/>
        </p:spPr>
        <p:txBody>
          <a:bodyPr wrap="square" rtlCol="0">
            <a:spAutoFit/>
          </a:bodyPr>
          <a:lstStyle/>
          <a:p>
            <a:pPr>
              <a:lnSpc>
                <a:spcPts val="2100"/>
              </a:lnSpc>
            </a:pPr>
            <a:r>
              <a:rPr lang="en-US" sz="1500" spc="-60" dirty="0">
                <a:solidFill>
                  <a:srgbClr val="747A94"/>
                </a:solidFill>
                <a:latin typeface="Poppins" panose="00000500000000000000" pitchFamily="2" charset="0"/>
              </a:rPr>
              <a:t>Make a big impact with our professional slides and charts</a:t>
            </a:r>
          </a:p>
        </p:txBody>
      </p:sp>
      <p:sp>
        <p:nvSpPr>
          <p:cNvPr id="19" name="Picture Placeholder 18">
            <a:extLst>
              <a:ext uri="{FF2B5EF4-FFF2-40B4-BE49-F238E27FC236}">
                <a16:creationId xmlns:a16="http://schemas.microsoft.com/office/drawing/2014/main" id="{CB106669-30D0-E349-B3AC-80112E48878C}"/>
              </a:ext>
            </a:extLst>
          </p:cNvPr>
          <p:cNvSpPr>
            <a:spLocks noGrp="1"/>
          </p:cNvSpPr>
          <p:nvPr>
            <p:ph type="pic" sz="quarter" idx="26"/>
          </p:nvPr>
        </p:nvSpPr>
        <p:spPr/>
        <p:txBody>
          <a:bodyPr/>
          <a:lstStyle/>
          <a:p>
            <a:endParaRPr lang="es-CO"/>
          </a:p>
        </p:txBody>
      </p:sp>
    </p:spTree>
    <p:extLst>
      <p:ext uri="{BB962C8B-B14F-4D97-AF65-F5344CB8AC3E}">
        <p14:creationId xmlns:p14="http://schemas.microsoft.com/office/powerpoint/2010/main" val="1663232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D978EB28-5F5E-6A4C-8EEF-A6D6956A47C7}"/>
              </a:ext>
            </a:extLst>
          </p:cNvPr>
          <p:cNvGrpSpPr/>
          <p:nvPr/>
        </p:nvGrpSpPr>
        <p:grpSpPr>
          <a:xfrm>
            <a:off x="3072077" y="5782773"/>
            <a:ext cx="1771508" cy="697617"/>
            <a:chOff x="6140978" y="11565545"/>
            <a:chExt cx="3543015" cy="1395234"/>
          </a:xfrm>
        </p:grpSpPr>
        <p:grpSp>
          <p:nvGrpSpPr>
            <p:cNvPr id="146" name="Group 145">
              <a:extLst>
                <a:ext uri="{FF2B5EF4-FFF2-40B4-BE49-F238E27FC236}">
                  <a16:creationId xmlns:a16="http://schemas.microsoft.com/office/drawing/2014/main" id="{53A60AD0-074A-9343-93E8-60A390C34E9F}"/>
                </a:ext>
              </a:extLst>
            </p:cNvPr>
            <p:cNvGrpSpPr/>
            <p:nvPr/>
          </p:nvGrpSpPr>
          <p:grpSpPr>
            <a:xfrm>
              <a:off x="6448589" y="12493866"/>
              <a:ext cx="3010190" cy="466913"/>
              <a:chOff x="6448589" y="12493866"/>
              <a:chExt cx="3010190" cy="466913"/>
            </a:xfrm>
          </p:grpSpPr>
          <p:sp>
            <p:nvSpPr>
              <p:cNvPr id="18" name="Freeform 71">
                <a:extLst>
                  <a:ext uri="{FF2B5EF4-FFF2-40B4-BE49-F238E27FC236}">
                    <a16:creationId xmlns:a16="http://schemas.microsoft.com/office/drawing/2014/main" id="{D49C511B-C99E-724C-A8C5-9CFA1AB49A6D}"/>
                  </a:ext>
                </a:extLst>
              </p:cNvPr>
              <p:cNvSpPr>
                <a:spLocks noChangeArrowheads="1"/>
              </p:cNvSpPr>
              <p:nvPr/>
            </p:nvSpPr>
            <p:spPr bwMode="auto">
              <a:xfrm>
                <a:off x="6448589" y="12493866"/>
                <a:ext cx="3010190" cy="466911"/>
              </a:xfrm>
              <a:custGeom>
                <a:avLst/>
                <a:gdLst>
                  <a:gd name="T0" fmla="*/ 0 w 2416"/>
                  <a:gd name="T1" fmla="*/ 32 h 375"/>
                  <a:gd name="T2" fmla="*/ 0 w 2416"/>
                  <a:gd name="T3" fmla="*/ 342 h 375"/>
                  <a:gd name="T4" fmla="*/ 0 w 2416"/>
                  <a:gd name="T5" fmla="*/ 342 h 375"/>
                  <a:gd name="T6" fmla="*/ 32 w 2416"/>
                  <a:gd name="T7" fmla="*/ 374 h 375"/>
                  <a:gd name="T8" fmla="*/ 2383 w 2416"/>
                  <a:gd name="T9" fmla="*/ 374 h 375"/>
                  <a:gd name="T10" fmla="*/ 2383 w 2416"/>
                  <a:gd name="T11" fmla="*/ 374 h 375"/>
                  <a:gd name="T12" fmla="*/ 2415 w 2416"/>
                  <a:gd name="T13" fmla="*/ 342 h 375"/>
                  <a:gd name="T14" fmla="*/ 2415 w 2416"/>
                  <a:gd name="T15" fmla="*/ 32 h 375"/>
                  <a:gd name="T16" fmla="*/ 2415 w 2416"/>
                  <a:gd name="T17" fmla="*/ 32 h 375"/>
                  <a:gd name="T18" fmla="*/ 2383 w 2416"/>
                  <a:gd name="T19" fmla="*/ 0 h 375"/>
                  <a:gd name="T20" fmla="*/ 32 w 2416"/>
                  <a:gd name="T21" fmla="*/ 0 h 375"/>
                  <a:gd name="T22" fmla="*/ 32 w 2416"/>
                  <a:gd name="T23" fmla="*/ 0 h 375"/>
                  <a:gd name="T24" fmla="*/ 0 w 2416"/>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6" h="375">
                    <a:moveTo>
                      <a:pt x="0" y="32"/>
                    </a:moveTo>
                    <a:lnTo>
                      <a:pt x="0" y="342"/>
                    </a:lnTo>
                    <a:lnTo>
                      <a:pt x="0" y="342"/>
                    </a:lnTo>
                    <a:cubicBezTo>
                      <a:pt x="0" y="359"/>
                      <a:pt x="14" y="374"/>
                      <a:pt x="32" y="374"/>
                    </a:cubicBezTo>
                    <a:lnTo>
                      <a:pt x="2383" y="374"/>
                    </a:lnTo>
                    <a:lnTo>
                      <a:pt x="2383" y="374"/>
                    </a:lnTo>
                    <a:cubicBezTo>
                      <a:pt x="2400" y="374"/>
                      <a:pt x="2415" y="359"/>
                      <a:pt x="2415" y="342"/>
                    </a:cubicBezTo>
                    <a:lnTo>
                      <a:pt x="2415" y="32"/>
                    </a:lnTo>
                    <a:lnTo>
                      <a:pt x="2415" y="32"/>
                    </a:lnTo>
                    <a:cubicBezTo>
                      <a:pt x="2415" y="14"/>
                      <a:pt x="2400" y="0"/>
                      <a:pt x="2383" y="0"/>
                    </a:cubicBezTo>
                    <a:lnTo>
                      <a:pt x="32" y="0"/>
                    </a:lnTo>
                    <a:lnTo>
                      <a:pt x="32" y="0"/>
                    </a:lnTo>
                    <a:cubicBezTo>
                      <a:pt x="14"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9" name="Freeform 18">
                <a:extLst>
                  <a:ext uri="{FF2B5EF4-FFF2-40B4-BE49-F238E27FC236}">
                    <a16:creationId xmlns:a16="http://schemas.microsoft.com/office/drawing/2014/main" id="{04935B6F-59FB-6646-B207-5083E782CD91}"/>
                  </a:ext>
                </a:extLst>
              </p:cNvPr>
              <p:cNvSpPr>
                <a:spLocks noChangeArrowheads="1"/>
              </p:cNvSpPr>
              <p:nvPr/>
            </p:nvSpPr>
            <p:spPr bwMode="auto">
              <a:xfrm>
                <a:off x="8568905" y="12493866"/>
                <a:ext cx="581023" cy="465666"/>
              </a:xfrm>
              <a:custGeom>
                <a:avLst/>
                <a:gdLst>
                  <a:gd name="connsiteX0" fmla="*/ 274652 w 581023"/>
                  <a:gd name="connsiteY0" fmla="*/ 0 h 465666"/>
                  <a:gd name="connsiteX1" fmla="*/ 581023 w 581023"/>
                  <a:gd name="connsiteY1" fmla="*/ 0 h 465666"/>
                  <a:gd name="connsiteX2" fmla="*/ 581023 w 581023"/>
                  <a:gd name="connsiteY2" fmla="*/ 465666 h 465666"/>
                  <a:gd name="connsiteX3" fmla="*/ 274652 w 581023"/>
                  <a:gd name="connsiteY3" fmla="*/ 465666 h 465666"/>
                  <a:gd name="connsiteX4" fmla="*/ 0 w 581023"/>
                  <a:gd name="connsiteY4" fmla="*/ 0 h 465666"/>
                  <a:gd name="connsiteX5" fmla="*/ 256924 w 581023"/>
                  <a:gd name="connsiteY5" fmla="*/ 0 h 465666"/>
                  <a:gd name="connsiteX6" fmla="*/ 256924 w 581023"/>
                  <a:gd name="connsiteY6" fmla="*/ 465666 h 465666"/>
                  <a:gd name="connsiteX7" fmla="*/ 0 w 581023"/>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3" h="465666">
                    <a:moveTo>
                      <a:pt x="274652" y="0"/>
                    </a:moveTo>
                    <a:lnTo>
                      <a:pt x="581023" y="0"/>
                    </a:lnTo>
                    <a:lnTo>
                      <a:pt x="581023" y="465666"/>
                    </a:lnTo>
                    <a:lnTo>
                      <a:pt x="274652" y="465666"/>
                    </a:lnTo>
                    <a:close/>
                    <a:moveTo>
                      <a:pt x="0" y="0"/>
                    </a:moveTo>
                    <a:lnTo>
                      <a:pt x="256924" y="0"/>
                    </a:lnTo>
                    <a:lnTo>
                      <a:pt x="256924"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20" name="Freeform 74">
                <a:extLst>
                  <a:ext uri="{FF2B5EF4-FFF2-40B4-BE49-F238E27FC236}">
                    <a16:creationId xmlns:a16="http://schemas.microsoft.com/office/drawing/2014/main" id="{9BA284D2-37A4-B84E-9421-B2524150D9C8}"/>
                  </a:ext>
                </a:extLst>
              </p:cNvPr>
              <p:cNvSpPr>
                <a:spLocks noChangeArrowheads="1"/>
              </p:cNvSpPr>
              <p:nvPr/>
            </p:nvSpPr>
            <p:spPr bwMode="auto">
              <a:xfrm>
                <a:off x="6448589" y="12883877"/>
                <a:ext cx="3010190" cy="76902"/>
              </a:xfrm>
              <a:custGeom>
                <a:avLst/>
                <a:gdLst>
                  <a:gd name="T0" fmla="*/ 0 w 2416"/>
                  <a:gd name="T1" fmla="*/ 0 h 62"/>
                  <a:gd name="T2" fmla="*/ 0 w 2416"/>
                  <a:gd name="T3" fmla="*/ 29 h 62"/>
                  <a:gd name="T4" fmla="*/ 0 w 2416"/>
                  <a:gd name="T5" fmla="*/ 29 h 62"/>
                  <a:gd name="T6" fmla="*/ 32 w 2416"/>
                  <a:gd name="T7" fmla="*/ 61 h 62"/>
                  <a:gd name="T8" fmla="*/ 2383 w 2416"/>
                  <a:gd name="T9" fmla="*/ 61 h 62"/>
                  <a:gd name="T10" fmla="*/ 2383 w 2416"/>
                  <a:gd name="T11" fmla="*/ 61 h 62"/>
                  <a:gd name="T12" fmla="*/ 2415 w 2416"/>
                  <a:gd name="T13" fmla="*/ 29 h 62"/>
                  <a:gd name="T14" fmla="*/ 2415 w 2416"/>
                  <a:gd name="T15" fmla="*/ 0 h 62"/>
                  <a:gd name="T16" fmla="*/ 0 w 241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62">
                    <a:moveTo>
                      <a:pt x="0" y="0"/>
                    </a:moveTo>
                    <a:lnTo>
                      <a:pt x="0" y="29"/>
                    </a:lnTo>
                    <a:lnTo>
                      <a:pt x="0" y="29"/>
                    </a:lnTo>
                    <a:cubicBezTo>
                      <a:pt x="0" y="46"/>
                      <a:pt x="14" y="61"/>
                      <a:pt x="32" y="61"/>
                    </a:cubicBezTo>
                    <a:lnTo>
                      <a:pt x="2383" y="61"/>
                    </a:lnTo>
                    <a:lnTo>
                      <a:pt x="2383" y="61"/>
                    </a:lnTo>
                    <a:cubicBezTo>
                      <a:pt x="2400" y="61"/>
                      <a:pt x="2415" y="46"/>
                      <a:pt x="2415" y="29"/>
                    </a:cubicBezTo>
                    <a:lnTo>
                      <a:pt x="241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21" name="Freeform 20">
                <a:extLst>
                  <a:ext uri="{FF2B5EF4-FFF2-40B4-BE49-F238E27FC236}">
                    <a16:creationId xmlns:a16="http://schemas.microsoft.com/office/drawing/2014/main" id="{EA75DAB5-5DA5-7D47-99F9-5D9F8882BD00}"/>
                  </a:ext>
                </a:extLst>
              </p:cNvPr>
              <p:cNvSpPr>
                <a:spLocks noChangeArrowheads="1"/>
              </p:cNvSpPr>
              <p:nvPr/>
            </p:nvSpPr>
            <p:spPr bwMode="auto">
              <a:xfrm>
                <a:off x="6893527" y="12493866"/>
                <a:ext cx="383270" cy="465666"/>
              </a:xfrm>
              <a:custGeom>
                <a:avLst/>
                <a:gdLst>
                  <a:gd name="connsiteX0" fmla="*/ 164789 w 383270"/>
                  <a:gd name="connsiteY0" fmla="*/ 0 h 465666"/>
                  <a:gd name="connsiteX1" fmla="*/ 383270 w 383270"/>
                  <a:gd name="connsiteY1" fmla="*/ 0 h 465666"/>
                  <a:gd name="connsiteX2" fmla="*/ 383270 w 383270"/>
                  <a:gd name="connsiteY2" fmla="*/ 465666 h 465666"/>
                  <a:gd name="connsiteX3" fmla="*/ 164789 w 383270"/>
                  <a:gd name="connsiteY3" fmla="*/ 465666 h 465666"/>
                  <a:gd name="connsiteX4" fmla="*/ 0 w 383270"/>
                  <a:gd name="connsiteY4" fmla="*/ 0 h 465666"/>
                  <a:gd name="connsiteX5" fmla="*/ 147047 w 383270"/>
                  <a:gd name="connsiteY5" fmla="*/ 0 h 465666"/>
                  <a:gd name="connsiteX6" fmla="*/ 147047 w 383270"/>
                  <a:gd name="connsiteY6" fmla="*/ 465666 h 465666"/>
                  <a:gd name="connsiteX7" fmla="*/ 0 w 38327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6">
                    <a:moveTo>
                      <a:pt x="164789" y="0"/>
                    </a:moveTo>
                    <a:lnTo>
                      <a:pt x="383270" y="0"/>
                    </a:lnTo>
                    <a:lnTo>
                      <a:pt x="383270" y="465666"/>
                    </a:lnTo>
                    <a:lnTo>
                      <a:pt x="164789" y="465666"/>
                    </a:lnTo>
                    <a:close/>
                    <a:moveTo>
                      <a:pt x="0" y="0"/>
                    </a:moveTo>
                    <a:lnTo>
                      <a:pt x="147047" y="0"/>
                    </a:lnTo>
                    <a:lnTo>
                      <a:pt x="147047"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47" name="Group 146">
              <a:extLst>
                <a:ext uri="{FF2B5EF4-FFF2-40B4-BE49-F238E27FC236}">
                  <a16:creationId xmlns:a16="http://schemas.microsoft.com/office/drawing/2014/main" id="{868E1821-0835-F842-A62F-49350C834057}"/>
                </a:ext>
              </a:extLst>
            </p:cNvPr>
            <p:cNvGrpSpPr/>
            <p:nvPr/>
          </p:nvGrpSpPr>
          <p:grpSpPr>
            <a:xfrm>
              <a:off x="6673803" y="12026960"/>
              <a:ext cx="3010190" cy="466908"/>
              <a:chOff x="6673803" y="12026960"/>
              <a:chExt cx="3010190" cy="466908"/>
            </a:xfrm>
          </p:grpSpPr>
          <p:sp>
            <p:nvSpPr>
              <p:cNvPr id="22" name="Freeform 77">
                <a:extLst>
                  <a:ext uri="{FF2B5EF4-FFF2-40B4-BE49-F238E27FC236}">
                    <a16:creationId xmlns:a16="http://schemas.microsoft.com/office/drawing/2014/main" id="{D8099BAF-8244-D74A-9924-DEACB363EBDE}"/>
                  </a:ext>
                </a:extLst>
              </p:cNvPr>
              <p:cNvSpPr>
                <a:spLocks noChangeArrowheads="1"/>
              </p:cNvSpPr>
              <p:nvPr/>
            </p:nvSpPr>
            <p:spPr bwMode="auto">
              <a:xfrm>
                <a:off x="6673803" y="12026960"/>
                <a:ext cx="3010190" cy="466908"/>
              </a:xfrm>
              <a:custGeom>
                <a:avLst/>
                <a:gdLst>
                  <a:gd name="T0" fmla="*/ 0 w 2417"/>
                  <a:gd name="T1" fmla="*/ 33 h 376"/>
                  <a:gd name="T2" fmla="*/ 0 w 2417"/>
                  <a:gd name="T3" fmla="*/ 341 h 376"/>
                  <a:gd name="T4" fmla="*/ 0 w 2417"/>
                  <a:gd name="T5" fmla="*/ 341 h 376"/>
                  <a:gd name="T6" fmla="*/ 33 w 2417"/>
                  <a:gd name="T7" fmla="*/ 375 h 376"/>
                  <a:gd name="T8" fmla="*/ 2383 w 2417"/>
                  <a:gd name="T9" fmla="*/ 375 h 376"/>
                  <a:gd name="T10" fmla="*/ 2383 w 2417"/>
                  <a:gd name="T11" fmla="*/ 375 h 376"/>
                  <a:gd name="T12" fmla="*/ 2416 w 2417"/>
                  <a:gd name="T13" fmla="*/ 341 h 376"/>
                  <a:gd name="T14" fmla="*/ 2416 w 2417"/>
                  <a:gd name="T15" fmla="*/ 33 h 376"/>
                  <a:gd name="T16" fmla="*/ 2416 w 2417"/>
                  <a:gd name="T17" fmla="*/ 33 h 376"/>
                  <a:gd name="T18" fmla="*/ 2383 w 2417"/>
                  <a:gd name="T19" fmla="*/ 0 h 376"/>
                  <a:gd name="T20" fmla="*/ 33 w 2417"/>
                  <a:gd name="T21" fmla="*/ 0 h 376"/>
                  <a:gd name="T22" fmla="*/ 33 w 2417"/>
                  <a:gd name="T23" fmla="*/ 0 h 376"/>
                  <a:gd name="T24" fmla="*/ 0 w 2417"/>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3"/>
                    </a:moveTo>
                    <a:lnTo>
                      <a:pt x="0" y="341"/>
                    </a:lnTo>
                    <a:lnTo>
                      <a:pt x="0" y="341"/>
                    </a:lnTo>
                    <a:cubicBezTo>
                      <a:pt x="0" y="360"/>
                      <a:pt x="15" y="375"/>
                      <a:pt x="33" y="375"/>
                    </a:cubicBezTo>
                    <a:lnTo>
                      <a:pt x="2383" y="375"/>
                    </a:lnTo>
                    <a:lnTo>
                      <a:pt x="2383" y="375"/>
                    </a:lnTo>
                    <a:cubicBezTo>
                      <a:pt x="2401" y="375"/>
                      <a:pt x="2416" y="360"/>
                      <a:pt x="2416" y="341"/>
                    </a:cubicBezTo>
                    <a:lnTo>
                      <a:pt x="2416" y="33"/>
                    </a:lnTo>
                    <a:lnTo>
                      <a:pt x="2416" y="33"/>
                    </a:lnTo>
                    <a:cubicBezTo>
                      <a:pt x="2416" y="14"/>
                      <a:pt x="2401" y="0"/>
                      <a:pt x="2383" y="0"/>
                    </a:cubicBezTo>
                    <a:lnTo>
                      <a:pt x="33" y="0"/>
                    </a:lnTo>
                    <a:lnTo>
                      <a:pt x="33" y="0"/>
                    </a:lnTo>
                    <a:cubicBezTo>
                      <a:pt x="15" y="0"/>
                      <a:pt x="0" y="14"/>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23" name="Freeform 22">
                <a:extLst>
                  <a:ext uri="{FF2B5EF4-FFF2-40B4-BE49-F238E27FC236}">
                    <a16:creationId xmlns:a16="http://schemas.microsoft.com/office/drawing/2014/main" id="{891556E5-33C9-B44E-88D0-FC088A7889C0}"/>
                  </a:ext>
                </a:extLst>
              </p:cNvPr>
              <p:cNvSpPr>
                <a:spLocks noChangeArrowheads="1"/>
              </p:cNvSpPr>
              <p:nvPr/>
            </p:nvSpPr>
            <p:spPr bwMode="auto">
              <a:xfrm>
                <a:off x="8794121" y="12026960"/>
                <a:ext cx="581027" cy="465666"/>
              </a:xfrm>
              <a:custGeom>
                <a:avLst/>
                <a:gdLst>
                  <a:gd name="connsiteX0" fmla="*/ 274651 w 581027"/>
                  <a:gd name="connsiteY0" fmla="*/ 0 h 465666"/>
                  <a:gd name="connsiteX1" fmla="*/ 581027 w 581027"/>
                  <a:gd name="connsiteY1" fmla="*/ 0 h 465666"/>
                  <a:gd name="connsiteX2" fmla="*/ 581027 w 581027"/>
                  <a:gd name="connsiteY2" fmla="*/ 465666 h 465666"/>
                  <a:gd name="connsiteX3" fmla="*/ 274651 w 581027"/>
                  <a:gd name="connsiteY3" fmla="*/ 465666 h 465666"/>
                  <a:gd name="connsiteX4" fmla="*/ 0 w 581027"/>
                  <a:gd name="connsiteY4" fmla="*/ 0 h 465666"/>
                  <a:gd name="connsiteX5" fmla="*/ 256928 w 581027"/>
                  <a:gd name="connsiteY5" fmla="*/ 0 h 465666"/>
                  <a:gd name="connsiteX6" fmla="*/ 256928 w 581027"/>
                  <a:gd name="connsiteY6" fmla="*/ 465666 h 465666"/>
                  <a:gd name="connsiteX7" fmla="*/ 0 w 581027"/>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7" h="465666">
                    <a:moveTo>
                      <a:pt x="274651" y="0"/>
                    </a:moveTo>
                    <a:lnTo>
                      <a:pt x="581027" y="0"/>
                    </a:lnTo>
                    <a:lnTo>
                      <a:pt x="581027" y="465666"/>
                    </a:lnTo>
                    <a:lnTo>
                      <a:pt x="274651" y="465666"/>
                    </a:lnTo>
                    <a:close/>
                    <a:moveTo>
                      <a:pt x="0" y="0"/>
                    </a:moveTo>
                    <a:lnTo>
                      <a:pt x="256928" y="0"/>
                    </a:lnTo>
                    <a:lnTo>
                      <a:pt x="256928"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24" name="Freeform 80">
                <a:extLst>
                  <a:ext uri="{FF2B5EF4-FFF2-40B4-BE49-F238E27FC236}">
                    <a16:creationId xmlns:a16="http://schemas.microsoft.com/office/drawing/2014/main" id="{87ADFA71-6555-8C41-AED4-62AABFD9C973}"/>
                  </a:ext>
                </a:extLst>
              </p:cNvPr>
              <p:cNvSpPr>
                <a:spLocks noChangeArrowheads="1"/>
              </p:cNvSpPr>
              <p:nvPr/>
            </p:nvSpPr>
            <p:spPr bwMode="auto">
              <a:xfrm>
                <a:off x="6673803" y="12416966"/>
                <a:ext cx="3010190" cy="76902"/>
              </a:xfrm>
              <a:custGeom>
                <a:avLst/>
                <a:gdLst>
                  <a:gd name="T0" fmla="*/ 0 w 2417"/>
                  <a:gd name="T1" fmla="*/ 0 h 63"/>
                  <a:gd name="T2" fmla="*/ 0 w 2417"/>
                  <a:gd name="T3" fmla="*/ 28 h 63"/>
                  <a:gd name="T4" fmla="*/ 0 w 2417"/>
                  <a:gd name="T5" fmla="*/ 28 h 63"/>
                  <a:gd name="T6" fmla="*/ 33 w 2417"/>
                  <a:gd name="T7" fmla="*/ 62 h 63"/>
                  <a:gd name="T8" fmla="*/ 2383 w 2417"/>
                  <a:gd name="T9" fmla="*/ 62 h 63"/>
                  <a:gd name="T10" fmla="*/ 2383 w 2417"/>
                  <a:gd name="T11" fmla="*/ 62 h 63"/>
                  <a:gd name="T12" fmla="*/ 2416 w 2417"/>
                  <a:gd name="T13" fmla="*/ 28 h 63"/>
                  <a:gd name="T14" fmla="*/ 2416 w 2417"/>
                  <a:gd name="T15" fmla="*/ 0 h 63"/>
                  <a:gd name="T16" fmla="*/ 0 w 241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3">
                    <a:moveTo>
                      <a:pt x="0" y="0"/>
                    </a:moveTo>
                    <a:lnTo>
                      <a:pt x="0" y="28"/>
                    </a:lnTo>
                    <a:lnTo>
                      <a:pt x="0" y="28"/>
                    </a:lnTo>
                    <a:cubicBezTo>
                      <a:pt x="0" y="47"/>
                      <a:pt x="15" y="62"/>
                      <a:pt x="33" y="62"/>
                    </a:cubicBezTo>
                    <a:lnTo>
                      <a:pt x="2383" y="62"/>
                    </a:lnTo>
                    <a:lnTo>
                      <a:pt x="2383" y="62"/>
                    </a:lnTo>
                    <a:cubicBezTo>
                      <a:pt x="2401" y="62"/>
                      <a:pt x="2416" y="47"/>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25" name="Freeform 24">
                <a:extLst>
                  <a:ext uri="{FF2B5EF4-FFF2-40B4-BE49-F238E27FC236}">
                    <a16:creationId xmlns:a16="http://schemas.microsoft.com/office/drawing/2014/main" id="{E97F29C0-2276-B04A-97E2-51EF4429AF48}"/>
                  </a:ext>
                </a:extLst>
              </p:cNvPr>
              <p:cNvSpPr>
                <a:spLocks noChangeArrowheads="1"/>
              </p:cNvSpPr>
              <p:nvPr/>
            </p:nvSpPr>
            <p:spPr bwMode="auto">
              <a:xfrm>
                <a:off x="7118742" y="12026960"/>
                <a:ext cx="383270" cy="465666"/>
              </a:xfrm>
              <a:custGeom>
                <a:avLst/>
                <a:gdLst>
                  <a:gd name="connsiteX0" fmla="*/ 164789 w 383270"/>
                  <a:gd name="connsiteY0" fmla="*/ 0 h 465666"/>
                  <a:gd name="connsiteX1" fmla="*/ 383270 w 383270"/>
                  <a:gd name="connsiteY1" fmla="*/ 0 h 465666"/>
                  <a:gd name="connsiteX2" fmla="*/ 383270 w 383270"/>
                  <a:gd name="connsiteY2" fmla="*/ 465666 h 465666"/>
                  <a:gd name="connsiteX3" fmla="*/ 164789 w 383270"/>
                  <a:gd name="connsiteY3" fmla="*/ 465666 h 465666"/>
                  <a:gd name="connsiteX4" fmla="*/ 0 w 383270"/>
                  <a:gd name="connsiteY4" fmla="*/ 0 h 465666"/>
                  <a:gd name="connsiteX5" fmla="*/ 141588 w 383270"/>
                  <a:gd name="connsiteY5" fmla="*/ 0 h 465666"/>
                  <a:gd name="connsiteX6" fmla="*/ 141588 w 383270"/>
                  <a:gd name="connsiteY6" fmla="*/ 465666 h 465666"/>
                  <a:gd name="connsiteX7" fmla="*/ 0 w 38327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6">
                    <a:moveTo>
                      <a:pt x="164789" y="0"/>
                    </a:moveTo>
                    <a:lnTo>
                      <a:pt x="383270" y="0"/>
                    </a:lnTo>
                    <a:lnTo>
                      <a:pt x="383270" y="465666"/>
                    </a:lnTo>
                    <a:lnTo>
                      <a:pt x="164789"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48" name="Group 147">
              <a:extLst>
                <a:ext uri="{FF2B5EF4-FFF2-40B4-BE49-F238E27FC236}">
                  <a16:creationId xmlns:a16="http://schemas.microsoft.com/office/drawing/2014/main" id="{142B55CE-631A-1B43-8897-28982435CB29}"/>
                </a:ext>
              </a:extLst>
            </p:cNvPr>
            <p:cNvGrpSpPr/>
            <p:nvPr/>
          </p:nvGrpSpPr>
          <p:grpSpPr>
            <a:xfrm>
              <a:off x="6140978" y="11565545"/>
              <a:ext cx="3010190" cy="466908"/>
              <a:chOff x="6140978" y="11565545"/>
              <a:chExt cx="3010190" cy="466908"/>
            </a:xfrm>
          </p:grpSpPr>
          <p:sp>
            <p:nvSpPr>
              <p:cNvPr id="26" name="Freeform 83">
                <a:extLst>
                  <a:ext uri="{FF2B5EF4-FFF2-40B4-BE49-F238E27FC236}">
                    <a16:creationId xmlns:a16="http://schemas.microsoft.com/office/drawing/2014/main" id="{BA8B3EC3-117B-0847-955A-EC59AA836FAB}"/>
                  </a:ext>
                </a:extLst>
              </p:cNvPr>
              <p:cNvSpPr>
                <a:spLocks noChangeArrowheads="1"/>
              </p:cNvSpPr>
              <p:nvPr/>
            </p:nvSpPr>
            <p:spPr bwMode="auto">
              <a:xfrm>
                <a:off x="6140978" y="11565545"/>
                <a:ext cx="3010190" cy="466908"/>
              </a:xfrm>
              <a:custGeom>
                <a:avLst/>
                <a:gdLst>
                  <a:gd name="T0" fmla="*/ 0 w 2417"/>
                  <a:gd name="T1" fmla="*/ 32 h 375"/>
                  <a:gd name="T2" fmla="*/ 0 w 2417"/>
                  <a:gd name="T3" fmla="*/ 341 h 375"/>
                  <a:gd name="T4" fmla="*/ 0 w 2417"/>
                  <a:gd name="T5" fmla="*/ 341 h 375"/>
                  <a:gd name="T6" fmla="*/ 33 w 2417"/>
                  <a:gd name="T7" fmla="*/ 374 h 375"/>
                  <a:gd name="T8" fmla="*/ 2383 w 2417"/>
                  <a:gd name="T9" fmla="*/ 374 h 375"/>
                  <a:gd name="T10" fmla="*/ 2383 w 2417"/>
                  <a:gd name="T11" fmla="*/ 374 h 375"/>
                  <a:gd name="T12" fmla="*/ 2416 w 2417"/>
                  <a:gd name="T13" fmla="*/ 341 h 375"/>
                  <a:gd name="T14" fmla="*/ 2416 w 2417"/>
                  <a:gd name="T15" fmla="*/ 32 h 375"/>
                  <a:gd name="T16" fmla="*/ 2416 w 2417"/>
                  <a:gd name="T17" fmla="*/ 32 h 375"/>
                  <a:gd name="T18" fmla="*/ 2383 w 2417"/>
                  <a:gd name="T19" fmla="*/ 0 h 375"/>
                  <a:gd name="T20" fmla="*/ 33 w 2417"/>
                  <a:gd name="T21" fmla="*/ 0 h 375"/>
                  <a:gd name="T22" fmla="*/ 33 w 2417"/>
                  <a:gd name="T23" fmla="*/ 0 h 375"/>
                  <a:gd name="T24" fmla="*/ 0 w 2417"/>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2"/>
                    </a:moveTo>
                    <a:lnTo>
                      <a:pt x="0" y="341"/>
                    </a:lnTo>
                    <a:lnTo>
                      <a:pt x="0" y="341"/>
                    </a:lnTo>
                    <a:cubicBezTo>
                      <a:pt x="0" y="359"/>
                      <a:pt x="15" y="374"/>
                      <a:pt x="33" y="374"/>
                    </a:cubicBezTo>
                    <a:lnTo>
                      <a:pt x="2383" y="374"/>
                    </a:lnTo>
                    <a:lnTo>
                      <a:pt x="2383" y="374"/>
                    </a:lnTo>
                    <a:cubicBezTo>
                      <a:pt x="2401" y="374"/>
                      <a:pt x="2416" y="359"/>
                      <a:pt x="2416" y="341"/>
                    </a:cubicBezTo>
                    <a:lnTo>
                      <a:pt x="2416" y="32"/>
                    </a:lnTo>
                    <a:lnTo>
                      <a:pt x="2416" y="32"/>
                    </a:lnTo>
                    <a:cubicBezTo>
                      <a:pt x="2416" y="14"/>
                      <a:pt x="2401" y="0"/>
                      <a:pt x="2383" y="0"/>
                    </a:cubicBezTo>
                    <a:lnTo>
                      <a:pt x="33" y="0"/>
                    </a:lnTo>
                    <a:lnTo>
                      <a:pt x="33" y="0"/>
                    </a:lnTo>
                    <a:cubicBezTo>
                      <a:pt x="15"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27" name="Freeform 26">
                <a:extLst>
                  <a:ext uri="{FF2B5EF4-FFF2-40B4-BE49-F238E27FC236}">
                    <a16:creationId xmlns:a16="http://schemas.microsoft.com/office/drawing/2014/main" id="{767AF22C-C4CE-5640-9870-00F5C1CFEE72}"/>
                  </a:ext>
                </a:extLst>
              </p:cNvPr>
              <p:cNvSpPr>
                <a:spLocks noChangeArrowheads="1"/>
              </p:cNvSpPr>
              <p:nvPr/>
            </p:nvSpPr>
            <p:spPr bwMode="auto">
              <a:xfrm>
                <a:off x="8261294" y="11565546"/>
                <a:ext cx="581028" cy="465663"/>
              </a:xfrm>
              <a:custGeom>
                <a:avLst/>
                <a:gdLst>
                  <a:gd name="connsiteX0" fmla="*/ 274652 w 581028"/>
                  <a:gd name="connsiteY0" fmla="*/ 0 h 465663"/>
                  <a:gd name="connsiteX1" fmla="*/ 581028 w 581028"/>
                  <a:gd name="connsiteY1" fmla="*/ 0 h 465663"/>
                  <a:gd name="connsiteX2" fmla="*/ 581028 w 581028"/>
                  <a:gd name="connsiteY2" fmla="*/ 465663 h 465663"/>
                  <a:gd name="connsiteX3" fmla="*/ 274652 w 581028"/>
                  <a:gd name="connsiteY3" fmla="*/ 465663 h 465663"/>
                  <a:gd name="connsiteX4" fmla="*/ 0 w 581028"/>
                  <a:gd name="connsiteY4" fmla="*/ 0 h 465663"/>
                  <a:gd name="connsiteX5" fmla="*/ 256918 w 581028"/>
                  <a:gd name="connsiteY5" fmla="*/ 0 h 465663"/>
                  <a:gd name="connsiteX6" fmla="*/ 256918 w 581028"/>
                  <a:gd name="connsiteY6" fmla="*/ 465663 h 465663"/>
                  <a:gd name="connsiteX7" fmla="*/ 0 w 581028"/>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8" h="465663">
                    <a:moveTo>
                      <a:pt x="274652" y="0"/>
                    </a:moveTo>
                    <a:lnTo>
                      <a:pt x="581028" y="0"/>
                    </a:lnTo>
                    <a:lnTo>
                      <a:pt x="581028" y="465663"/>
                    </a:lnTo>
                    <a:lnTo>
                      <a:pt x="274652" y="465663"/>
                    </a:lnTo>
                    <a:close/>
                    <a:moveTo>
                      <a:pt x="0" y="0"/>
                    </a:moveTo>
                    <a:lnTo>
                      <a:pt x="256918" y="0"/>
                    </a:lnTo>
                    <a:lnTo>
                      <a:pt x="256918" y="465663"/>
                    </a:lnTo>
                    <a:lnTo>
                      <a:pt x="0" y="465663"/>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28" name="Freeform 86">
                <a:extLst>
                  <a:ext uri="{FF2B5EF4-FFF2-40B4-BE49-F238E27FC236}">
                    <a16:creationId xmlns:a16="http://schemas.microsoft.com/office/drawing/2014/main" id="{4D98C6F8-AE18-AA47-A49C-3443DBF52A0C}"/>
                  </a:ext>
                </a:extLst>
              </p:cNvPr>
              <p:cNvSpPr>
                <a:spLocks noChangeArrowheads="1"/>
              </p:cNvSpPr>
              <p:nvPr/>
            </p:nvSpPr>
            <p:spPr bwMode="auto">
              <a:xfrm>
                <a:off x="6140978" y="11950058"/>
                <a:ext cx="3010190" cy="76902"/>
              </a:xfrm>
              <a:custGeom>
                <a:avLst/>
                <a:gdLst>
                  <a:gd name="T0" fmla="*/ 0 w 2417"/>
                  <a:gd name="T1" fmla="*/ 0 h 63"/>
                  <a:gd name="T2" fmla="*/ 0 w 2417"/>
                  <a:gd name="T3" fmla="*/ 29 h 63"/>
                  <a:gd name="T4" fmla="*/ 0 w 2417"/>
                  <a:gd name="T5" fmla="*/ 29 h 63"/>
                  <a:gd name="T6" fmla="*/ 33 w 2417"/>
                  <a:gd name="T7" fmla="*/ 62 h 63"/>
                  <a:gd name="T8" fmla="*/ 2383 w 2417"/>
                  <a:gd name="T9" fmla="*/ 62 h 63"/>
                  <a:gd name="T10" fmla="*/ 2383 w 2417"/>
                  <a:gd name="T11" fmla="*/ 62 h 63"/>
                  <a:gd name="T12" fmla="*/ 2416 w 2417"/>
                  <a:gd name="T13" fmla="*/ 29 h 63"/>
                  <a:gd name="T14" fmla="*/ 2416 w 2417"/>
                  <a:gd name="T15" fmla="*/ 0 h 63"/>
                  <a:gd name="T16" fmla="*/ 0 w 241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3">
                    <a:moveTo>
                      <a:pt x="0" y="0"/>
                    </a:moveTo>
                    <a:lnTo>
                      <a:pt x="0" y="29"/>
                    </a:lnTo>
                    <a:lnTo>
                      <a:pt x="0" y="29"/>
                    </a:lnTo>
                    <a:cubicBezTo>
                      <a:pt x="0" y="47"/>
                      <a:pt x="15" y="62"/>
                      <a:pt x="33" y="62"/>
                    </a:cubicBezTo>
                    <a:lnTo>
                      <a:pt x="2383" y="62"/>
                    </a:lnTo>
                    <a:lnTo>
                      <a:pt x="2383" y="62"/>
                    </a:lnTo>
                    <a:cubicBezTo>
                      <a:pt x="2401" y="62"/>
                      <a:pt x="2416" y="47"/>
                      <a:pt x="2416" y="29"/>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29" name="Freeform 28">
                <a:extLst>
                  <a:ext uri="{FF2B5EF4-FFF2-40B4-BE49-F238E27FC236}">
                    <a16:creationId xmlns:a16="http://schemas.microsoft.com/office/drawing/2014/main" id="{45F47A5F-F0ED-9940-8A01-32CB3EAA9537}"/>
                  </a:ext>
                </a:extLst>
              </p:cNvPr>
              <p:cNvSpPr>
                <a:spLocks noChangeArrowheads="1"/>
              </p:cNvSpPr>
              <p:nvPr/>
            </p:nvSpPr>
            <p:spPr bwMode="auto">
              <a:xfrm>
                <a:off x="6585916" y="11565546"/>
                <a:ext cx="383277" cy="465663"/>
              </a:xfrm>
              <a:custGeom>
                <a:avLst/>
                <a:gdLst>
                  <a:gd name="connsiteX0" fmla="*/ 164789 w 383277"/>
                  <a:gd name="connsiteY0" fmla="*/ 0 h 465663"/>
                  <a:gd name="connsiteX1" fmla="*/ 383277 w 383277"/>
                  <a:gd name="connsiteY1" fmla="*/ 0 h 465663"/>
                  <a:gd name="connsiteX2" fmla="*/ 383277 w 383277"/>
                  <a:gd name="connsiteY2" fmla="*/ 465663 h 465663"/>
                  <a:gd name="connsiteX3" fmla="*/ 164789 w 383277"/>
                  <a:gd name="connsiteY3" fmla="*/ 465663 h 465663"/>
                  <a:gd name="connsiteX4" fmla="*/ 0 w 383277"/>
                  <a:gd name="connsiteY4" fmla="*/ 0 h 465663"/>
                  <a:gd name="connsiteX5" fmla="*/ 141588 w 383277"/>
                  <a:gd name="connsiteY5" fmla="*/ 0 h 465663"/>
                  <a:gd name="connsiteX6" fmla="*/ 141588 w 383277"/>
                  <a:gd name="connsiteY6" fmla="*/ 465663 h 465663"/>
                  <a:gd name="connsiteX7" fmla="*/ 0 w 383277"/>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7" h="465663">
                    <a:moveTo>
                      <a:pt x="164789" y="0"/>
                    </a:moveTo>
                    <a:lnTo>
                      <a:pt x="383277" y="0"/>
                    </a:lnTo>
                    <a:lnTo>
                      <a:pt x="383277" y="465663"/>
                    </a:lnTo>
                    <a:lnTo>
                      <a:pt x="164789" y="465663"/>
                    </a:lnTo>
                    <a:close/>
                    <a:moveTo>
                      <a:pt x="0" y="0"/>
                    </a:moveTo>
                    <a:lnTo>
                      <a:pt x="141588" y="0"/>
                    </a:lnTo>
                    <a:lnTo>
                      <a:pt x="141588" y="465663"/>
                    </a:lnTo>
                    <a:lnTo>
                      <a:pt x="0" y="465663"/>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grpSp>
        <p:nvGrpSpPr>
          <p:cNvPr id="179" name="Group 178">
            <a:extLst>
              <a:ext uri="{FF2B5EF4-FFF2-40B4-BE49-F238E27FC236}">
                <a16:creationId xmlns:a16="http://schemas.microsoft.com/office/drawing/2014/main" id="{D1070A5D-E6D4-6A48-92CA-BC19038BC656}"/>
              </a:ext>
            </a:extLst>
          </p:cNvPr>
          <p:cNvGrpSpPr/>
          <p:nvPr/>
        </p:nvGrpSpPr>
        <p:grpSpPr>
          <a:xfrm>
            <a:off x="5250069" y="5079662"/>
            <a:ext cx="1689113" cy="1400728"/>
            <a:chOff x="10496963" y="10159324"/>
            <a:chExt cx="3378225" cy="2801455"/>
          </a:xfrm>
        </p:grpSpPr>
        <p:grpSp>
          <p:nvGrpSpPr>
            <p:cNvPr id="149" name="Group 148">
              <a:extLst>
                <a:ext uri="{FF2B5EF4-FFF2-40B4-BE49-F238E27FC236}">
                  <a16:creationId xmlns:a16="http://schemas.microsoft.com/office/drawing/2014/main" id="{6362CB24-634E-7F44-9A8D-46924FC2EA36}"/>
                </a:ext>
              </a:extLst>
            </p:cNvPr>
            <p:cNvGrpSpPr/>
            <p:nvPr/>
          </p:nvGrpSpPr>
          <p:grpSpPr>
            <a:xfrm>
              <a:off x="10656263" y="12493866"/>
              <a:ext cx="3010190" cy="466913"/>
              <a:chOff x="10656263" y="12493866"/>
              <a:chExt cx="3010190" cy="466913"/>
            </a:xfrm>
          </p:grpSpPr>
          <p:sp>
            <p:nvSpPr>
              <p:cNvPr id="30" name="Freeform 89">
                <a:extLst>
                  <a:ext uri="{FF2B5EF4-FFF2-40B4-BE49-F238E27FC236}">
                    <a16:creationId xmlns:a16="http://schemas.microsoft.com/office/drawing/2014/main" id="{C62BAA65-8A14-FD40-8DC6-85D09E73A4F2}"/>
                  </a:ext>
                </a:extLst>
              </p:cNvPr>
              <p:cNvSpPr>
                <a:spLocks noChangeArrowheads="1"/>
              </p:cNvSpPr>
              <p:nvPr/>
            </p:nvSpPr>
            <p:spPr bwMode="auto">
              <a:xfrm>
                <a:off x="10656263" y="12493866"/>
                <a:ext cx="3010190" cy="466911"/>
              </a:xfrm>
              <a:custGeom>
                <a:avLst/>
                <a:gdLst>
                  <a:gd name="T0" fmla="*/ 0 w 2416"/>
                  <a:gd name="T1" fmla="*/ 32 h 375"/>
                  <a:gd name="T2" fmla="*/ 0 w 2416"/>
                  <a:gd name="T3" fmla="*/ 342 h 375"/>
                  <a:gd name="T4" fmla="*/ 0 w 2416"/>
                  <a:gd name="T5" fmla="*/ 342 h 375"/>
                  <a:gd name="T6" fmla="*/ 33 w 2416"/>
                  <a:gd name="T7" fmla="*/ 374 h 375"/>
                  <a:gd name="T8" fmla="*/ 2382 w 2416"/>
                  <a:gd name="T9" fmla="*/ 374 h 375"/>
                  <a:gd name="T10" fmla="*/ 2382 w 2416"/>
                  <a:gd name="T11" fmla="*/ 374 h 375"/>
                  <a:gd name="T12" fmla="*/ 2415 w 2416"/>
                  <a:gd name="T13" fmla="*/ 342 h 375"/>
                  <a:gd name="T14" fmla="*/ 2415 w 2416"/>
                  <a:gd name="T15" fmla="*/ 32 h 375"/>
                  <a:gd name="T16" fmla="*/ 2415 w 2416"/>
                  <a:gd name="T17" fmla="*/ 32 h 375"/>
                  <a:gd name="T18" fmla="*/ 2382 w 2416"/>
                  <a:gd name="T19" fmla="*/ 0 h 375"/>
                  <a:gd name="T20" fmla="*/ 33 w 2416"/>
                  <a:gd name="T21" fmla="*/ 0 h 375"/>
                  <a:gd name="T22" fmla="*/ 33 w 2416"/>
                  <a:gd name="T23" fmla="*/ 0 h 375"/>
                  <a:gd name="T24" fmla="*/ 0 w 2416"/>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6" h="375">
                    <a:moveTo>
                      <a:pt x="0" y="32"/>
                    </a:moveTo>
                    <a:lnTo>
                      <a:pt x="0" y="342"/>
                    </a:lnTo>
                    <a:lnTo>
                      <a:pt x="0" y="342"/>
                    </a:lnTo>
                    <a:cubicBezTo>
                      <a:pt x="0" y="359"/>
                      <a:pt x="15" y="374"/>
                      <a:pt x="33" y="374"/>
                    </a:cubicBezTo>
                    <a:lnTo>
                      <a:pt x="2382" y="374"/>
                    </a:lnTo>
                    <a:lnTo>
                      <a:pt x="2382" y="374"/>
                    </a:lnTo>
                    <a:cubicBezTo>
                      <a:pt x="2400" y="374"/>
                      <a:pt x="2415" y="359"/>
                      <a:pt x="2415" y="342"/>
                    </a:cubicBezTo>
                    <a:lnTo>
                      <a:pt x="2415" y="32"/>
                    </a:lnTo>
                    <a:lnTo>
                      <a:pt x="2415" y="32"/>
                    </a:lnTo>
                    <a:cubicBezTo>
                      <a:pt x="2415" y="14"/>
                      <a:pt x="2400" y="0"/>
                      <a:pt x="2382" y="0"/>
                    </a:cubicBezTo>
                    <a:lnTo>
                      <a:pt x="33" y="0"/>
                    </a:lnTo>
                    <a:lnTo>
                      <a:pt x="33" y="0"/>
                    </a:lnTo>
                    <a:cubicBezTo>
                      <a:pt x="15"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31" name="Freeform 30">
                <a:extLst>
                  <a:ext uri="{FF2B5EF4-FFF2-40B4-BE49-F238E27FC236}">
                    <a16:creationId xmlns:a16="http://schemas.microsoft.com/office/drawing/2014/main" id="{E6298D0A-B70F-FE4A-B33E-F78400B1445F}"/>
                  </a:ext>
                </a:extLst>
              </p:cNvPr>
              <p:cNvSpPr>
                <a:spLocks noChangeArrowheads="1"/>
              </p:cNvSpPr>
              <p:nvPr/>
            </p:nvSpPr>
            <p:spPr bwMode="auto">
              <a:xfrm>
                <a:off x="12771085" y="12493866"/>
                <a:ext cx="586523" cy="465666"/>
              </a:xfrm>
              <a:custGeom>
                <a:avLst/>
                <a:gdLst>
                  <a:gd name="connsiteX0" fmla="*/ 280147 w 586523"/>
                  <a:gd name="connsiteY0" fmla="*/ 0 h 465666"/>
                  <a:gd name="connsiteX1" fmla="*/ 586523 w 586523"/>
                  <a:gd name="connsiteY1" fmla="*/ 0 h 465666"/>
                  <a:gd name="connsiteX2" fmla="*/ 586523 w 586523"/>
                  <a:gd name="connsiteY2" fmla="*/ 465666 h 465666"/>
                  <a:gd name="connsiteX3" fmla="*/ 280147 w 586523"/>
                  <a:gd name="connsiteY3" fmla="*/ 465666 h 465666"/>
                  <a:gd name="connsiteX4" fmla="*/ 0 w 586523"/>
                  <a:gd name="connsiteY4" fmla="*/ 0 h 465666"/>
                  <a:gd name="connsiteX5" fmla="*/ 256922 w 586523"/>
                  <a:gd name="connsiteY5" fmla="*/ 0 h 465666"/>
                  <a:gd name="connsiteX6" fmla="*/ 256922 w 586523"/>
                  <a:gd name="connsiteY6" fmla="*/ 465666 h 465666"/>
                  <a:gd name="connsiteX7" fmla="*/ 0 w 586523"/>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23" h="465666">
                    <a:moveTo>
                      <a:pt x="280147" y="0"/>
                    </a:moveTo>
                    <a:lnTo>
                      <a:pt x="586523" y="0"/>
                    </a:lnTo>
                    <a:lnTo>
                      <a:pt x="586523" y="465666"/>
                    </a:lnTo>
                    <a:lnTo>
                      <a:pt x="280147" y="465666"/>
                    </a:lnTo>
                    <a:close/>
                    <a:moveTo>
                      <a:pt x="0" y="0"/>
                    </a:moveTo>
                    <a:lnTo>
                      <a:pt x="256922" y="0"/>
                    </a:lnTo>
                    <a:lnTo>
                      <a:pt x="256922"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32" name="Freeform 92">
                <a:extLst>
                  <a:ext uri="{FF2B5EF4-FFF2-40B4-BE49-F238E27FC236}">
                    <a16:creationId xmlns:a16="http://schemas.microsoft.com/office/drawing/2014/main" id="{62CFB1D1-0137-B946-962B-1822DCC259F3}"/>
                  </a:ext>
                </a:extLst>
              </p:cNvPr>
              <p:cNvSpPr>
                <a:spLocks noChangeArrowheads="1"/>
              </p:cNvSpPr>
              <p:nvPr/>
            </p:nvSpPr>
            <p:spPr bwMode="auto">
              <a:xfrm>
                <a:off x="10656263" y="12883877"/>
                <a:ext cx="3010190" cy="76902"/>
              </a:xfrm>
              <a:custGeom>
                <a:avLst/>
                <a:gdLst>
                  <a:gd name="T0" fmla="*/ 0 w 2416"/>
                  <a:gd name="T1" fmla="*/ 0 h 62"/>
                  <a:gd name="T2" fmla="*/ 0 w 2416"/>
                  <a:gd name="T3" fmla="*/ 29 h 62"/>
                  <a:gd name="T4" fmla="*/ 0 w 2416"/>
                  <a:gd name="T5" fmla="*/ 29 h 62"/>
                  <a:gd name="T6" fmla="*/ 33 w 2416"/>
                  <a:gd name="T7" fmla="*/ 61 h 62"/>
                  <a:gd name="T8" fmla="*/ 2382 w 2416"/>
                  <a:gd name="T9" fmla="*/ 61 h 62"/>
                  <a:gd name="T10" fmla="*/ 2382 w 2416"/>
                  <a:gd name="T11" fmla="*/ 61 h 62"/>
                  <a:gd name="T12" fmla="*/ 2415 w 2416"/>
                  <a:gd name="T13" fmla="*/ 29 h 62"/>
                  <a:gd name="T14" fmla="*/ 2415 w 2416"/>
                  <a:gd name="T15" fmla="*/ 0 h 62"/>
                  <a:gd name="T16" fmla="*/ 0 w 241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62">
                    <a:moveTo>
                      <a:pt x="0" y="0"/>
                    </a:moveTo>
                    <a:lnTo>
                      <a:pt x="0" y="29"/>
                    </a:lnTo>
                    <a:lnTo>
                      <a:pt x="0" y="29"/>
                    </a:lnTo>
                    <a:cubicBezTo>
                      <a:pt x="0" y="46"/>
                      <a:pt x="15" y="61"/>
                      <a:pt x="33" y="61"/>
                    </a:cubicBezTo>
                    <a:lnTo>
                      <a:pt x="2382" y="61"/>
                    </a:lnTo>
                    <a:lnTo>
                      <a:pt x="2382" y="61"/>
                    </a:lnTo>
                    <a:cubicBezTo>
                      <a:pt x="2400" y="61"/>
                      <a:pt x="2415" y="46"/>
                      <a:pt x="2415" y="29"/>
                    </a:cubicBezTo>
                    <a:lnTo>
                      <a:pt x="241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33" name="Freeform 32">
                <a:extLst>
                  <a:ext uri="{FF2B5EF4-FFF2-40B4-BE49-F238E27FC236}">
                    <a16:creationId xmlns:a16="http://schemas.microsoft.com/office/drawing/2014/main" id="{E985879B-1109-F24E-A890-238E0DC96A0B}"/>
                  </a:ext>
                </a:extLst>
              </p:cNvPr>
              <p:cNvSpPr>
                <a:spLocks noChangeArrowheads="1"/>
              </p:cNvSpPr>
              <p:nvPr/>
            </p:nvSpPr>
            <p:spPr bwMode="auto">
              <a:xfrm>
                <a:off x="11101199" y="12493866"/>
                <a:ext cx="383279" cy="465666"/>
              </a:xfrm>
              <a:custGeom>
                <a:avLst/>
                <a:gdLst>
                  <a:gd name="connsiteX0" fmla="*/ 164791 w 383279"/>
                  <a:gd name="connsiteY0" fmla="*/ 0 h 465666"/>
                  <a:gd name="connsiteX1" fmla="*/ 383279 w 383279"/>
                  <a:gd name="connsiteY1" fmla="*/ 0 h 465666"/>
                  <a:gd name="connsiteX2" fmla="*/ 383279 w 383279"/>
                  <a:gd name="connsiteY2" fmla="*/ 465666 h 465666"/>
                  <a:gd name="connsiteX3" fmla="*/ 164791 w 383279"/>
                  <a:gd name="connsiteY3" fmla="*/ 465666 h 465666"/>
                  <a:gd name="connsiteX4" fmla="*/ 0 w 383279"/>
                  <a:gd name="connsiteY4" fmla="*/ 0 h 465666"/>
                  <a:gd name="connsiteX5" fmla="*/ 141588 w 383279"/>
                  <a:gd name="connsiteY5" fmla="*/ 0 h 465666"/>
                  <a:gd name="connsiteX6" fmla="*/ 141588 w 383279"/>
                  <a:gd name="connsiteY6" fmla="*/ 465666 h 465666"/>
                  <a:gd name="connsiteX7" fmla="*/ 0 w 383279"/>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9" h="465666">
                    <a:moveTo>
                      <a:pt x="164791" y="0"/>
                    </a:moveTo>
                    <a:lnTo>
                      <a:pt x="383279" y="0"/>
                    </a:lnTo>
                    <a:lnTo>
                      <a:pt x="383279" y="465666"/>
                    </a:lnTo>
                    <a:lnTo>
                      <a:pt x="164791"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50" name="Group 149">
              <a:extLst>
                <a:ext uri="{FF2B5EF4-FFF2-40B4-BE49-F238E27FC236}">
                  <a16:creationId xmlns:a16="http://schemas.microsoft.com/office/drawing/2014/main" id="{1A91C802-CA0C-C84C-B37B-02848B48500C}"/>
                </a:ext>
              </a:extLst>
            </p:cNvPr>
            <p:cNvGrpSpPr/>
            <p:nvPr/>
          </p:nvGrpSpPr>
          <p:grpSpPr>
            <a:xfrm>
              <a:off x="10579361" y="12026960"/>
              <a:ext cx="3010190" cy="466908"/>
              <a:chOff x="10579361" y="12026960"/>
              <a:chExt cx="3010190" cy="466908"/>
            </a:xfrm>
          </p:grpSpPr>
          <p:sp>
            <p:nvSpPr>
              <p:cNvPr id="34" name="Freeform 95">
                <a:extLst>
                  <a:ext uri="{FF2B5EF4-FFF2-40B4-BE49-F238E27FC236}">
                    <a16:creationId xmlns:a16="http://schemas.microsoft.com/office/drawing/2014/main" id="{1124C923-5A6C-CD46-81AE-E32916840D36}"/>
                  </a:ext>
                </a:extLst>
              </p:cNvPr>
              <p:cNvSpPr>
                <a:spLocks noChangeArrowheads="1"/>
              </p:cNvSpPr>
              <p:nvPr/>
            </p:nvSpPr>
            <p:spPr bwMode="auto">
              <a:xfrm>
                <a:off x="10579361" y="12026960"/>
                <a:ext cx="3010190" cy="466908"/>
              </a:xfrm>
              <a:custGeom>
                <a:avLst/>
                <a:gdLst>
                  <a:gd name="T0" fmla="*/ 0 w 2415"/>
                  <a:gd name="T1" fmla="*/ 33 h 376"/>
                  <a:gd name="T2" fmla="*/ 0 w 2415"/>
                  <a:gd name="T3" fmla="*/ 341 h 376"/>
                  <a:gd name="T4" fmla="*/ 0 w 2415"/>
                  <a:gd name="T5" fmla="*/ 341 h 376"/>
                  <a:gd name="T6" fmla="*/ 33 w 2415"/>
                  <a:gd name="T7" fmla="*/ 375 h 376"/>
                  <a:gd name="T8" fmla="*/ 2382 w 2415"/>
                  <a:gd name="T9" fmla="*/ 375 h 376"/>
                  <a:gd name="T10" fmla="*/ 2382 w 2415"/>
                  <a:gd name="T11" fmla="*/ 375 h 376"/>
                  <a:gd name="T12" fmla="*/ 2414 w 2415"/>
                  <a:gd name="T13" fmla="*/ 341 h 376"/>
                  <a:gd name="T14" fmla="*/ 2414 w 2415"/>
                  <a:gd name="T15" fmla="*/ 33 h 376"/>
                  <a:gd name="T16" fmla="*/ 2414 w 2415"/>
                  <a:gd name="T17" fmla="*/ 33 h 376"/>
                  <a:gd name="T18" fmla="*/ 2382 w 2415"/>
                  <a:gd name="T19" fmla="*/ 0 h 376"/>
                  <a:gd name="T20" fmla="*/ 33 w 2415"/>
                  <a:gd name="T21" fmla="*/ 0 h 376"/>
                  <a:gd name="T22" fmla="*/ 33 w 2415"/>
                  <a:gd name="T23" fmla="*/ 0 h 376"/>
                  <a:gd name="T24" fmla="*/ 0 w 2415"/>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5" h="376">
                    <a:moveTo>
                      <a:pt x="0" y="33"/>
                    </a:moveTo>
                    <a:lnTo>
                      <a:pt x="0" y="341"/>
                    </a:lnTo>
                    <a:lnTo>
                      <a:pt x="0" y="341"/>
                    </a:lnTo>
                    <a:cubicBezTo>
                      <a:pt x="0" y="360"/>
                      <a:pt x="14" y="375"/>
                      <a:pt x="33" y="375"/>
                    </a:cubicBezTo>
                    <a:lnTo>
                      <a:pt x="2382" y="375"/>
                    </a:lnTo>
                    <a:lnTo>
                      <a:pt x="2382" y="375"/>
                    </a:lnTo>
                    <a:cubicBezTo>
                      <a:pt x="2400" y="375"/>
                      <a:pt x="2414" y="360"/>
                      <a:pt x="2414" y="341"/>
                    </a:cubicBezTo>
                    <a:lnTo>
                      <a:pt x="2414" y="33"/>
                    </a:lnTo>
                    <a:lnTo>
                      <a:pt x="2414" y="33"/>
                    </a:lnTo>
                    <a:cubicBezTo>
                      <a:pt x="2414" y="14"/>
                      <a:pt x="2400" y="0"/>
                      <a:pt x="2382" y="0"/>
                    </a:cubicBezTo>
                    <a:lnTo>
                      <a:pt x="33" y="0"/>
                    </a:lnTo>
                    <a:lnTo>
                      <a:pt x="33" y="0"/>
                    </a:lnTo>
                    <a:cubicBezTo>
                      <a:pt x="14" y="0"/>
                      <a:pt x="0" y="14"/>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35" name="Freeform 34">
                <a:extLst>
                  <a:ext uri="{FF2B5EF4-FFF2-40B4-BE49-F238E27FC236}">
                    <a16:creationId xmlns:a16="http://schemas.microsoft.com/office/drawing/2014/main" id="{B0191739-00E7-5541-AD30-972F2CEEF5D9}"/>
                  </a:ext>
                </a:extLst>
              </p:cNvPr>
              <p:cNvSpPr>
                <a:spLocks noChangeArrowheads="1"/>
              </p:cNvSpPr>
              <p:nvPr/>
            </p:nvSpPr>
            <p:spPr bwMode="auto">
              <a:xfrm>
                <a:off x="12694182" y="12026960"/>
                <a:ext cx="581026" cy="465666"/>
              </a:xfrm>
              <a:custGeom>
                <a:avLst/>
                <a:gdLst>
                  <a:gd name="connsiteX0" fmla="*/ 274650 w 581026"/>
                  <a:gd name="connsiteY0" fmla="*/ 0 h 465666"/>
                  <a:gd name="connsiteX1" fmla="*/ 581026 w 581026"/>
                  <a:gd name="connsiteY1" fmla="*/ 0 h 465666"/>
                  <a:gd name="connsiteX2" fmla="*/ 581026 w 581026"/>
                  <a:gd name="connsiteY2" fmla="*/ 465666 h 465666"/>
                  <a:gd name="connsiteX3" fmla="*/ 274650 w 581026"/>
                  <a:gd name="connsiteY3" fmla="*/ 465666 h 465666"/>
                  <a:gd name="connsiteX4" fmla="*/ 0 w 581026"/>
                  <a:gd name="connsiteY4" fmla="*/ 0 h 465666"/>
                  <a:gd name="connsiteX5" fmla="*/ 256922 w 581026"/>
                  <a:gd name="connsiteY5" fmla="*/ 0 h 465666"/>
                  <a:gd name="connsiteX6" fmla="*/ 256922 w 581026"/>
                  <a:gd name="connsiteY6" fmla="*/ 465666 h 465666"/>
                  <a:gd name="connsiteX7" fmla="*/ 0 w 581026"/>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6" h="465666">
                    <a:moveTo>
                      <a:pt x="274650" y="0"/>
                    </a:moveTo>
                    <a:lnTo>
                      <a:pt x="581026" y="0"/>
                    </a:lnTo>
                    <a:lnTo>
                      <a:pt x="581026" y="465666"/>
                    </a:lnTo>
                    <a:lnTo>
                      <a:pt x="274650" y="465666"/>
                    </a:lnTo>
                    <a:close/>
                    <a:moveTo>
                      <a:pt x="0" y="0"/>
                    </a:moveTo>
                    <a:lnTo>
                      <a:pt x="256922" y="0"/>
                    </a:lnTo>
                    <a:lnTo>
                      <a:pt x="256922"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36" name="Freeform 98">
                <a:extLst>
                  <a:ext uri="{FF2B5EF4-FFF2-40B4-BE49-F238E27FC236}">
                    <a16:creationId xmlns:a16="http://schemas.microsoft.com/office/drawing/2014/main" id="{38BA400E-9C19-264C-BACD-FA8839C58092}"/>
                  </a:ext>
                </a:extLst>
              </p:cNvPr>
              <p:cNvSpPr>
                <a:spLocks noChangeArrowheads="1"/>
              </p:cNvSpPr>
              <p:nvPr/>
            </p:nvSpPr>
            <p:spPr bwMode="auto">
              <a:xfrm>
                <a:off x="10579361" y="12416966"/>
                <a:ext cx="3010190" cy="76902"/>
              </a:xfrm>
              <a:custGeom>
                <a:avLst/>
                <a:gdLst>
                  <a:gd name="T0" fmla="*/ 0 w 2415"/>
                  <a:gd name="T1" fmla="*/ 0 h 63"/>
                  <a:gd name="T2" fmla="*/ 0 w 2415"/>
                  <a:gd name="T3" fmla="*/ 28 h 63"/>
                  <a:gd name="T4" fmla="*/ 0 w 2415"/>
                  <a:gd name="T5" fmla="*/ 28 h 63"/>
                  <a:gd name="T6" fmla="*/ 33 w 2415"/>
                  <a:gd name="T7" fmla="*/ 62 h 63"/>
                  <a:gd name="T8" fmla="*/ 2382 w 2415"/>
                  <a:gd name="T9" fmla="*/ 62 h 63"/>
                  <a:gd name="T10" fmla="*/ 2382 w 2415"/>
                  <a:gd name="T11" fmla="*/ 62 h 63"/>
                  <a:gd name="T12" fmla="*/ 2414 w 2415"/>
                  <a:gd name="T13" fmla="*/ 28 h 63"/>
                  <a:gd name="T14" fmla="*/ 2414 w 2415"/>
                  <a:gd name="T15" fmla="*/ 0 h 63"/>
                  <a:gd name="T16" fmla="*/ 0 w 2415"/>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5" h="63">
                    <a:moveTo>
                      <a:pt x="0" y="0"/>
                    </a:moveTo>
                    <a:lnTo>
                      <a:pt x="0" y="28"/>
                    </a:lnTo>
                    <a:lnTo>
                      <a:pt x="0" y="28"/>
                    </a:lnTo>
                    <a:cubicBezTo>
                      <a:pt x="0" y="47"/>
                      <a:pt x="14" y="62"/>
                      <a:pt x="33" y="62"/>
                    </a:cubicBezTo>
                    <a:lnTo>
                      <a:pt x="2382" y="62"/>
                    </a:lnTo>
                    <a:lnTo>
                      <a:pt x="2382" y="62"/>
                    </a:lnTo>
                    <a:cubicBezTo>
                      <a:pt x="2400" y="62"/>
                      <a:pt x="2414" y="47"/>
                      <a:pt x="2414" y="28"/>
                    </a:cubicBezTo>
                    <a:lnTo>
                      <a:pt x="2414"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37" name="Freeform 36">
                <a:extLst>
                  <a:ext uri="{FF2B5EF4-FFF2-40B4-BE49-F238E27FC236}">
                    <a16:creationId xmlns:a16="http://schemas.microsoft.com/office/drawing/2014/main" id="{E575AA2E-DDDC-BF4D-A3F8-C3E5E5FF9D05}"/>
                  </a:ext>
                </a:extLst>
              </p:cNvPr>
              <p:cNvSpPr>
                <a:spLocks noChangeArrowheads="1"/>
              </p:cNvSpPr>
              <p:nvPr/>
            </p:nvSpPr>
            <p:spPr bwMode="auto">
              <a:xfrm>
                <a:off x="11018805" y="12026960"/>
                <a:ext cx="383278" cy="465666"/>
              </a:xfrm>
              <a:custGeom>
                <a:avLst/>
                <a:gdLst>
                  <a:gd name="connsiteX0" fmla="*/ 164790 w 383278"/>
                  <a:gd name="connsiteY0" fmla="*/ 0 h 465666"/>
                  <a:gd name="connsiteX1" fmla="*/ 383278 w 383278"/>
                  <a:gd name="connsiteY1" fmla="*/ 0 h 465666"/>
                  <a:gd name="connsiteX2" fmla="*/ 383278 w 383278"/>
                  <a:gd name="connsiteY2" fmla="*/ 465666 h 465666"/>
                  <a:gd name="connsiteX3" fmla="*/ 164790 w 383278"/>
                  <a:gd name="connsiteY3" fmla="*/ 465666 h 465666"/>
                  <a:gd name="connsiteX4" fmla="*/ 0 w 383278"/>
                  <a:gd name="connsiteY4" fmla="*/ 0 h 465666"/>
                  <a:gd name="connsiteX5" fmla="*/ 141588 w 383278"/>
                  <a:gd name="connsiteY5" fmla="*/ 0 h 465666"/>
                  <a:gd name="connsiteX6" fmla="*/ 141588 w 383278"/>
                  <a:gd name="connsiteY6" fmla="*/ 465666 h 465666"/>
                  <a:gd name="connsiteX7" fmla="*/ 0 w 383278"/>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8" h="465666">
                    <a:moveTo>
                      <a:pt x="164790" y="0"/>
                    </a:moveTo>
                    <a:lnTo>
                      <a:pt x="383278" y="0"/>
                    </a:lnTo>
                    <a:lnTo>
                      <a:pt x="383278" y="465666"/>
                    </a:lnTo>
                    <a:lnTo>
                      <a:pt x="164790"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51" name="Group 150">
              <a:extLst>
                <a:ext uri="{FF2B5EF4-FFF2-40B4-BE49-F238E27FC236}">
                  <a16:creationId xmlns:a16="http://schemas.microsoft.com/office/drawing/2014/main" id="{ABAAEF63-E325-6C42-80B3-61D86C7D24EC}"/>
                </a:ext>
              </a:extLst>
            </p:cNvPr>
            <p:cNvGrpSpPr/>
            <p:nvPr/>
          </p:nvGrpSpPr>
          <p:grpSpPr>
            <a:xfrm>
              <a:off x="10864998" y="11565545"/>
              <a:ext cx="3010190" cy="466908"/>
              <a:chOff x="10864998" y="11565545"/>
              <a:chExt cx="3010190" cy="466908"/>
            </a:xfrm>
          </p:grpSpPr>
          <p:sp>
            <p:nvSpPr>
              <p:cNvPr id="38" name="Freeform 101">
                <a:extLst>
                  <a:ext uri="{FF2B5EF4-FFF2-40B4-BE49-F238E27FC236}">
                    <a16:creationId xmlns:a16="http://schemas.microsoft.com/office/drawing/2014/main" id="{E0BF97CB-E933-7645-A3DB-52BC4D8E62CA}"/>
                  </a:ext>
                </a:extLst>
              </p:cNvPr>
              <p:cNvSpPr>
                <a:spLocks noChangeArrowheads="1"/>
              </p:cNvSpPr>
              <p:nvPr/>
            </p:nvSpPr>
            <p:spPr bwMode="auto">
              <a:xfrm>
                <a:off x="10864998" y="11565545"/>
                <a:ext cx="3010190" cy="466908"/>
              </a:xfrm>
              <a:custGeom>
                <a:avLst/>
                <a:gdLst>
                  <a:gd name="T0" fmla="*/ 0 w 2416"/>
                  <a:gd name="T1" fmla="*/ 32 h 375"/>
                  <a:gd name="T2" fmla="*/ 0 w 2416"/>
                  <a:gd name="T3" fmla="*/ 341 h 375"/>
                  <a:gd name="T4" fmla="*/ 0 w 2416"/>
                  <a:gd name="T5" fmla="*/ 341 h 375"/>
                  <a:gd name="T6" fmla="*/ 33 w 2416"/>
                  <a:gd name="T7" fmla="*/ 374 h 375"/>
                  <a:gd name="T8" fmla="*/ 2383 w 2416"/>
                  <a:gd name="T9" fmla="*/ 374 h 375"/>
                  <a:gd name="T10" fmla="*/ 2383 w 2416"/>
                  <a:gd name="T11" fmla="*/ 374 h 375"/>
                  <a:gd name="T12" fmla="*/ 2415 w 2416"/>
                  <a:gd name="T13" fmla="*/ 341 h 375"/>
                  <a:gd name="T14" fmla="*/ 2415 w 2416"/>
                  <a:gd name="T15" fmla="*/ 32 h 375"/>
                  <a:gd name="T16" fmla="*/ 2415 w 2416"/>
                  <a:gd name="T17" fmla="*/ 32 h 375"/>
                  <a:gd name="T18" fmla="*/ 2383 w 2416"/>
                  <a:gd name="T19" fmla="*/ 0 h 375"/>
                  <a:gd name="T20" fmla="*/ 33 w 2416"/>
                  <a:gd name="T21" fmla="*/ 0 h 375"/>
                  <a:gd name="T22" fmla="*/ 33 w 2416"/>
                  <a:gd name="T23" fmla="*/ 0 h 375"/>
                  <a:gd name="T24" fmla="*/ 0 w 2416"/>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6" h="375">
                    <a:moveTo>
                      <a:pt x="0" y="32"/>
                    </a:moveTo>
                    <a:lnTo>
                      <a:pt x="0" y="341"/>
                    </a:lnTo>
                    <a:lnTo>
                      <a:pt x="0" y="341"/>
                    </a:lnTo>
                    <a:cubicBezTo>
                      <a:pt x="0" y="359"/>
                      <a:pt x="15" y="374"/>
                      <a:pt x="33" y="374"/>
                    </a:cubicBezTo>
                    <a:lnTo>
                      <a:pt x="2383" y="374"/>
                    </a:lnTo>
                    <a:lnTo>
                      <a:pt x="2383" y="374"/>
                    </a:lnTo>
                    <a:cubicBezTo>
                      <a:pt x="2400" y="374"/>
                      <a:pt x="2415" y="359"/>
                      <a:pt x="2415" y="341"/>
                    </a:cubicBezTo>
                    <a:lnTo>
                      <a:pt x="2415" y="32"/>
                    </a:lnTo>
                    <a:lnTo>
                      <a:pt x="2415" y="32"/>
                    </a:lnTo>
                    <a:cubicBezTo>
                      <a:pt x="2415" y="14"/>
                      <a:pt x="2400" y="0"/>
                      <a:pt x="2383" y="0"/>
                    </a:cubicBezTo>
                    <a:lnTo>
                      <a:pt x="33" y="0"/>
                    </a:lnTo>
                    <a:lnTo>
                      <a:pt x="33" y="0"/>
                    </a:lnTo>
                    <a:cubicBezTo>
                      <a:pt x="15"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39" name="Freeform 38">
                <a:extLst>
                  <a:ext uri="{FF2B5EF4-FFF2-40B4-BE49-F238E27FC236}">
                    <a16:creationId xmlns:a16="http://schemas.microsoft.com/office/drawing/2014/main" id="{F21C27A2-EA8B-4843-AEF7-1DA58E729D62}"/>
                  </a:ext>
                </a:extLst>
              </p:cNvPr>
              <p:cNvSpPr>
                <a:spLocks noChangeArrowheads="1"/>
              </p:cNvSpPr>
              <p:nvPr/>
            </p:nvSpPr>
            <p:spPr bwMode="auto">
              <a:xfrm>
                <a:off x="12979822" y="11565546"/>
                <a:ext cx="586521" cy="465663"/>
              </a:xfrm>
              <a:custGeom>
                <a:avLst/>
                <a:gdLst>
                  <a:gd name="connsiteX0" fmla="*/ 280145 w 586521"/>
                  <a:gd name="connsiteY0" fmla="*/ 0 h 465663"/>
                  <a:gd name="connsiteX1" fmla="*/ 586521 w 586521"/>
                  <a:gd name="connsiteY1" fmla="*/ 0 h 465663"/>
                  <a:gd name="connsiteX2" fmla="*/ 586521 w 586521"/>
                  <a:gd name="connsiteY2" fmla="*/ 465663 h 465663"/>
                  <a:gd name="connsiteX3" fmla="*/ 280145 w 586521"/>
                  <a:gd name="connsiteY3" fmla="*/ 465663 h 465663"/>
                  <a:gd name="connsiteX4" fmla="*/ 0 w 586521"/>
                  <a:gd name="connsiteY4" fmla="*/ 0 h 465663"/>
                  <a:gd name="connsiteX5" fmla="*/ 256928 w 586521"/>
                  <a:gd name="connsiteY5" fmla="*/ 0 h 465663"/>
                  <a:gd name="connsiteX6" fmla="*/ 256928 w 586521"/>
                  <a:gd name="connsiteY6" fmla="*/ 465663 h 465663"/>
                  <a:gd name="connsiteX7" fmla="*/ 0 w 586521"/>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21" h="465663">
                    <a:moveTo>
                      <a:pt x="280145" y="0"/>
                    </a:moveTo>
                    <a:lnTo>
                      <a:pt x="586521" y="0"/>
                    </a:lnTo>
                    <a:lnTo>
                      <a:pt x="586521" y="465663"/>
                    </a:lnTo>
                    <a:lnTo>
                      <a:pt x="280145" y="465663"/>
                    </a:lnTo>
                    <a:close/>
                    <a:moveTo>
                      <a:pt x="0" y="0"/>
                    </a:moveTo>
                    <a:lnTo>
                      <a:pt x="256928" y="0"/>
                    </a:lnTo>
                    <a:lnTo>
                      <a:pt x="256928" y="465663"/>
                    </a:lnTo>
                    <a:lnTo>
                      <a:pt x="0" y="465663"/>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40" name="Freeform 104">
                <a:extLst>
                  <a:ext uri="{FF2B5EF4-FFF2-40B4-BE49-F238E27FC236}">
                    <a16:creationId xmlns:a16="http://schemas.microsoft.com/office/drawing/2014/main" id="{B20CC4FF-42E0-0741-B75C-2699C8370DD3}"/>
                  </a:ext>
                </a:extLst>
              </p:cNvPr>
              <p:cNvSpPr>
                <a:spLocks noChangeArrowheads="1"/>
              </p:cNvSpPr>
              <p:nvPr/>
            </p:nvSpPr>
            <p:spPr bwMode="auto">
              <a:xfrm>
                <a:off x="10864998" y="11950058"/>
                <a:ext cx="3010190" cy="76902"/>
              </a:xfrm>
              <a:custGeom>
                <a:avLst/>
                <a:gdLst>
                  <a:gd name="T0" fmla="*/ 0 w 2416"/>
                  <a:gd name="T1" fmla="*/ 0 h 63"/>
                  <a:gd name="T2" fmla="*/ 0 w 2416"/>
                  <a:gd name="T3" fmla="*/ 29 h 63"/>
                  <a:gd name="T4" fmla="*/ 0 w 2416"/>
                  <a:gd name="T5" fmla="*/ 29 h 63"/>
                  <a:gd name="T6" fmla="*/ 33 w 2416"/>
                  <a:gd name="T7" fmla="*/ 62 h 63"/>
                  <a:gd name="T8" fmla="*/ 2383 w 2416"/>
                  <a:gd name="T9" fmla="*/ 62 h 63"/>
                  <a:gd name="T10" fmla="*/ 2383 w 2416"/>
                  <a:gd name="T11" fmla="*/ 62 h 63"/>
                  <a:gd name="T12" fmla="*/ 2415 w 2416"/>
                  <a:gd name="T13" fmla="*/ 29 h 63"/>
                  <a:gd name="T14" fmla="*/ 2415 w 2416"/>
                  <a:gd name="T15" fmla="*/ 0 h 63"/>
                  <a:gd name="T16" fmla="*/ 0 w 2416"/>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63">
                    <a:moveTo>
                      <a:pt x="0" y="0"/>
                    </a:moveTo>
                    <a:lnTo>
                      <a:pt x="0" y="29"/>
                    </a:lnTo>
                    <a:lnTo>
                      <a:pt x="0" y="29"/>
                    </a:lnTo>
                    <a:cubicBezTo>
                      <a:pt x="0" y="47"/>
                      <a:pt x="15" y="62"/>
                      <a:pt x="33" y="62"/>
                    </a:cubicBezTo>
                    <a:lnTo>
                      <a:pt x="2383" y="62"/>
                    </a:lnTo>
                    <a:lnTo>
                      <a:pt x="2383" y="62"/>
                    </a:lnTo>
                    <a:cubicBezTo>
                      <a:pt x="2400" y="62"/>
                      <a:pt x="2415" y="47"/>
                      <a:pt x="2415" y="29"/>
                    </a:cubicBezTo>
                    <a:lnTo>
                      <a:pt x="241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41" name="Freeform 40">
                <a:extLst>
                  <a:ext uri="{FF2B5EF4-FFF2-40B4-BE49-F238E27FC236}">
                    <a16:creationId xmlns:a16="http://schemas.microsoft.com/office/drawing/2014/main" id="{BE8C1AA3-A539-6F46-B11F-C295949664C0}"/>
                  </a:ext>
                </a:extLst>
              </p:cNvPr>
              <p:cNvSpPr>
                <a:spLocks noChangeArrowheads="1"/>
              </p:cNvSpPr>
              <p:nvPr/>
            </p:nvSpPr>
            <p:spPr bwMode="auto">
              <a:xfrm>
                <a:off x="11309936" y="11565546"/>
                <a:ext cx="383277" cy="465663"/>
              </a:xfrm>
              <a:custGeom>
                <a:avLst/>
                <a:gdLst>
                  <a:gd name="connsiteX0" fmla="*/ 164789 w 383277"/>
                  <a:gd name="connsiteY0" fmla="*/ 0 h 465663"/>
                  <a:gd name="connsiteX1" fmla="*/ 383277 w 383277"/>
                  <a:gd name="connsiteY1" fmla="*/ 0 h 465663"/>
                  <a:gd name="connsiteX2" fmla="*/ 383277 w 383277"/>
                  <a:gd name="connsiteY2" fmla="*/ 465663 h 465663"/>
                  <a:gd name="connsiteX3" fmla="*/ 164789 w 383277"/>
                  <a:gd name="connsiteY3" fmla="*/ 465663 h 465663"/>
                  <a:gd name="connsiteX4" fmla="*/ 0 w 383277"/>
                  <a:gd name="connsiteY4" fmla="*/ 0 h 465663"/>
                  <a:gd name="connsiteX5" fmla="*/ 141588 w 383277"/>
                  <a:gd name="connsiteY5" fmla="*/ 0 h 465663"/>
                  <a:gd name="connsiteX6" fmla="*/ 141588 w 383277"/>
                  <a:gd name="connsiteY6" fmla="*/ 465663 h 465663"/>
                  <a:gd name="connsiteX7" fmla="*/ 0 w 383277"/>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7" h="465663">
                    <a:moveTo>
                      <a:pt x="164789" y="0"/>
                    </a:moveTo>
                    <a:lnTo>
                      <a:pt x="383277" y="0"/>
                    </a:lnTo>
                    <a:lnTo>
                      <a:pt x="383277" y="465663"/>
                    </a:lnTo>
                    <a:lnTo>
                      <a:pt x="164789" y="465663"/>
                    </a:lnTo>
                    <a:close/>
                    <a:moveTo>
                      <a:pt x="0" y="0"/>
                    </a:moveTo>
                    <a:lnTo>
                      <a:pt x="141588" y="0"/>
                    </a:lnTo>
                    <a:lnTo>
                      <a:pt x="141588" y="465663"/>
                    </a:lnTo>
                    <a:lnTo>
                      <a:pt x="0" y="465663"/>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52" name="Group 151">
              <a:extLst>
                <a:ext uri="{FF2B5EF4-FFF2-40B4-BE49-F238E27FC236}">
                  <a16:creationId xmlns:a16="http://schemas.microsoft.com/office/drawing/2014/main" id="{6009DFD7-0DFD-F94F-80DA-C66615779535}"/>
                </a:ext>
              </a:extLst>
            </p:cNvPr>
            <p:cNvGrpSpPr/>
            <p:nvPr/>
          </p:nvGrpSpPr>
          <p:grpSpPr>
            <a:xfrm>
              <a:off x="10617810" y="11093143"/>
              <a:ext cx="3010190" cy="466908"/>
              <a:chOff x="10617810" y="11093143"/>
              <a:chExt cx="3010190" cy="466908"/>
            </a:xfrm>
          </p:grpSpPr>
          <p:sp>
            <p:nvSpPr>
              <p:cNvPr id="42" name="Freeform 107">
                <a:extLst>
                  <a:ext uri="{FF2B5EF4-FFF2-40B4-BE49-F238E27FC236}">
                    <a16:creationId xmlns:a16="http://schemas.microsoft.com/office/drawing/2014/main" id="{3FBE6FA1-8C79-174B-BC85-8E33295C959C}"/>
                  </a:ext>
                </a:extLst>
              </p:cNvPr>
              <p:cNvSpPr>
                <a:spLocks noChangeArrowheads="1"/>
              </p:cNvSpPr>
              <p:nvPr/>
            </p:nvSpPr>
            <p:spPr bwMode="auto">
              <a:xfrm>
                <a:off x="10617810" y="11093143"/>
                <a:ext cx="3010190" cy="466908"/>
              </a:xfrm>
              <a:custGeom>
                <a:avLst/>
                <a:gdLst>
                  <a:gd name="T0" fmla="*/ 0 w 2415"/>
                  <a:gd name="T1" fmla="*/ 32 h 376"/>
                  <a:gd name="T2" fmla="*/ 0 w 2415"/>
                  <a:gd name="T3" fmla="*/ 341 h 376"/>
                  <a:gd name="T4" fmla="*/ 0 w 2415"/>
                  <a:gd name="T5" fmla="*/ 341 h 376"/>
                  <a:gd name="T6" fmla="*/ 33 w 2415"/>
                  <a:gd name="T7" fmla="*/ 375 h 376"/>
                  <a:gd name="T8" fmla="*/ 2382 w 2415"/>
                  <a:gd name="T9" fmla="*/ 375 h 376"/>
                  <a:gd name="T10" fmla="*/ 2382 w 2415"/>
                  <a:gd name="T11" fmla="*/ 375 h 376"/>
                  <a:gd name="T12" fmla="*/ 2414 w 2415"/>
                  <a:gd name="T13" fmla="*/ 341 h 376"/>
                  <a:gd name="T14" fmla="*/ 2414 w 2415"/>
                  <a:gd name="T15" fmla="*/ 32 h 376"/>
                  <a:gd name="T16" fmla="*/ 2414 w 2415"/>
                  <a:gd name="T17" fmla="*/ 32 h 376"/>
                  <a:gd name="T18" fmla="*/ 2382 w 2415"/>
                  <a:gd name="T19" fmla="*/ 0 h 376"/>
                  <a:gd name="T20" fmla="*/ 33 w 2415"/>
                  <a:gd name="T21" fmla="*/ 0 h 376"/>
                  <a:gd name="T22" fmla="*/ 33 w 2415"/>
                  <a:gd name="T23" fmla="*/ 0 h 376"/>
                  <a:gd name="T24" fmla="*/ 0 w 2415"/>
                  <a:gd name="T25"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5" h="376">
                    <a:moveTo>
                      <a:pt x="0" y="32"/>
                    </a:moveTo>
                    <a:lnTo>
                      <a:pt x="0" y="341"/>
                    </a:lnTo>
                    <a:lnTo>
                      <a:pt x="0" y="341"/>
                    </a:lnTo>
                    <a:cubicBezTo>
                      <a:pt x="0" y="359"/>
                      <a:pt x="14" y="375"/>
                      <a:pt x="33" y="375"/>
                    </a:cubicBezTo>
                    <a:lnTo>
                      <a:pt x="2382" y="375"/>
                    </a:lnTo>
                    <a:lnTo>
                      <a:pt x="2382" y="375"/>
                    </a:lnTo>
                    <a:cubicBezTo>
                      <a:pt x="2400" y="375"/>
                      <a:pt x="2414" y="359"/>
                      <a:pt x="2414" y="341"/>
                    </a:cubicBezTo>
                    <a:lnTo>
                      <a:pt x="2414" y="32"/>
                    </a:lnTo>
                    <a:lnTo>
                      <a:pt x="2414" y="32"/>
                    </a:lnTo>
                    <a:cubicBezTo>
                      <a:pt x="2414" y="14"/>
                      <a:pt x="2400" y="0"/>
                      <a:pt x="2382" y="0"/>
                    </a:cubicBezTo>
                    <a:lnTo>
                      <a:pt x="33" y="0"/>
                    </a:lnTo>
                    <a:lnTo>
                      <a:pt x="33" y="0"/>
                    </a:lnTo>
                    <a:cubicBezTo>
                      <a:pt x="14"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43" name="Freeform 42">
                <a:extLst>
                  <a:ext uri="{FF2B5EF4-FFF2-40B4-BE49-F238E27FC236}">
                    <a16:creationId xmlns:a16="http://schemas.microsoft.com/office/drawing/2014/main" id="{C006620A-3D38-1B44-9400-9A4F197B6213}"/>
                  </a:ext>
                </a:extLst>
              </p:cNvPr>
              <p:cNvSpPr>
                <a:spLocks noChangeArrowheads="1"/>
              </p:cNvSpPr>
              <p:nvPr/>
            </p:nvSpPr>
            <p:spPr bwMode="auto">
              <a:xfrm>
                <a:off x="12732633" y="11093143"/>
                <a:ext cx="581028" cy="465666"/>
              </a:xfrm>
              <a:custGeom>
                <a:avLst/>
                <a:gdLst>
                  <a:gd name="connsiteX0" fmla="*/ 274652 w 581028"/>
                  <a:gd name="connsiteY0" fmla="*/ 0 h 465666"/>
                  <a:gd name="connsiteX1" fmla="*/ 581028 w 581028"/>
                  <a:gd name="connsiteY1" fmla="*/ 0 h 465666"/>
                  <a:gd name="connsiteX2" fmla="*/ 581028 w 581028"/>
                  <a:gd name="connsiteY2" fmla="*/ 465666 h 465666"/>
                  <a:gd name="connsiteX3" fmla="*/ 274652 w 581028"/>
                  <a:gd name="connsiteY3" fmla="*/ 465666 h 465666"/>
                  <a:gd name="connsiteX4" fmla="*/ 0 w 581028"/>
                  <a:gd name="connsiteY4" fmla="*/ 0 h 465666"/>
                  <a:gd name="connsiteX5" fmla="*/ 256918 w 581028"/>
                  <a:gd name="connsiteY5" fmla="*/ 0 h 465666"/>
                  <a:gd name="connsiteX6" fmla="*/ 256918 w 581028"/>
                  <a:gd name="connsiteY6" fmla="*/ 465666 h 465666"/>
                  <a:gd name="connsiteX7" fmla="*/ 0 w 581028"/>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8" h="465666">
                    <a:moveTo>
                      <a:pt x="274652" y="0"/>
                    </a:moveTo>
                    <a:lnTo>
                      <a:pt x="581028" y="0"/>
                    </a:lnTo>
                    <a:lnTo>
                      <a:pt x="581028" y="465666"/>
                    </a:lnTo>
                    <a:lnTo>
                      <a:pt x="274652" y="465666"/>
                    </a:lnTo>
                    <a:close/>
                    <a:moveTo>
                      <a:pt x="0" y="0"/>
                    </a:moveTo>
                    <a:lnTo>
                      <a:pt x="256918" y="0"/>
                    </a:lnTo>
                    <a:lnTo>
                      <a:pt x="256918"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44" name="Freeform 110">
                <a:extLst>
                  <a:ext uri="{FF2B5EF4-FFF2-40B4-BE49-F238E27FC236}">
                    <a16:creationId xmlns:a16="http://schemas.microsoft.com/office/drawing/2014/main" id="{6591288D-41ED-DB4D-A2B0-A7DA3B171721}"/>
                  </a:ext>
                </a:extLst>
              </p:cNvPr>
              <p:cNvSpPr>
                <a:spLocks noChangeArrowheads="1"/>
              </p:cNvSpPr>
              <p:nvPr/>
            </p:nvSpPr>
            <p:spPr bwMode="auto">
              <a:xfrm>
                <a:off x="10617810" y="11483149"/>
                <a:ext cx="3010190" cy="76902"/>
              </a:xfrm>
              <a:custGeom>
                <a:avLst/>
                <a:gdLst>
                  <a:gd name="T0" fmla="*/ 0 w 2415"/>
                  <a:gd name="T1" fmla="*/ 0 h 63"/>
                  <a:gd name="T2" fmla="*/ 0 w 2415"/>
                  <a:gd name="T3" fmla="*/ 28 h 63"/>
                  <a:gd name="T4" fmla="*/ 0 w 2415"/>
                  <a:gd name="T5" fmla="*/ 28 h 63"/>
                  <a:gd name="T6" fmla="*/ 33 w 2415"/>
                  <a:gd name="T7" fmla="*/ 62 h 63"/>
                  <a:gd name="T8" fmla="*/ 2382 w 2415"/>
                  <a:gd name="T9" fmla="*/ 62 h 63"/>
                  <a:gd name="T10" fmla="*/ 2382 w 2415"/>
                  <a:gd name="T11" fmla="*/ 62 h 63"/>
                  <a:gd name="T12" fmla="*/ 2414 w 2415"/>
                  <a:gd name="T13" fmla="*/ 28 h 63"/>
                  <a:gd name="T14" fmla="*/ 2414 w 2415"/>
                  <a:gd name="T15" fmla="*/ 0 h 63"/>
                  <a:gd name="T16" fmla="*/ 0 w 2415"/>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5" h="63">
                    <a:moveTo>
                      <a:pt x="0" y="0"/>
                    </a:moveTo>
                    <a:lnTo>
                      <a:pt x="0" y="28"/>
                    </a:lnTo>
                    <a:lnTo>
                      <a:pt x="0" y="28"/>
                    </a:lnTo>
                    <a:cubicBezTo>
                      <a:pt x="0" y="46"/>
                      <a:pt x="14" y="62"/>
                      <a:pt x="33" y="62"/>
                    </a:cubicBezTo>
                    <a:lnTo>
                      <a:pt x="2382" y="62"/>
                    </a:lnTo>
                    <a:lnTo>
                      <a:pt x="2382" y="62"/>
                    </a:lnTo>
                    <a:cubicBezTo>
                      <a:pt x="2400" y="62"/>
                      <a:pt x="2414" y="46"/>
                      <a:pt x="2414" y="28"/>
                    </a:cubicBezTo>
                    <a:lnTo>
                      <a:pt x="2414"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45" name="Freeform 44">
                <a:extLst>
                  <a:ext uri="{FF2B5EF4-FFF2-40B4-BE49-F238E27FC236}">
                    <a16:creationId xmlns:a16="http://schemas.microsoft.com/office/drawing/2014/main" id="{74BB4BCD-5016-5542-9D40-2FF770FC902C}"/>
                  </a:ext>
                </a:extLst>
              </p:cNvPr>
              <p:cNvSpPr>
                <a:spLocks noChangeArrowheads="1"/>
              </p:cNvSpPr>
              <p:nvPr/>
            </p:nvSpPr>
            <p:spPr bwMode="auto">
              <a:xfrm>
                <a:off x="11057256" y="11093143"/>
                <a:ext cx="383277" cy="465666"/>
              </a:xfrm>
              <a:custGeom>
                <a:avLst/>
                <a:gdLst>
                  <a:gd name="connsiteX0" fmla="*/ 164789 w 383277"/>
                  <a:gd name="connsiteY0" fmla="*/ 0 h 465666"/>
                  <a:gd name="connsiteX1" fmla="*/ 383277 w 383277"/>
                  <a:gd name="connsiteY1" fmla="*/ 0 h 465666"/>
                  <a:gd name="connsiteX2" fmla="*/ 383277 w 383277"/>
                  <a:gd name="connsiteY2" fmla="*/ 465666 h 465666"/>
                  <a:gd name="connsiteX3" fmla="*/ 164789 w 383277"/>
                  <a:gd name="connsiteY3" fmla="*/ 465666 h 465666"/>
                  <a:gd name="connsiteX4" fmla="*/ 0 w 383277"/>
                  <a:gd name="connsiteY4" fmla="*/ 0 h 465666"/>
                  <a:gd name="connsiteX5" fmla="*/ 141588 w 383277"/>
                  <a:gd name="connsiteY5" fmla="*/ 0 h 465666"/>
                  <a:gd name="connsiteX6" fmla="*/ 141588 w 383277"/>
                  <a:gd name="connsiteY6" fmla="*/ 465666 h 465666"/>
                  <a:gd name="connsiteX7" fmla="*/ 0 w 383277"/>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7" h="465666">
                    <a:moveTo>
                      <a:pt x="164789" y="0"/>
                    </a:moveTo>
                    <a:lnTo>
                      <a:pt x="383277" y="0"/>
                    </a:lnTo>
                    <a:lnTo>
                      <a:pt x="383277" y="465666"/>
                    </a:lnTo>
                    <a:lnTo>
                      <a:pt x="164789"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53" name="Group 152">
              <a:extLst>
                <a:ext uri="{FF2B5EF4-FFF2-40B4-BE49-F238E27FC236}">
                  <a16:creationId xmlns:a16="http://schemas.microsoft.com/office/drawing/2014/main" id="{74D67C92-F113-AC43-AB95-33D7F37FCC82}"/>
                </a:ext>
              </a:extLst>
            </p:cNvPr>
            <p:cNvGrpSpPr/>
            <p:nvPr/>
          </p:nvGrpSpPr>
          <p:grpSpPr>
            <a:xfrm>
              <a:off x="10799083" y="10626230"/>
              <a:ext cx="3010190" cy="466913"/>
              <a:chOff x="10799083" y="10626230"/>
              <a:chExt cx="3010190" cy="466913"/>
            </a:xfrm>
          </p:grpSpPr>
          <p:sp>
            <p:nvSpPr>
              <p:cNvPr id="46" name="Freeform 113">
                <a:extLst>
                  <a:ext uri="{FF2B5EF4-FFF2-40B4-BE49-F238E27FC236}">
                    <a16:creationId xmlns:a16="http://schemas.microsoft.com/office/drawing/2014/main" id="{B1B3F43B-4718-B340-9E6F-21FA5CBE3AB0}"/>
                  </a:ext>
                </a:extLst>
              </p:cNvPr>
              <p:cNvSpPr>
                <a:spLocks noChangeArrowheads="1"/>
              </p:cNvSpPr>
              <p:nvPr/>
            </p:nvSpPr>
            <p:spPr bwMode="auto">
              <a:xfrm>
                <a:off x="10799083" y="10626230"/>
                <a:ext cx="3010190" cy="466911"/>
              </a:xfrm>
              <a:custGeom>
                <a:avLst/>
                <a:gdLst>
                  <a:gd name="T0" fmla="*/ 0 w 2416"/>
                  <a:gd name="T1" fmla="*/ 33 h 376"/>
                  <a:gd name="T2" fmla="*/ 0 w 2416"/>
                  <a:gd name="T3" fmla="*/ 342 h 376"/>
                  <a:gd name="T4" fmla="*/ 0 w 2416"/>
                  <a:gd name="T5" fmla="*/ 342 h 376"/>
                  <a:gd name="T6" fmla="*/ 33 w 2416"/>
                  <a:gd name="T7" fmla="*/ 375 h 376"/>
                  <a:gd name="T8" fmla="*/ 2382 w 2416"/>
                  <a:gd name="T9" fmla="*/ 375 h 376"/>
                  <a:gd name="T10" fmla="*/ 2382 w 2416"/>
                  <a:gd name="T11" fmla="*/ 375 h 376"/>
                  <a:gd name="T12" fmla="*/ 2415 w 2416"/>
                  <a:gd name="T13" fmla="*/ 342 h 376"/>
                  <a:gd name="T14" fmla="*/ 2415 w 2416"/>
                  <a:gd name="T15" fmla="*/ 33 h 376"/>
                  <a:gd name="T16" fmla="*/ 2415 w 2416"/>
                  <a:gd name="T17" fmla="*/ 33 h 376"/>
                  <a:gd name="T18" fmla="*/ 2382 w 2416"/>
                  <a:gd name="T19" fmla="*/ 0 h 376"/>
                  <a:gd name="T20" fmla="*/ 33 w 2416"/>
                  <a:gd name="T21" fmla="*/ 0 h 376"/>
                  <a:gd name="T22" fmla="*/ 33 w 2416"/>
                  <a:gd name="T23" fmla="*/ 0 h 376"/>
                  <a:gd name="T24" fmla="*/ 0 w 2416"/>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6" h="376">
                    <a:moveTo>
                      <a:pt x="0" y="33"/>
                    </a:moveTo>
                    <a:lnTo>
                      <a:pt x="0" y="342"/>
                    </a:lnTo>
                    <a:lnTo>
                      <a:pt x="0" y="342"/>
                    </a:lnTo>
                    <a:cubicBezTo>
                      <a:pt x="0" y="360"/>
                      <a:pt x="15" y="375"/>
                      <a:pt x="33" y="375"/>
                    </a:cubicBezTo>
                    <a:lnTo>
                      <a:pt x="2382" y="375"/>
                    </a:lnTo>
                    <a:lnTo>
                      <a:pt x="2382" y="375"/>
                    </a:lnTo>
                    <a:cubicBezTo>
                      <a:pt x="2400" y="375"/>
                      <a:pt x="2415" y="360"/>
                      <a:pt x="2415" y="342"/>
                    </a:cubicBezTo>
                    <a:lnTo>
                      <a:pt x="2415" y="33"/>
                    </a:lnTo>
                    <a:lnTo>
                      <a:pt x="2415" y="33"/>
                    </a:lnTo>
                    <a:cubicBezTo>
                      <a:pt x="2415" y="15"/>
                      <a:pt x="2400" y="0"/>
                      <a:pt x="2382" y="0"/>
                    </a:cubicBezTo>
                    <a:lnTo>
                      <a:pt x="33" y="0"/>
                    </a:lnTo>
                    <a:lnTo>
                      <a:pt x="33" y="0"/>
                    </a:lnTo>
                    <a:cubicBezTo>
                      <a:pt x="15" y="0"/>
                      <a:pt x="0" y="15"/>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47" name="Freeform 46">
                <a:extLst>
                  <a:ext uri="{FF2B5EF4-FFF2-40B4-BE49-F238E27FC236}">
                    <a16:creationId xmlns:a16="http://schemas.microsoft.com/office/drawing/2014/main" id="{70410112-8F27-CD4B-9CAC-B7097BB1C47D}"/>
                  </a:ext>
                </a:extLst>
              </p:cNvPr>
              <p:cNvSpPr>
                <a:spLocks noChangeArrowheads="1"/>
              </p:cNvSpPr>
              <p:nvPr/>
            </p:nvSpPr>
            <p:spPr bwMode="auto">
              <a:xfrm>
                <a:off x="12913904" y="10626230"/>
                <a:ext cx="586522" cy="465669"/>
              </a:xfrm>
              <a:custGeom>
                <a:avLst/>
                <a:gdLst>
                  <a:gd name="connsiteX0" fmla="*/ 280146 w 586522"/>
                  <a:gd name="connsiteY0" fmla="*/ 0 h 465669"/>
                  <a:gd name="connsiteX1" fmla="*/ 586522 w 586522"/>
                  <a:gd name="connsiteY1" fmla="*/ 0 h 465669"/>
                  <a:gd name="connsiteX2" fmla="*/ 586522 w 586522"/>
                  <a:gd name="connsiteY2" fmla="*/ 465669 h 465669"/>
                  <a:gd name="connsiteX3" fmla="*/ 280146 w 586522"/>
                  <a:gd name="connsiteY3" fmla="*/ 465669 h 465669"/>
                  <a:gd name="connsiteX4" fmla="*/ 0 w 586522"/>
                  <a:gd name="connsiteY4" fmla="*/ 0 h 465669"/>
                  <a:gd name="connsiteX5" fmla="*/ 256922 w 586522"/>
                  <a:gd name="connsiteY5" fmla="*/ 0 h 465669"/>
                  <a:gd name="connsiteX6" fmla="*/ 256922 w 586522"/>
                  <a:gd name="connsiteY6" fmla="*/ 465669 h 465669"/>
                  <a:gd name="connsiteX7" fmla="*/ 0 w 586522"/>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22" h="465669">
                    <a:moveTo>
                      <a:pt x="280146" y="0"/>
                    </a:moveTo>
                    <a:lnTo>
                      <a:pt x="586522" y="0"/>
                    </a:lnTo>
                    <a:lnTo>
                      <a:pt x="586522" y="465669"/>
                    </a:lnTo>
                    <a:lnTo>
                      <a:pt x="280146" y="465669"/>
                    </a:lnTo>
                    <a:close/>
                    <a:moveTo>
                      <a:pt x="0" y="0"/>
                    </a:moveTo>
                    <a:lnTo>
                      <a:pt x="256922" y="0"/>
                    </a:lnTo>
                    <a:lnTo>
                      <a:pt x="256922" y="465669"/>
                    </a:lnTo>
                    <a:lnTo>
                      <a:pt x="0" y="465669"/>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48" name="Freeform 116">
                <a:extLst>
                  <a:ext uri="{FF2B5EF4-FFF2-40B4-BE49-F238E27FC236}">
                    <a16:creationId xmlns:a16="http://schemas.microsoft.com/office/drawing/2014/main" id="{69D18BB6-9C5B-8745-AEFF-F8F734446FBE}"/>
                  </a:ext>
                </a:extLst>
              </p:cNvPr>
              <p:cNvSpPr>
                <a:spLocks noChangeArrowheads="1"/>
              </p:cNvSpPr>
              <p:nvPr/>
            </p:nvSpPr>
            <p:spPr bwMode="auto">
              <a:xfrm>
                <a:off x="10799083" y="11016241"/>
                <a:ext cx="3010190" cy="76902"/>
              </a:xfrm>
              <a:custGeom>
                <a:avLst/>
                <a:gdLst>
                  <a:gd name="T0" fmla="*/ 0 w 2416"/>
                  <a:gd name="T1" fmla="*/ 0 h 63"/>
                  <a:gd name="T2" fmla="*/ 0 w 2416"/>
                  <a:gd name="T3" fmla="*/ 29 h 63"/>
                  <a:gd name="T4" fmla="*/ 0 w 2416"/>
                  <a:gd name="T5" fmla="*/ 29 h 63"/>
                  <a:gd name="T6" fmla="*/ 33 w 2416"/>
                  <a:gd name="T7" fmla="*/ 62 h 63"/>
                  <a:gd name="T8" fmla="*/ 2382 w 2416"/>
                  <a:gd name="T9" fmla="*/ 62 h 63"/>
                  <a:gd name="T10" fmla="*/ 2382 w 2416"/>
                  <a:gd name="T11" fmla="*/ 62 h 63"/>
                  <a:gd name="T12" fmla="*/ 2415 w 2416"/>
                  <a:gd name="T13" fmla="*/ 29 h 63"/>
                  <a:gd name="T14" fmla="*/ 2415 w 2416"/>
                  <a:gd name="T15" fmla="*/ 0 h 63"/>
                  <a:gd name="T16" fmla="*/ 0 w 2416"/>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63">
                    <a:moveTo>
                      <a:pt x="0" y="0"/>
                    </a:moveTo>
                    <a:lnTo>
                      <a:pt x="0" y="29"/>
                    </a:lnTo>
                    <a:lnTo>
                      <a:pt x="0" y="29"/>
                    </a:lnTo>
                    <a:cubicBezTo>
                      <a:pt x="0" y="47"/>
                      <a:pt x="15" y="62"/>
                      <a:pt x="33" y="62"/>
                    </a:cubicBezTo>
                    <a:lnTo>
                      <a:pt x="2382" y="62"/>
                    </a:lnTo>
                    <a:lnTo>
                      <a:pt x="2382" y="62"/>
                    </a:lnTo>
                    <a:cubicBezTo>
                      <a:pt x="2400" y="62"/>
                      <a:pt x="2415" y="47"/>
                      <a:pt x="2415" y="29"/>
                    </a:cubicBezTo>
                    <a:lnTo>
                      <a:pt x="241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49" name="Freeform 48">
                <a:extLst>
                  <a:ext uri="{FF2B5EF4-FFF2-40B4-BE49-F238E27FC236}">
                    <a16:creationId xmlns:a16="http://schemas.microsoft.com/office/drawing/2014/main" id="{B7BBF884-9C37-9D4C-B9CF-CCA071A556F7}"/>
                  </a:ext>
                </a:extLst>
              </p:cNvPr>
              <p:cNvSpPr>
                <a:spLocks noChangeArrowheads="1"/>
              </p:cNvSpPr>
              <p:nvPr/>
            </p:nvSpPr>
            <p:spPr bwMode="auto">
              <a:xfrm>
                <a:off x="11244019" y="10626230"/>
                <a:ext cx="383279" cy="465669"/>
              </a:xfrm>
              <a:custGeom>
                <a:avLst/>
                <a:gdLst>
                  <a:gd name="connsiteX0" fmla="*/ 164791 w 383279"/>
                  <a:gd name="connsiteY0" fmla="*/ 0 h 465669"/>
                  <a:gd name="connsiteX1" fmla="*/ 383279 w 383279"/>
                  <a:gd name="connsiteY1" fmla="*/ 0 h 465669"/>
                  <a:gd name="connsiteX2" fmla="*/ 383279 w 383279"/>
                  <a:gd name="connsiteY2" fmla="*/ 465669 h 465669"/>
                  <a:gd name="connsiteX3" fmla="*/ 164791 w 383279"/>
                  <a:gd name="connsiteY3" fmla="*/ 465669 h 465669"/>
                  <a:gd name="connsiteX4" fmla="*/ 0 w 383279"/>
                  <a:gd name="connsiteY4" fmla="*/ 0 h 465669"/>
                  <a:gd name="connsiteX5" fmla="*/ 141588 w 383279"/>
                  <a:gd name="connsiteY5" fmla="*/ 0 h 465669"/>
                  <a:gd name="connsiteX6" fmla="*/ 141588 w 383279"/>
                  <a:gd name="connsiteY6" fmla="*/ 465669 h 465669"/>
                  <a:gd name="connsiteX7" fmla="*/ 0 w 383279"/>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9" h="465669">
                    <a:moveTo>
                      <a:pt x="164791" y="0"/>
                    </a:moveTo>
                    <a:lnTo>
                      <a:pt x="383279" y="0"/>
                    </a:lnTo>
                    <a:lnTo>
                      <a:pt x="383279" y="465669"/>
                    </a:lnTo>
                    <a:lnTo>
                      <a:pt x="164791" y="465669"/>
                    </a:lnTo>
                    <a:close/>
                    <a:moveTo>
                      <a:pt x="0" y="0"/>
                    </a:moveTo>
                    <a:lnTo>
                      <a:pt x="141588" y="0"/>
                    </a:lnTo>
                    <a:lnTo>
                      <a:pt x="141588" y="465669"/>
                    </a:lnTo>
                    <a:lnTo>
                      <a:pt x="0" y="465669"/>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54" name="Group 153">
              <a:extLst>
                <a:ext uri="{FF2B5EF4-FFF2-40B4-BE49-F238E27FC236}">
                  <a16:creationId xmlns:a16="http://schemas.microsoft.com/office/drawing/2014/main" id="{9F9B1873-DDA5-3D48-92C4-2DCF58E27FF6}"/>
                </a:ext>
              </a:extLst>
            </p:cNvPr>
            <p:cNvGrpSpPr/>
            <p:nvPr/>
          </p:nvGrpSpPr>
          <p:grpSpPr>
            <a:xfrm>
              <a:off x="10496963" y="10159324"/>
              <a:ext cx="3010190" cy="472402"/>
              <a:chOff x="10496963" y="10159324"/>
              <a:chExt cx="3010190" cy="472402"/>
            </a:xfrm>
          </p:grpSpPr>
          <p:sp>
            <p:nvSpPr>
              <p:cNvPr id="50" name="Freeform 119">
                <a:extLst>
                  <a:ext uri="{FF2B5EF4-FFF2-40B4-BE49-F238E27FC236}">
                    <a16:creationId xmlns:a16="http://schemas.microsoft.com/office/drawing/2014/main" id="{8208A351-E358-F647-A3F0-711776A4DEFA}"/>
                  </a:ext>
                </a:extLst>
              </p:cNvPr>
              <p:cNvSpPr>
                <a:spLocks noChangeArrowheads="1"/>
              </p:cNvSpPr>
              <p:nvPr/>
            </p:nvSpPr>
            <p:spPr bwMode="auto">
              <a:xfrm>
                <a:off x="10496963" y="10159324"/>
                <a:ext cx="3010190" cy="466908"/>
              </a:xfrm>
              <a:custGeom>
                <a:avLst/>
                <a:gdLst>
                  <a:gd name="T0" fmla="*/ 0 w 2416"/>
                  <a:gd name="T1" fmla="*/ 34 h 376"/>
                  <a:gd name="T2" fmla="*/ 0 w 2416"/>
                  <a:gd name="T3" fmla="*/ 342 h 376"/>
                  <a:gd name="T4" fmla="*/ 0 w 2416"/>
                  <a:gd name="T5" fmla="*/ 342 h 376"/>
                  <a:gd name="T6" fmla="*/ 33 w 2416"/>
                  <a:gd name="T7" fmla="*/ 375 h 376"/>
                  <a:gd name="T8" fmla="*/ 2382 w 2416"/>
                  <a:gd name="T9" fmla="*/ 375 h 376"/>
                  <a:gd name="T10" fmla="*/ 2382 w 2416"/>
                  <a:gd name="T11" fmla="*/ 375 h 376"/>
                  <a:gd name="T12" fmla="*/ 2415 w 2416"/>
                  <a:gd name="T13" fmla="*/ 342 h 376"/>
                  <a:gd name="T14" fmla="*/ 2415 w 2416"/>
                  <a:gd name="T15" fmla="*/ 34 h 376"/>
                  <a:gd name="T16" fmla="*/ 2415 w 2416"/>
                  <a:gd name="T17" fmla="*/ 34 h 376"/>
                  <a:gd name="T18" fmla="*/ 2382 w 2416"/>
                  <a:gd name="T19" fmla="*/ 0 h 376"/>
                  <a:gd name="T20" fmla="*/ 33 w 2416"/>
                  <a:gd name="T21" fmla="*/ 0 h 376"/>
                  <a:gd name="T22" fmla="*/ 33 w 2416"/>
                  <a:gd name="T23" fmla="*/ 0 h 376"/>
                  <a:gd name="T24" fmla="*/ 0 w 2416"/>
                  <a:gd name="T25" fmla="*/ 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6" h="376">
                    <a:moveTo>
                      <a:pt x="0" y="34"/>
                    </a:moveTo>
                    <a:lnTo>
                      <a:pt x="0" y="342"/>
                    </a:lnTo>
                    <a:lnTo>
                      <a:pt x="0" y="342"/>
                    </a:lnTo>
                    <a:cubicBezTo>
                      <a:pt x="0" y="361"/>
                      <a:pt x="15" y="375"/>
                      <a:pt x="33" y="375"/>
                    </a:cubicBezTo>
                    <a:lnTo>
                      <a:pt x="2382" y="375"/>
                    </a:lnTo>
                    <a:lnTo>
                      <a:pt x="2382" y="375"/>
                    </a:lnTo>
                    <a:cubicBezTo>
                      <a:pt x="2400" y="375"/>
                      <a:pt x="2415" y="361"/>
                      <a:pt x="2415" y="342"/>
                    </a:cubicBezTo>
                    <a:lnTo>
                      <a:pt x="2415" y="34"/>
                    </a:lnTo>
                    <a:lnTo>
                      <a:pt x="2415" y="34"/>
                    </a:lnTo>
                    <a:cubicBezTo>
                      <a:pt x="2415" y="15"/>
                      <a:pt x="2400" y="0"/>
                      <a:pt x="2382" y="0"/>
                    </a:cubicBezTo>
                    <a:lnTo>
                      <a:pt x="33" y="0"/>
                    </a:lnTo>
                    <a:lnTo>
                      <a:pt x="33" y="0"/>
                    </a:lnTo>
                    <a:cubicBezTo>
                      <a:pt x="15" y="0"/>
                      <a:pt x="0" y="15"/>
                      <a:pt x="0" y="34"/>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51" name="Freeform 50">
                <a:extLst>
                  <a:ext uri="{FF2B5EF4-FFF2-40B4-BE49-F238E27FC236}">
                    <a16:creationId xmlns:a16="http://schemas.microsoft.com/office/drawing/2014/main" id="{6791BBBB-F42B-D141-9276-8052F3AF2FE4}"/>
                  </a:ext>
                </a:extLst>
              </p:cNvPr>
              <p:cNvSpPr>
                <a:spLocks noChangeArrowheads="1"/>
              </p:cNvSpPr>
              <p:nvPr/>
            </p:nvSpPr>
            <p:spPr bwMode="auto">
              <a:xfrm>
                <a:off x="12617280" y="10159324"/>
                <a:ext cx="581026" cy="465666"/>
              </a:xfrm>
              <a:custGeom>
                <a:avLst/>
                <a:gdLst>
                  <a:gd name="connsiteX0" fmla="*/ 274650 w 581026"/>
                  <a:gd name="connsiteY0" fmla="*/ 0 h 465666"/>
                  <a:gd name="connsiteX1" fmla="*/ 581026 w 581026"/>
                  <a:gd name="connsiteY1" fmla="*/ 0 h 465666"/>
                  <a:gd name="connsiteX2" fmla="*/ 581026 w 581026"/>
                  <a:gd name="connsiteY2" fmla="*/ 465666 h 465666"/>
                  <a:gd name="connsiteX3" fmla="*/ 274650 w 581026"/>
                  <a:gd name="connsiteY3" fmla="*/ 465666 h 465666"/>
                  <a:gd name="connsiteX4" fmla="*/ 0 w 581026"/>
                  <a:gd name="connsiteY4" fmla="*/ 0 h 465666"/>
                  <a:gd name="connsiteX5" fmla="*/ 256928 w 581026"/>
                  <a:gd name="connsiteY5" fmla="*/ 0 h 465666"/>
                  <a:gd name="connsiteX6" fmla="*/ 256928 w 581026"/>
                  <a:gd name="connsiteY6" fmla="*/ 465666 h 465666"/>
                  <a:gd name="connsiteX7" fmla="*/ 0 w 581026"/>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6" h="465666">
                    <a:moveTo>
                      <a:pt x="274650" y="0"/>
                    </a:moveTo>
                    <a:lnTo>
                      <a:pt x="581026" y="0"/>
                    </a:lnTo>
                    <a:lnTo>
                      <a:pt x="581026" y="465666"/>
                    </a:lnTo>
                    <a:lnTo>
                      <a:pt x="274650" y="465666"/>
                    </a:lnTo>
                    <a:close/>
                    <a:moveTo>
                      <a:pt x="0" y="0"/>
                    </a:moveTo>
                    <a:lnTo>
                      <a:pt x="256928" y="0"/>
                    </a:lnTo>
                    <a:lnTo>
                      <a:pt x="256928"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52" name="Freeform 122">
                <a:extLst>
                  <a:ext uri="{FF2B5EF4-FFF2-40B4-BE49-F238E27FC236}">
                    <a16:creationId xmlns:a16="http://schemas.microsoft.com/office/drawing/2014/main" id="{AD7D6444-9084-9A47-B8E0-CBD43FF5652B}"/>
                  </a:ext>
                </a:extLst>
              </p:cNvPr>
              <p:cNvSpPr>
                <a:spLocks noChangeArrowheads="1"/>
              </p:cNvSpPr>
              <p:nvPr/>
            </p:nvSpPr>
            <p:spPr bwMode="auto">
              <a:xfrm>
                <a:off x="10496963" y="10554824"/>
                <a:ext cx="3010190" cy="76902"/>
              </a:xfrm>
              <a:custGeom>
                <a:avLst/>
                <a:gdLst>
                  <a:gd name="T0" fmla="*/ 0 w 2416"/>
                  <a:gd name="T1" fmla="*/ 0 h 62"/>
                  <a:gd name="T2" fmla="*/ 0 w 2416"/>
                  <a:gd name="T3" fmla="*/ 28 h 62"/>
                  <a:gd name="T4" fmla="*/ 0 w 2416"/>
                  <a:gd name="T5" fmla="*/ 28 h 62"/>
                  <a:gd name="T6" fmla="*/ 33 w 2416"/>
                  <a:gd name="T7" fmla="*/ 61 h 62"/>
                  <a:gd name="T8" fmla="*/ 2382 w 2416"/>
                  <a:gd name="T9" fmla="*/ 61 h 62"/>
                  <a:gd name="T10" fmla="*/ 2382 w 2416"/>
                  <a:gd name="T11" fmla="*/ 61 h 62"/>
                  <a:gd name="T12" fmla="*/ 2415 w 2416"/>
                  <a:gd name="T13" fmla="*/ 28 h 62"/>
                  <a:gd name="T14" fmla="*/ 2415 w 2416"/>
                  <a:gd name="T15" fmla="*/ 0 h 62"/>
                  <a:gd name="T16" fmla="*/ 0 w 241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62">
                    <a:moveTo>
                      <a:pt x="0" y="0"/>
                    </a:moveTo>
                    <a:lnTo>
                      <a:pt x="0" y="28"/>
                    </a:lnTo>
                    <a:lnTo>
                      <a:pt x="0" y="28"/>
                    </a:lnTo>
                    <a:cubicBezTo>
                      <a:pt x="0" y="47"/>
                      <a:pt x="15" y="61"/>
                      <a:pt x="33" y="61"/>
                    </a:cubicBezTo>
                    <a:lnTo>
                      <a:pt x="2382" y="61"/>
                    </a:lnTo>
                    <a:lnTo>
                      <a:pt x="2382" y="61"/>
                    </a:lnTo>
                    <a:cubicBezTo>
                      <a:pt x="2400" y="61"/>
                      <a:pt x="2415" y="47"/>
                      <a:pt x="2415" y="28"/>
                    </a:cubicBezTo>
                    <a:lnTo>
                      <a:pt x="241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53" name="Freeform 52">
                <a:extLst>
                  <a:ext uri="{FF2B5EF4-FFF2-40B4-BE49-F238E27FC236}">
                    <a16:creationId xmlns:a16="http://schemas.microsoft.com/office/drawing/2014/main" id="{ECEEDF00-F2B6-6844-8281-D8CFA2660ECE}"/>
                  </a:ext>
                </a:extLst>
              </p:cNvPr>
              <p:cNvSpPr>
                <a:spLocks noChangeArrowheads="1"/>
              </p:cNvSpPr>
              <p:nvPr/>
            </p:nvSpPr>
            <p:spPr bwMode="auto">
              <a:xfrm>
                <a:off x="10941904" y="10159324"/>
                <a:ext cx="383277" cy="465666"/>
              </a:xfrm>
              <a:custGeom>
                <a:avLst/>
                <a:gdLst>
                  <a:gd name="connsiteX0" fmla="*/ 164789 w 383277"/>
                  <a:gd name="connsiteY0" fmla="*/ 0 h 465666"/>
                  <a:gd name="connsiteX1" fmla="*/ 383277 w 383277"/>
                  <a:gd name="connsiteY1" fmla="*/ 0 h 465666"/>
                  <a:gd name="connsiteX2" fmla="*/ 383277 w 383277"/>
                  <a:gd name="connsiteY2" fmla="*/ 465666 h 465666"/>
                  <a:gd name="connsiteX3" fmla="*/ 164789 w 383277"/>
                  <a:gd name="connsiteY3" fmla="*/ 465666 h 465666"/>
                  <a:gd name="connsiteX4" fmla="*/ 0 w 383277"/>
                  <a:gd name="connsiteY4" fmla="*/ 0 h 465666"/>
                  <a:gd name="connsiteX5" fmla="*/ 141588 w 383277"/>
                  <a:gd name="connsiteY5" fmla="*/ 0 h 465666"/>
                  <a:gd name="connsiteX6" fmla="*/ 141588 w 383277"/>
                  <a:gd name="connsiteY6" fmla="*/ 465666 h 465666"/>
                  <a:gd name="connsiteX7" fmla="*/ 0 w 383277"/>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7" h="465666">
                    <a:moveTo>
                      <a:pt x="164789" y="0"/>
                    </a:moveTo>
                    <a:lnTo>
                      <a:pt x="383277" y="0"/>
                    </a:lnTo>
                    <a:lnTo>
                      <a:pt x="383277" y="465666"/>
                    </a:lnTo>
                    <a:lnTo>
                      <a:pt x="164789"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grpSp>
        <p:nvGrpSpPr>
          <p:cNvPr id="180" name="Group 179">
            <a:extLst>
              <a:ext uri="{FF2B5EF4-FFF2-40B4-BE49-F238E27FC236}">
                <a16:creationId xmlns:a16="http://schemas.microsoft.com/office/drawing/2014/main" id="{576BEFA4-F1E5-9B4B-BB66-2529FB803D3F}"/>
              </a:ext>
            </a:extLst>
          </p:cNvPr>
          <p:cNvGrpSpPr/>
          <p:nvPr/>
        </p:nvGrpSpPr>
        <p:grpSpPr>
          <a:xfrm>
            <a:off x="7400598" y="4382046"/>
            <a:ext cx="1661646" cy="2098344"/>
            <a:chOff x="14798020" y="8764092"/>
            <a:chExt cx="3323292" cy="4196687"/>
          </a:xfrm>
        </p:grpSpPr>
        <p:grpSp>
          <p:nvGrpSpPr>
            <p:cNvPr id="155" name="Group 154">
              <a:extLst>
                <a:ext uri="{FF2B5EF4-FFF2-40B4-BE49-F238E27FC236}">
                  <a16:creationId xmlns:a16="http://schemas.microsoft.com/office/drawing/2014/main" id="{62B17E72-26CF-1443-B061-E095C1B5BC8C}"/>
                </a:ext>
              </a:extLst>
            </p:cNvPr>
            <p:cNvGrpSpPr/>
            <p:nvPr/>
          </p:nvGrpSpPr>
          <p:grpSpPr>
            <a:xfrm>
              <a:off x="14968302" y="12493866"/>
              <a:ext cx="3010190" cy="466913"/>
              <a:chOff x="14968302" y="12493866"/>
              <a:chExt cx="3010190" cy="466913"/>
            </a:xfrm>
          </p:grpSpPr>
          <p:sp>
            <p:nvSpPr>
              <p:cNvPr id="54" name="Freeform 125">
                <a:extLst>
                  <a:ext uri="{FF2B5EF4-FFF2-40B4-BE49-F238E27FC236}">
                    <a16:creationId xmlns:a16="http://schemas.microsoft.com/office/drawing/2014/main" id="{4AEA670A-73B6-854C-8CAB-BF0B24F0ED26}"/>
                  </a:ext>
                </a:extLst>
              </p:cNvPr>
              <p:cNvSpPr>
                <a:spLocks noChangeArrowheads="1"/>
              </p:cNvSpPr>
              <p:nvPr/>
            </p:nvSpPr>
            <p:spPr bwMode="auto">
              <a:xfrm>
                <a:off x="14968302" y="12493866"/>
                <a:ext cx="3010190" cy="466911"/>
              </a:xfrm>
              <a:custGeom>
                <a:avLst/>
                <a:gdLst>
                  <a:gd name="T0" fmla="*/ 0 w 2417"/>
                  <a:gd name="T1" fmla="*/ 32 h 375"/>
                  <a:gd name="T2" fmla="*/ 0 w 2417"/>
                  <a:gd name="T3" fmla="*/ 342 h 375"/>
                  <a:gd name="T4" fmla="*/ 0 w 2417"/>
                  <a:gd name="T5" fmla="*/ 342 h 375"/>
                  <a:gd name="T6" fmla="*/ 33 w 2417"/>
                  <a:gd name="T7" fmla="*/ 374 h 375"/>
                  <a:gd name="T8" fmla="*/ 2383 w 2417"/>
                  <a:gd name="T9" fmla="*/ 374 h 375"/>
                  <a:gd name="T10" fmla="*/ 2383 w 2417"/>
                  <a:gd name="T11" fmla="*/ 374 h 375"/>
                  <a:gd name="T12" fmla="*/ 2416 w 2417"/>
                  <a:gd name="T13" fmla="*/ 342 h 375"/>
                  <a:gd name="T14" fmla="*/ 2416 w 2417"/>
                  <a:gd name="T15" fmla="*/ 32 h 375"/>
                  <a:gd name="T16" fmla="*/ 2416 w 2417"/>
                  <a:gd name="T17" fmla="*/ 32 h 375"/>
                  <a:gd name="T18" fmla="*/ 2383 w 2417"/>
                  <a:gd name="T19" fmla="*/ 0 h 375"/>
                  <a:gd name="T20" fmla="*/ 33 w 2417"/>
                  <a:gd name="T21" fmla="*/ 0 h 375"/>
                  <a:gd name="T22" fmla="*/ 33 w 2417"/>
                  <a:gd name="T23" fmla="*/ 0 h 375"/>
                  <a:gd name="T24" fmla="*/ 0 w 2417"/>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2"/>
                    </a:moveTo>
                    <a:lnTo>
                      <a:pt x="0" y="342"/>
                    </a:lnTo>
                    <a:lnTo>
                      <a:pt x="0" y="342"/>
                    </a:lnTo>
                    <a:cubicBezTo>
                      <a:pt x="0" y="359"/>
                      <a:pt x="14" y="374"/>
                      <a:pt x="33" y="374"/>
                    </a:cubicBezTo>
                    <a:lnTo>
                      <a:pt x="2383" y="374"/>
                    </a:lnTo>
                    <a:lnTo>
                      <a:pt x="2383" y="374"/>
                    </a:lnTo>
                    <a:cubicBezTo>
                      <a:pt x="2400" y="374"/>
                      <a:pt x="2416" y="359"/>
                      <a:pt x="2416" y="342"/>
                    </a:cubicBezTo>
                    <a:lnTo>
                      <a:pt x="2416" y="32"/>
                    </a:lnTo>
                    <a:lnTo>
                      <a:pt x="2416" y="32"/>
                    </a:lnTo>
                    <a:cubicBezTo>
                      <a:pt x="2416" y="14"/>
                      <a:pt x="2400" y="0"/>
                      <a:pt x="2383" y="0"/>
                    </a:cubicBezTo>
                    <a:lnTo>
                      <a:pt x="33" y="0"/>
                    </a:lnTo>
                    <a:lnTo>
                      <a:pt x="33" y="0"/>
                    </a:lnTo>
                    <a:cubicBezTo>
                      <a:pt x="14"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55" name="Freeform 54">
                <a:extLst>
                  <a:ext uri="{FF2B5EF4-FFF2-40B4-BE49-F238E27FC236}">
                    <a16:creationId xmlns:a16="http://schemas.microsoft.com/office/drawing/2014/main" id="{0756140D-2815-7046-95CB-029B0122E8A7}"/>
                  </a:ext>
                </a:extLst>
              </p:cNvPr>
              <p:cNvSpPr>
                <a:spLocks noChangeArrowheads="1"/>
              </p:cNvSpPr>
              <p:nvPr/>
            </p:nvSpPr>
            <p:spPr bwMode="auto">
              <a:xfrm>
                <a:off x="17088619" y="12493866"/>
                <a:ext cx="581022" cy="465666"/>
              </a:xfrm>
              <a:custGeom>
                <a:avLst/>
                <a:gdLst>
                  <a:gd name="connsiteX0" fmla="*/ 274652 w 581022"/>
                  <a:gd name="connsiteY0" fmla="*/ 0 h 465666"/>
                  <a:gd name="connsiteX1" fmla="*/ 581022 w 581022"/>
                  <a:gd name="connsiteY1" fmla="*/ 0 h 465666"/>
                  <a:gd name="connsiteX2" fmla="*/ 581022 w 581022"/>
                  <a:gd name="connsiteY2" fmla="*/ 465666 h 465666"/>
                  <a:gd name="connsiteX3" fmla="*/ 274652 w 581022"/>
                  <a:gd name="connsiteY3" fmla="*/ 465666 h 465666"/>
                  <a:gd name="connsiteX4" fmla="*/ 0 w 581022"/>
                  <a:gd name="connsiteY4" fmla="*/ 0 h 465666"/>
                  <a:gd name="connsiteX5" fmla="*/ 256922 w 581022"/>
                  <a:gd name="connsiteY5" fmla="*/ 0 h 465666"/>
                  <a:gd name="connsiteX6" fmla="*/ 256922 w 581022"/>
                  <a:gd name="connsiteY6" fmla="*/ 465666 h 465666"/>
                  <a:gd name="connsiteX7" fmla="*/ 0 w 581022"/>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2" h="465666">
                    <a:moveTo>
                      <a:pt x="274652" y="0"/>
                    </a:moveTo>
                    <a:lnTo>
                      <a:pt x="581022" y="0"/>
                    </a:lnTo>
                    <a:lnTo>
                      <a:pt x="581022" y="465666"/>
                    </a:lnTo>
                    <a:lnTo>
                      <a:pt x="274652" y="465666"/>
                    </a:lnTo>
                    <a:close/>
                    <a:moveTo>
                      <a:pt x="0" y="0"/>
                    </a:moveTo>
                    <a:lnTo>
                      <a:pt x="256922" y="0"/>
                    </a:lnTo>
                    <a:lnTo>
                      <a:pt x="256922"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56" name="Freeform 128">
                <a:extLst>
                  <a:ext uri="{FF2B5EF4-FFF2-40B4-BE49-F238E27FC236}">
                    <a16:creationId xmlns:a16="http://schemas.microsoft.com/office/drawing/2014/main" id="{61024AE8-FE7F-FA46-BF8E-899A80DC53CF}"/>
                  </a:ext>
                </a:extLst>
              </p:cNvPr>
              <p:cNvSpPr>
                <a:spLocks noChangeArrowheads="1"/>
              </p:cNvSpPr>
              <p:nvPr/>
            </p:nvSpPr>
            <p:spPr bwMode="auto">
              <a:xfrm>
                <a:off x="14968302" y="12883877"/>
                <a:ext cx="3010190" cy="76902"/>
              </a:xfrm>
              <a:custGeom>
                <a:avLst/>
                <a:gdLst>
                  <a:gd name="T0" fmla="*/ 0 w 2417"/>
                  <a:gd name="T1" fmla="*/ 0 h 62"/>
                  <a:gd name="T2" fmla="*/ 0 w 2417"/>
                  <a:gd name="T3" fmla="*/ 29 h 62"/>
                  <a:gd name="T4" fmla="*/ 0 w 2417"/>
                  <a:gd name="T5" fmla="*/ 29 h 62"/>
                  <a:gd name="T6" fmla="*/ 33 w 2417"/>
                  <a:gd name="T7" fmla="*/ 61 h 62"/>
                  <a:gd name="T8" fmla="*/ 2383 w 2417"/>
                  <a:gd name="T9" fmla="*/ 61 h 62"/>
                  <a:gd name="T10" fmla="*/ 2383 w 2417"/>
                  <a:gd name="T11" fmla="*/ 61 h 62"/>
                  <a:gd name="T12" fmla="*/ 2416 w 2417"/>
                  <a:gd name="T13" fmla="*/ 29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9"/>
                    </a:lnTo>
                    <a:lnTo>
                      <a:pt x="0" y="29"/>
                    </a:lnTo>
                    <a:cubicBezTo>
                      <a:pt x="0" y="46"/>
                      <a:pt x="14" y="61"/>
                      <a:pt x="33" y="61"/>
                    </a:cubicBezTo>
                    <a:lnTo>
                      <a:pt x="2383" y="61"/>
                    </a:lnTo>
                    <a:lnTo>
                      <a:pt x="2383" y="61"/>
                    </a:lnTo>
                    <a:cubicBezTo>
                      <a:pt x="2400" y="61"/>
                      <a:pt x="2416" y="46"/>
                      <a:pt x="2416" y="29"/>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57" name="Freeform 56">
                <a:extLst>
                  <a:ext uri="{FF2B5EF4-FFF2-40B4-BE49-F238E27FC236}">
                    <a16:creationId xmlns:a16="http://schemas.microsoft.com/office/drawing/2014/main" id="{3A8B6EC6-C4C0-D24C-BF4A-B501710F0F40}"/>
                  </a:ext>
                </a:extLst>
              </p:cNvPr>
              <p:cNvSpPr>
                <a:spLocks noChangeArrowheads="1"/>
              </p:cNvSpPr>
              <p:nvPr/>
            </p:nvSpPr>
            <p:spPr bwMode="auto">
              <a:xfrm>
                <a:off x="15413243" y="12493866"/>
                <a:ext cx="383270" cy="465666"/>
              </a:xfrm>
              <a:custGeom>
                <a:avLst/>
                <a:gdLst>
                  <a:gd name="connsiteX0" fmla="*/ 164789 w 383270"/>
                  <a:gd name="connsiteY0" fmla="*/ 0 h 465666"/>
                  <a:gd name="connsiteX1" fmla="*/ 383270 w 383270"/>
                  <a:gd name="connsiteY1" fmla="*/ 0 h 465666"/>
                  <a:gd name="connsiteX2" fmla="*/ 383270 w 383270"/>
                  <a:gd name="connsiteY2" fmla="*/ 465666 h 465666"/>
                  <a:gd name="connsiteX3" fmla="*/ 164789 w 383270"/>
                  <a:gd name="connsiteY3" fmla="*/ 465666 h 465666"/>
                  <a:gd name="connsiteX4" fmla="*/ 0 w 383270"/>
                  <a:gd name="connsiteY4" fmla="*/ 0 h 465666"/>
                  <a:gd name="connsiteX5" fmla="*/ 141588 w 383270"/>
                  <a:gd name="connsiteY5" fmla="*/ 0 h 465666"/>
                  <a:gd name="connsiteX6" fmla="*/ 141588 w 383270"/>
                  <a:gd name="connsiteY6" fmla="*/ 465666 h 465666"/>
                  <a:gd name="connsiteX7" fmla="*/ 0 w 38327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6">
                    <a:moveTo>
                      <a:pt x="164789" y="0"/>
                    </a:moveTo>
                    <a:lnTo>
                      <a:pt x="383270" y="0"/>
                    </a:lnTo>
                    <a:lnTo>
                      <a:pt x="383270" y="465666"/>
                    </a:lnTo>
                    <a:lnTo>
                      <a:pt x="164789"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56" name="Group 155">
              <a:extLst>
                <a:ext uri="{FF2B5EF4-FFF2-40B4-BE49-F238E27FC236}">
                  <a16:creationId xmlns:a16="http://schemas.microsoft.com/office/drawing/2014/main" id="{797CD073-5D1C-0848-A334-55135CB9B1B0}"/>
                </a:ext>
              </a:extLst>
            </p:cNvPr>
            <p:cNvGrpSpPr/>
            <p:nvPr/>
          </p:nvGrpSpPr>
          <p:grpSpPr>
            <a:xfrm>
              <a:off x="15111122" y="12026960"/>
              <a:ext cx="3010190" cy="466908"/>
              <a:chOff x="15111122" y="12026960"/>
              <a:chExt cx="3010190" cy="466908"/>
            </a:xfrm>
          </p:grpSpPr>
          <p:sp>
            <p:nvSpPr>
              <p:cNvPr id="58" name="Freeform 131">
                <a:extLst>
                  <a:ext uri="{FF2B5EF4-FFF2-40B4-BE49-F238E27FC236}">
                    <a16:creationId xmlns:a16="http://schemas.microsoft.com/office/drawing/2014/main" id="{732E1FD6-C4F7-A84C-9FD6-651131D084CE}"/>
                  </a:ext>
                </a:extLst>
              </p:cNvPr>
              <p:cNvSpPr>
                <a:spLocks noChangeArrowheads="1"/>
              </p:cNvSpPr>
              <p:nvPr/>
            </p:nvSpPr>
            <p:spPr bwMode="auto">
              <a:xfrm>
                <a:off x="15111122" y="12026960"/>
                <a:ext cx="3010190" cy="466908"/>
              </a:xfrm>
              <a:custGeom>
                <a:avLst/>
                <a:gdLst>
                  <a:gd name="T0" fmla="*/ 0 w 2416"/>
                  <a:gd name="T1" fmla="*/ 33 h 376"/>
                  <a:gd name="T2" fmla="*/ 0 w 2416"/>
                  <a:gd name="T3" fmla="*/ 341 h 376"/>
                  <a:gd name="T4" fmla="*/ 0 w 2416"/>
                  <a:gd name="T5" fmla="*/ 341 h 376"/>
                  <a:gd name="T6" fmla="*/ 33 w 2416"/>
                  <a:gd name="T7" fmla="*/ 375 h 376"/>
                  <a:gd name="T8" fmla="*/ 2382 w 2416"/>
                  <a:gd name="T9" fmla="*/ 375 h 376"/>
                  <a:gd name="T10" fmla="*/ 2382 w 2416"/>
                  <a:gd name="T11" fmla="*/ 375 h 376"/>
                  <a:gd name="T12" fmla="*/ 2415 w 2416"/>
                  <a:gd name="T13" fmla="*/ 341 h 376"/>
                  <a:gd name="T14" fmla="*/ 2415 w 2416"/>
                  <a:gd name="T15" fmla="*/ 33 h 376"/>
                  <a:gd name="T16" fmla="*/ 2415 w 2416"/>
                  <a:gd name="T17" fmla="*/ 33 h 376"/>
                  <a:gd name="T18" fmla="*/ 2382 w 2416"/>
                  <a:gd name="T19" fmla="*/ 0 h 376"/>
                  <a:gd name="T20" fmla="*/ 33 w 2416"/>
                  <a:gd name="T21" fmla="*/ 0 h 376"/>
                  <a:gd name="T22" fmla="*/ 33 w 2416"/>
                  <a:gd name="T23" fmla="*/ 0 h 376"/>
                  <a:gd name="T24" fmla="*/ 0 w 2416"/>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6" h="376">
                    <a:moveTo>
                      <a:pt x="0" y="33"/>
                    </a:moveTo>
                    <a:lnTo>
                      <a:pt x="0" y="341"/>
                    </a:lnTo>
                    <a:lnTo>
                      <a:pt x="0" y="341"/>
                    </a:lnTo>
                    <a:cubicBezTo>
                      <a:pt x="0" y="360"/>
                      <a:pt x="14" y="375"/>
                      <a:pt x="33" y="375"/>
                    </a:cubicBezTo>
                    <a:lnTo>
                      <a:pt x="2382" y="375"/>
                    </a:lnTo>
                    <a:lnTo>
                      <a:pt x="2382" y="375"/>
                    </a:lnTo>
                    <a:cubicBezTo>
                      <a:pt x="2400" y="375"/>
                      <a:pt x="2415" y="360"/>
                      <a:pt x="2415" y="341"/>
                    </a:cubicBezTo>
                    <a:lnTo>
                      <a:pt x="2415" y="33"/>
                    </a:lnTo>
                    <a:lnTo>
                      <a:pt x="2415" y="33"/>
                    </a:lnTo>
                    <a:cubicBezTo>
                      <a:pt x="2415" y="14"/>
                      <a:pt x="2400" y="0"/>
                      <a:pt x="2382" y="0"/>
                    </a:cubicBezTo>
                    <a:lnTo>
                      <a:pt x="33" y="0"/>
                    </a:lnTo>
                    <a:lnTo>
                      <a:pt x="33" y="0"/>
                    </a:lnTo>
                    <a:cubicBezTo>
                      <a:pt x="14" y="0"/>
                      <a:pt x="0" y="14"/>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59" name="Freeform 58">
                <a:extLst>
                  <a:ext uri="{FF2B5EF4-FFF2-40B4-BE49-F238E27FC236}">
                    <a16:creationId xmlns:a16="http://schemas.microsoft.com/office/drawing/2014/main" id="{944F3778-12C7-134D-AA7A-634203AD9E9E}"/>
                  </a:ext>
                </a:extLst>
              </p:cNvPr>
              <p:cNvSpPr>
                <a:spLocks noChangeArrowheads="1"/>
              </p:cNvSpPr>
              <p:nvPr/>
            </p:nvSpPr>
            <p:spPr bwMode="auto">
              <a:xfrm>
                <a:off x="17231439" y="12026960"/>
                <a:ext cx="581020" cy="465666"/>
              </a:xfrm>
              <a:custGeom>
                <a:avLst/>
                <a:gdLst>
                  <a:gd name="connsiteX0" fmla="*/ 274650 w 581020"/>
                  <a:gd name="connsiteY0" fmla="*/ 0 h 465666"/>
                  <a:gd name="connsiteX1" fmla="*/ 581020 w 581020"/>
                  <a:gd name="connsiteY1" fmla="*/ 0 h 465666"/>
                  <a:gd name="connsiteX2" fmla="*/ 581020 w 581020"/>
                  <a:gd name="connsiteY2" fmla="*/ 465666 h 465666"/>
                  <a:gd name="connsiteX3" fmla="*/ 274650 w 581020"/>
                  <a:gd name="connsiteY3" fmla="*/ 465666 h 465666"/>
                  <a:gd name="connsiteX4" fmla="*/ 0 w 581020"/>
                  <a:gd name="connsiteY4" fmla="*/ 0 h 465666"/>
                  <a:gd name="connsiteX5" fmla="*/ 256922 w 581020"/>
                  <a:gd name="connsiteY5" fmla="*/ 0 h 465666"/>
                  <a:gd name="connsiteX6" fmla="*/ 256922 w 581020"/>
                  <a:gd name="connsiteY6" fmla="*/ 465666 h 465666"/>
                  <a:gd name="connsiteX7" fmla="*/ 0 w 58102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0" h="465666">
                    <a:moveTo>
                      <a:pt x="274650" y="0"/>
                    </a:moveTo>
                    <a:lnTo>
                      <a:pt x="581020" y="0"/>
                    </a:lnTo>
                    <a:lnTo>
                      <a:pt x="581020" y="465666"/>
                    </a:lnTo>
                    <a:lnTo>
                      <a:pt x="274650" y="465666"/>
                    </a:lnTo>
                    <a:close/>
                    <a:moveTo>
                      <a:pt x="0" y="0"/>
                    </a:moveTo>
                    <a:lnTo>
                      <a:pt x="256922" y="0"/>
                    </a:lnTo>
                    <a:lnTo>
                      <a:pt x="256922"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60" name="Freeform 134">
                <a:extLst>
                  <a:ext uri="{FF2B5EF4-FFF2-40B4-BE49-F238E27FC236}">
                    <a16:creationId xmlns:a16="http://schemas.microsoft.com/office/drawing/2014/main" id="{D55244CD-9586-1A4A-B61A-ADCE129C739B}"/>
                  </a:ext>
                </a:extLst>
              </p:cNvPr>
              <p:cNvSpPr>
                <a:spLocks noChangeArrowheads="1"/>
              </p:cNvSpPr>
              <p:nvPr/>
            </p:nvSpPr>
            <p:spPr bwMode="auto">
              <a:xfrm>
                <a:off x="15111122" y="12416966"/>
                <a:ext cx="3010190" cy="76902"/>
              </a:xfrm>
              <a:custGeom>
                <a:avLst/>
                <a:gdLst>
                  <a:gd name="T0" fmla="*/ 0 w 2416"/>
                  <a:gd name="T1" fmla="*/ 0 h 63"/>
                  <a:gd name="T2" fmla="*/ 0 w 2416"/>
                  <a:gd name="T3" fmla="*/ 28 h 63"/>
                  <a:gd name="T4" fmla="*/ 0 w 2416"/>
                  <a:gd name="T5" fmla="*/ 28 h 63"/>
                  <a:gd name="T6" fmla="*/ 33 w 2416"/>
                  <a:gd name="T7" fmla="*/ 62 h 63"/>
                  <a:gd name="T8" fmla="*/ 2382 w 2416"/>
                  <a:gd name="T9" fmla="*/ 62 h 63"/>
                  <a:gd name="T10" fmla="*/ 2382 w 2416"/>
                  <a:gd name="T11" fmla="*/ 62 h 63"/>
                  <a:gd name="T12" fmla="*/ 2415 w 2416"/>
                  <a:gd name="T13" fmla="*/ 28 h 63"/>
                  <a:gd name="T14" fmla="*/ 2415 w 2416"/>
                  <a:gd name="T15" fmla="*/ 0 h 63"/>
                  <a:gd name="T16" fmla="*/ 0 w 2416"/>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63">
                    <a:moveTo>
                      <a:pt x="0" y="0"/>
                    </a:moveTo>
                    <a:lnTo>
                      <a:pt x="0" y="28"/>
                    </a:lnTo>
                    <a:lnTo>
                      <a:pt x="0" y="28"/>
                    </a:lnTo>
                    <a:cubicBezTo>
                      <a:pt x="0" y="47"/>
                      <a:pt x="14" y="62"/>
                      <a:pt x="33" y="62"/>
                    </a:cubicBezTo>
                    <a:lnTo>
                      <a:pt x="2382" y="62"/>
                    </a:lnTo>
                    <a:lnTo>
                      <a:pt x="2382" y="62"/>
                    </a:lnTo>
                    <a:cubicBezTo>
                      <a:pt x="2400" y="62"/>
                      <a:pt x="2415" y="47"/>
                      <a:pt x="2415" y="28"/>
                    </a:cubicBezTo>
                    <a:lnTo>
                      <a:pt x="241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61" name="Freeform 60">
                <a:extLst>
                  <a:ext uri="{FF2B5EF4-FFF2-40B4-BE49-F238E27FC236}">
                    <a16:creationId xmlns:a16="http://schemas.microsoft.com/office/drawing/2014/main" id="{F87B04FF-74E3-714F-9218-E3E3ADAD0B36}"/>
                  </a:ext>
                </a:extLst>
              </p:cNvPr>
              <p:cNvSpPr>
                <a:spLocks noChangeArrowheads="1"/>
              </p:cNvSpPr>
              <p:nvPr/>
            </p:nvSpPr>
            <p:spPr bwMode="auto">
              <a:xfrm>
                <a:off x="15556062" y="12026960"/>
                <a:ext cx="383278" cy="465666"/>
              </a:xfrm>
              <a:custGeom>
                <a:avLst/>
                <a:gdLst>
                  <a:gd name="connsiteX0" fmla="*/ 164790 w 383278"/>
                  <a:gd name="connsiteY0" fmla="*/ 0 h 465666"/>
                  <a:gd name="connsiteX1" fmla="*/ 383278 w 383278"/>
                  <a:gd name="connsiteY1" fmla="*/ 0 h 465666"/>
                  <a:gd name="connsiteX2" fmla="*/ 383278 w 383278"/>
                  <a:gd name="connsiteY2" fmla="*/ 465666 h 465666"/>
                  <a:gd name="connsiteX3" fmla="*/ 164790 w 383278"/>
                  <a:gd name="connsiteY3" fmla="*/ 465666 h 465666"/>
                  <a:gd name="connsiteX4" fmla="*/ 0 w 383278"/>
                  <a:gd name="connsiteY4" fmla="*/ 0 h 465666"/>
                  <a:gd name="connsiteX5" fmla="*/ 141588 w 383278"/>
                  <a:gd name="connsiteY5" fmla="*/ 0 h 465666"/>
                  <a:gd name="connsiteX6" fmla="*/ 141588 w 383278"/>
                  <a:gd name="connsiteY6" fmla="*/ 465666 h 465666"/>
                  <a:gd name="connsiteX7" fmla="*/ 0 w 383278"/>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8" h="465666">
                    <a:moveTo>
                      <a:pt x="164790" y="0"/>
                    </a:moveTo>
                    <a:lnTo>
                      <a:pt x="383278" y="0"/>
                    </a:lnTo>
                    <a:lnTo>
                      <a:pt x="383278" y="465666"/>
                    </a:lnTo>
                    <a:lnTo>
                      <a:pt x="164790"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58" name="Group 157">
              <a:extLst>
                <a:ext uri="{FF2B5EF4-FFF2-40B4-BE49-F238E27FC236}">
                  <a16:creationId xmlns:a16="http://schemas.microsoft.com/office/drawing/2014/main" id="{3ECA7EE8-147F-8A42-B2BD-80575EE4692E}"/>
                </a:ext>
              </a:extLst>
            </p:cNvPr>
            <p:cNvGrpSpPr/>
            <p:nvPr/>
          </p:nvGrpSpPr>
          <p:grpSpPr>
            <a:xfrm>
              <a:off x="15045206" y="11565545"/>
              <a:ext cx="3010190" cy="466908"/>
              <a:chOff x="15045206" y="11565545"/>
              <a:chExt cx="3010190" cy="466908"/>
            </a:xfrm>
          </p:grpSpPr>
          <p:sp>
            <p:nvSpPr>
              <p:cNvPr id="62" name="Freeform 137">
                <a:extLst>
                  <a:ext uri="{FF2B5EF4-FFF2-40B4-BE49-F238E27FC236}">
                    <a16:creationId xmlns:a16="http://schemas.microsoft.com/office/drawing/2014/main" id="{564F9C03-CD24-594F-A257-95DDB52B7043}"/>
                  </a:ext>
                </a:extLst>
              </p:cNvPr>
              <p:cNvSpPr>
                <a:spLocks noChangeArrowheads="1"/>
              </p:cNvSpPr>
              <p:nvPr/>
            </p:nvSpPr>
            <p:spPr bwMode="auto">
              <a:xfrm>
                <a:off x="15045206" y="11565545"/>
                <a:ext cx="3010190" cy="466908"/>
              </a:xfrm>
              <a:custGeom>
                <a:avLst/>
                <a:gdLst>
                  <a:gd name="T0" fmla="*/ 0 w 2417"/>
                  <a:gd name="T1" fmla="*/ 32 h 375"/>
                  <a:gd name="T2" fmla="*/ 0 w 2417"/>
                  <a:gd name="T3" fmla="*/ 341 h 375"/>
                  <a:gd name="T4" fmla="*/ 0 w 2417"/>
                  <a:gd name="T5" fmla="*/ 341 h 375"/>
                  <a:gd name="T6" fmla="*/ 32 w 2417"/>
                  <a:gd name="T7" fmla="*/ 374 h 375"/>
                  <a:gd name="T8" fmla="*/ 2383 w 2417"/>
                  <a:gd name="T9" fmla="*/ 374 h 375"/>
                  <a:gd name="T10" fmla="*/ 2383 w 2417"/>
                  <a:gd name="T11" fmla="*/ 374 h 375"/>
                  <a:gd name="T12" fmla="*/ 2416 w 2417"/>
                  <a:gd name="T13" fmla="*/ 341 h 375"/>
                  <a:gd name="T14" fmla="*/ 2416 w 2417"/>
                  <a:gd name="T15" fmla="*/ 32 h 375"/>
                  <a:gd name="T16" fmla="*/ 2416 w 2417"/>
                  <a:gd name="T17" fmla="*/ 32 h 375"/>
                  <a:gd name="T18" fmla="*/ 2383 w 2417"/>
                  <a:gd name="T19" fmla="*/ 0 h 375"/>
                  <a:gd name="T20" fmla="*/ 32 w 2417"/>
                  <a:gd name="T21" fmla="*/ 0 h 375"/>
                  <a:gd name="T22" fmla="*/ 32 w 2417"/>
                  <a:gd name="T23" fmla="*/ 0 h 375"/>
                  <a:gd name="T24" fmla="*/ 0 w 2417"/>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2"/>
                    </a:moveTo>
                    <a:lnTo>
                      <a:pt x="0" y="341"/>
                    </a:lnTo>
                    <a:lnTo>
                      <a:pt x="0" y="341"/>
                    </a:lnTo>
                    <a:cubicBezTo>
                      <a:pt x="0" y="359"/>
                      <a:pt x="14" y="374"/>
                      <a:pt x="32" y="374"/>
                    </a:cubicBezTo>
                    <a:lnTo>
                      <a:pt x="2383" y="374"/>
                    </a:lnTo>
                    <a:lnTo>
                      <a:pt x="2383" y="374"/>
                    </a:lnTo>
                    <a:cubicBezTo>
                      <a:pt x="2400" y="374"/>
                      <a:pt x="2416" y="359"/>
                      <a:pt x="2416" y="341"/>
                    </a:cubicBezTo>
                    <a:lnTo>
                      <a:pt x="2416" y="32"/>
                    </a:lnTo>
                    <a:lnTo>
                      <a:pt x="2416" y="32"/>
                    </a:lnTo>
                    <a:cubicBezTo>
                      <a:pt x="2416" y="14"/>
                      <a:pt x="2400" y="0"/>
                      <a:pt x="2383" y="0"/>
                    </a:cubicBezTo>
                    <a:lnTo>
                      <a:pt x="32" y="0"/>
                    </a:lnTo>
                    <a:lnTo>
                      <a:pt x="32" y="0"/>
                    </a:lnTo>
                    <a:cubicBezTo>
                      <a:pt x="14"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63" name="Freeform 62">
                <a:extLst>
                  <a:ext uri="{FF2B5EF4-FFF2-40B4-BE49-F238E27FC236}">
                    <a16:creationId xmlns:a16="http://schemas.microsoft.com/office/drawing/2014/main" id="{0799F6F3-65AF-AB48-B35F-E2F027D9CAC9}"/>
                  </a:ext>
                </a:extLst>
              </p:cNvPr>
              <p:cNvSpPr>
                <a:spLocks noChangeArrowheads="1"/>
              </p:cNvSpPr>
              <p:nvPr/>
            </p:nvSpPr>
            <p:spPr bwMode="auto">
              <a:xfrm>
                <a:off x="17165523" y="11565546"/>
                <a:ext cx="581022" cy="465663"/>
              </a:xfrm>
              <a:custGeom>
                <a:avLst/>
                <a:gdLst>
                  <a:gd name="connsiteX0" fmla="*/ 274652 w 581022"/>
                  <a:gd name="connsiteY0" fmla="*/ 0 h 465663"/>
                  <a:gd name="connsiteX1" fmla="*/ 581022 w 581022"/>
                  <a:gd name="connsiteY1" fmla="*/ 0 h 465663"/>
                  <a:gd name="connsiteX2" fmla="*/ 581022 w 581022"/>
                  <a:gd name="connsiteY2" fmla="*/ 465663 h 465663"/>
                  <a:gd name="connsiteX3" fmla="*/ 274652 w 581022"/>
                  <a:gd name="connsiteY3" fmla="*/ 465663 h 465663"/>
                  <a:gd name="connsiteX4" fmla="*/ 0 w 581022"/>
                  <a:gd name="connsiteY4" fmla="*/ 0 h 465663"/>
                  <a:gd name="connsiteX5" fmla="*/ 256920 w 581022"/>
                  <a:gd name="connsiteY5" fmla="*/ 0 h 465663"/>
                  <a:gd name="connsiteX6" fmla="*/ 256920 w 581022"/>
                  <a:gd name="connsiteY6" fmla="*/ 465663 h 465663"/>
                  <a:gd name="connsiteX7" fmla="*/ 0 w 581022"/>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2" h="465663">
                    <a:moveTo>
                      <a:pt x="274652" y="0"/>
                    </a:moveTo>
                    <a:lnTo>
                      <a:pt x="581022" y="0"/>
                    </a:lnTo>
                    <a:lnTo>
                      <a:pt x="581022" y="465663"/>
                    </a:lnTo>
                    <a:lnTo>
                      <a:pt x="274652" y="465663"/>
                    </a:lnTo>
                    <a:close/>
                    <a:moveTo>
                      <a:pt x="0" y="0"/>
                    </a:moveTo>
                    <a:lnTo>
                      <a:pt x="256920" y="0"/>
                    </a:lnTo>
                    <a:lnTo>
                      <a:pt x="256920" y="465663"/>
                    </a:lnTo>
                    <a:lnTo>
                      <a:pt x="0" y="465663"/>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64" name="Freeform 140">
                <a:extLst>
                  <a:ext uri="{FF2B5EF4-FFF2-40B4-BE49-F238E27FC236}">
                    <a16:creationId xmlns:a16="http://schemas.microsoft.com/office/drawing/2014/main" id="{DC29C344-0B44-F648-BBCC-5DBD4A4D8C94}"/>
                  </a:ext>
                </a:extLst>
              </p:cNvPr>
              <p:cNvSpPr>
                <a:spLocks noChangeArrowheads="1"/>
              </p:cNvSpPr>
              <p:nvPr/>
            </p:nvSpPr>
            <p:spPr bwMode="auto">
              <a:xfrm>
                <a:off x="15045206" y="11950058"/>
                <a:ext cx="3010190" cy="76902"/>
              </a:xfrm>
              <a:custGeom>
                <a:avLst/>
                <a:gdLst>
                  <a:gd name="T0" fmla="*/ 0 w 2417"/>
                  <a:gd name="T1" fmla="*/ 0 h 63"/>
                  <a:gd name="T2" fmla="*/ 0 w 2417"/>
                  <a:gd name="T3" fmla="*/ 29 h 63"/>
                  <a:gd name="T4" fmla="*/ 0 w 2417"/>
                  <a:gd name="T5" fmla="*/ 29 h 63"/>
                  <a:gd name="T6" fmla="*/ 32 w 2417"/>
                  <a:gd name="T7" fmla="*/ 62 h 63"/>
                  <a:gd name="T8" fmla="*/ 2383 w 2417"/>
                  <a:gd name="T9" fmla="*/ 62 h 63"/>
                  <a:gd name="T10" fmla="*/ 2383 w 2417"/>
                  <a:gd name="T11" fmla="*/ 62 h 63"/>
                  <a:gd name="T12" fmla="*/ 2416 w 2417"/>
                  <a:gd name="T13" fmla="*/ 29 h 63"/>
                  <a:gd name="T14" fmla="*/ 2416 w 2417"/>
                  <a:gd name="T15" fmla="*/ 0 h 63"/>
                  <a:gd name="T16" fmla="*/ 0 w 241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3">
                    <a:moveTo>
                      <a:pt x="0" y="0"/>
                    </a:moveTo>
                    <a:lnTo>
                      <a:pt x="0" y="29"/>
                    </a:lnTo>
                    <a:lnTo>
                      <a:pt x="0" y="29"/>
                    </a:lnTo>
                    <a:cubicBezTo>
                      <a:pt x="0" y="47"/>
                      <a:pt x="14" y="62"/>
                      <a:pt x="32" y="62"/>
                    </a:cubicBezTo>
                    <a:lnTo>
                      <a:pt x="2383" y="62"/>
                    </a:lnTo>
                    <a:lnTo>
                      <a:pt x="2383" y="62"/>
                    </a:lnTo>
                    <a:cubicBezTo>
                      <a:pt x="2400" y="62"/>
                      <a:pt x="2416" y="47"/>
                      <a:pt x="2416" y="29"/>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65" name="Freeform 64">
                <a:extLst>
                  <a:ext uri="{FF2B5EF4-FFF2-40B4-BE49-F238E27FC236}">
                    <a16:creationId xmlns:a16="http://schemas.microsoft.com/office/drawing/2014/main" id="{BB146977-2133-D640-B327-C92DAC9F6647}"/>
                  </a:ext>
                </a:extLst>
              </p:cNvPr>
              <p:cNvSpPr>
                <a:spLocks noChangeArrowheads="1"/>
              </p:cNvSpPr>
              <p:nvPr/>
            </p:nvSpPr>
            <p:spPr bwMode="auto">
              <a:xfrm>
                <a:off x="15490145" y="11565546"/>
                <a:ext cx="383270" cy="465663"/>
              </a:xfrm>
              <a:custGeom>
                <a:avLst/>
                <a:gdLst>
                  <a:gd name="connsiteX0" fmla="*/ 164789 w 383270"/>
                  <a:gd name="connsiteY0" fmla="*/ 0 h 465663"/>
                  <a:gd name="connsiteX1" fmla="*/ 383270 w 383270"/>
                  <a:gd name="connsiteY1" fmla="*/ 0 h 465663"/>
                  <a:gd name="connsiteX2" fmla="*/ 383270 w 383270"/>
                  <a:gd name="connsiteY2" fmla="*/ 465663 h 465663"/>
                  <a:gd name="connsiteX3" fmla="*/ 164789 w 383270"/>
                  <a:gd name="connsiteY3" fmla="*/ 465663 h 465663"/>
                  <a:gd name="connsiteX4" fmla="*/ 0 w 383270"/>
                  <a:gd name="connsiteY4" fmla="*/ 0 h 465663"/>
                  <a:gd name="connsiteX5" fmla="*/ 141588 w 383270"/>
                  <a:gd name="connsiteY5" fmla="*/ 0 h 465663"/>
                  <a:gd name="connsiteX6" fmla="*/ 141588 w 383270"/>
                  <a:gd name="connsiteY6" fmla="*/ 465663 h 465663"/>
                  <a:gd name="connsiteX7" fmla="*/ 0 w 383270"/>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3">
                    <a:moveTo>
                      <a:pt x="164789" y="0"/>
                    </a:moveTo>
                    <a:lnTo>
                      <a:pt x="383270" y="0"/>
                    </a:lnTo>
                    <a:lnTo>
                      <a:pt x="383270" y="465663"/>
                    </a:lnTo>
                    <a:lnTo>
                      <a:pt x="164789" y="465663"/>
                    </a:lnTo>
                    <a:close/>
                    <a:moveTo>
                      <a:pt x="0" y="0"/>
                    </a:moveTo>
                    <a:lnTo>
                      <a:pt x="141588" y="0"/>
                    </a:lnTo>
                    <a:lnTo>
                      <a:pt x="141588" y="465663"/>
                    </a:lnTo>
                    <a:lnTo>
                      <a:pt x="0" y="465663"/>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59" name="Group 158">
              <a:extLst>
                <a:ext uri="{FF2B5EF4-FFF2-40B4-BE49-F238E27FC236}">
                  <a16:creationId xmlns:a16="http://schemas.microsoft.com/office/drawing/2014/main" id="{16A87041-091E-FF48-8F84-33546325BFA8}"/>
                </a:ext>
              </a:extLst>
            </p:cNvPr>
            <p:cNvGrpSpPr/>
            <p:nvPr/>
          </p:nvGrpSpPr>
          <p:grpSpPr>
            <a:xfrm>
              <a:off x="14929853" y="11093143"/>
              <a:ext cx="3010190" cy="466908"/>
              <a:chOff x="14929853" y="11093143"/>
              <a:chExt cx="3010190" cy="466908"/>
            </a:xfrm>
          </p:grpSpPr>
          <p:sp>
            <p:nvSpPr>
              <p:cNvPr id="66" name="Freeform 143">
                <a:extLst>
                  <a:ext uri="{FF2B5EF4-FFF2-40B4-BE49-F238E27FC236}">
                    <a16:creationId xmlns:a16="http://schemas.microsoft.com/office/drawing/2014/main" id="{793D1DFD-1160-9840-A803-1D415DE6732A}"/>
                  </a:ext>
                </a:extLst>
              </p:cNvPr>
              <p:cNvSpPr>
                <a:spLocks noChangeArrowheads="1"/>
              </p:cNvSpPr>
              <p:nvPr/>
            </p:nvSpPr>
            <p:spPr bwMode="auto">
              <a:xfrm>
                <a:off x="14929853" y="11093143"/>
                <a:ext cx="3010190" cy="466908"/>
              </a:xfrm>
              <a:custGeom>
                <a:avLst/>
                <a:gdLst>
                  <a:gd name="T0" fmla="*/ 0 w 2417"/>
                  <a:gd name="T1" fmla="*/ 32 h 376"/>
                  <a:gd name="T2" fmla="*/ 0 w 2417"/>
                  <a:gd name="T3" fmla="*/ 341 h 376"/>
                  <a:gd name="T4" fmla="*/ 0 w 2417"/>
                  <a:gd name="T5" fmla="*/ 341 h 376"/>
                  <a:gd name="T6" fmla="*/ 34 w 2417"/>
                  <a:gd name="T7" fmla="*/ 375 h 376"/>
                  <a:gd name="T8" fmla="*/ 2383 w 2417"/>
                  <a:gd name="T9" fmla="*/ 375 h 376"/>
                  <a:gd name="T10" fmla="*/ 2383 w 2417"/>
                  <a:gd name="T11" fmla="*/ 375 h 376"/>
                  <a:gd name="T12" fmla="*/ 2416 w 2417"/>
                  <a:gd name="T13" fmla="*/ 341 h 376"/>
                  <a:gd name="T14" fmla="*/ 2416 w 2417"/>
                  <a:gd name="T15" fmla="*/ 32 h 376"/>
                  <a:gd name="T16" fmla="*/ 2416 w 2417"/>
                  <a:gd name="T17" fmla="*/ 32 h 376"/>
                  <a:gd name="T18" fmla="*/ 2383 w 2417"/>
                  <a:gd name="T19" fmla="*/ 0 h 376"/>
                  <a:gd name="T20" fmla="*/ 34 w 2417"/>
                  <a:gd name="T21" fmla="*/ 0 h 376"/>
                  <a:gd name="T22" fmla="*/ 34 w 2417"/>
                  <a:gd name="T23" fmla="*/ 0 h 376"/>
                  <a:gd name="T24" fmla="*/ 0 w 2417"/>
                  <a:gd name="T25"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2"/>
                    </a:moveTo>
                    <a:lnTo>
                      <a:pt x="0" y="341"/>
                    </a:lnTo>
                    <a:lnTo>
                      <a:pt x="0" y="341"/>
                    </a:lnTo>
                    <a:cubicBezTo>
                      <a:pt x="0" y="359"/>
                      <a:pt x="15" y="375"/>
                      <a:pt x="34" y="375"/>
                    </a:cubicBezTo>
                    <a:lnTo>
                      <a:pt x="2383" y="375"/>
                    </a:lnTo>
                    <a:lnTo>
                      <a:pt x="2383" y="375"/>
                    </a:lnTo>
                    <a:cubicBezTo>
                      <a:pt x="2402" y="375"/>
                      <a:pt x="2416" y="359"/>
                      <a:pt x="2416" y="341"/>
                    </a:cubicBezTo>
                    <a:lnTo>
                      <a:pt x="2416" y="32"/>
                    </a:lnTo>
                    <a:lnTo>
                      <a:pt x="2416" y="32"/>
                    </a:lnTo>
                    <a:cubicBezTo>
                      <a:pt x="2416" y="14"/>
                      <a:pt x="2402" y="0"/>
                      <a:pt x="2383" y="0"/>
                    </a:cubicBezTo>
                    <a:lnTo>
                      <a:pt x="34" y="0"/>
                    </a:lnTo>
                    <a:lnTo>
                      <a:pt x="34" y="0"/>
                    </a:lnTo>
                    <a:cubicBezTo>
                      <a:pt x="15"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67" name="Freeform 66">
                <a:extLst>
                  <a:ext uri="{FF2B5EF4-FFF2-40B4-BE49-F238E27FC236}">
                    <a16:creationId xmlns:a16="http://schemas.microsoft.com/office/drawing/2014/main" id="{8C3B68B2-AF76-634E-AC93-CD7D67882736}"/>
                  </a:ext>
                </a:extLst>
              </p:cNvPr>
              <p:cNvSpPr>
                <a:spLocks noChangeArrowheads="1"/>
              </p:cNvSpPr>
              <p:nvPr/>
            </p:nvSpPr>
            <p:spPr bwMode="auto">
              <a:xfrm>
                <a:off x="17044675" y="11093143"/>
                <a:ext cx="586516" cy="465666"/>
              </a:xfrm>
              <a:custGeom>
                <a:avLst/>
                <a:gdLst>
                  <a:gd name="connsiteX0" fmla="*/ 280146 w 586516"/>
                  <a:gd name="connsiteY0" fmla="*/ 0 h 465666"/>
                  <a:gd name="connsiteX1" fmla="*/ 586516 w 586516"/>
                  <a:gd name="connsiteY1" fmla="*/ 0 h 465666"/>
                  <a:gd name="connsiteX2" fmla="*/ 586516 w 586516"/>
                  <a:gd name="connsiteY2" fmla="*/ 465666 h 465666"/>
                  <a:gd name="connsiteX3" fmla="*/ 280146 w 586516"/>
                  <a:gd name="connsiteY3" fmla="*/ 465666 h 465666"/>
                  <a:gd name="connsiteX4" fmla="*/ 0 w 586516"/>
                  <a:gd name="connsiteY4" fmla="*/ 0 h 465666"/>
                  <a:gd name="connsiteX5" fmla="*/ 256922 w 586516"/>
                  <a:gd name="connsiteY5" fmla="*/ 0 h 465666"/>
                  <a:gd name="connsiteX6" fmla="*/ 256922 w 586516"/>
                  <a:gd name="connsiteY6" fmla="*/ 465666 h 465666"/>
                  <a:gd name="connsiteX7" fmla="*/ 0 w 586516"/>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16" h="465666">
                    <a:moveTo>
                      <a:pt x="280146" y="0"/>
                    </a:moveTo>
                    <a:lnTo>
                      <a:pt x="586516" y="0"/>
                    </a:lnTo>
                    <a:lnTo>
                      <a:pt x="586516" y="465666"/>
                    </a:lnTo>
                    <a:lnTo>
                      <a:pt x="280146" y="465666"/>
                    </a:lnTo>
                    <a:close/>
                    <a:moveTo>
                      <a:pt x="0" y="0"/>
                    </a:moveTo>
                    <a:lnTo>
                      <a:pt x="256922" y="0"/>
                    </a:lnTo>
                    <a:lnTo>
                      <a:pt x="256922"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68" name="Freeform 146">
                <a:extLst>
                  <a:ext uri="{FF2B5EF4-FFF2-40B4-BE49-F238E27FC236}">
                    <a16:creationId xmlns:a16="http://schemas.microsoft.com/office/drawing/2014/main" id="{EB1665D1-AC6F-044B-90CC-49E49DD24962}"/>
                  </a:ext>
                </a:extLst>
              </p:cNvPr>
              <p:cNvSpPr>
                <a:spLocks noChangeArrowheads="1"/>
              </p:cNvSpPr>
              <p:nvPr/>
            </p:nvSpPr>
            <p:spPr bwMode="auto">
              <a:xfrm>
                <a:off x="14929853" y="11483149"/>
                <a:ext cx="3010190" cy="76902"/>
              </a:xfrm>
              <a:custGeom>
                <a:avLst/>
                <a:gdLst>
                  <a:gd name="T0" fmla="*/ 0 w 2417"/>
                  <a:gd name="T1" fmla="*/ 0 h 63"/>
                  <a:gd name="T2" fmla="*/ 0 w 2417"/>
                  <a:gd name="T3" fmla="*/ 28 h 63"/>
                  <a:gd name="T4" fmla="*/ 0 w 2417"/>
                  <a:gd name="T5" fmla="*/ 28 h 63"/>
                  <a:gd name="T6" fmla="*/ 34 w 2417"/>
                  <a:gd name="T7" fmla="*/ 62 h 63"/>
                  <a:gd name="T8" fmla="*/ 2383 w 2417"/>
                  <a:gd name="T9" fmla="*/ 62 h 63"/>
                  <a:gd name="T10" fmla="*/ 2383 w 2417"/>
                  <a:gd name="T11" fmla="*/ 62 h 63"/>
                  <a:gd name="T12" fmla="*/ 2416 w 2417"/>
                  <a:gd name="T13" fmla="*/ 28 h 63"/>
                  <a:gd name="T14" fmla="*/ 2416 w 2417"/>
                  <a:gd name="T15" fmla="*/ 0 h 63"/>
                  <a:gd name="T16" fmla="*/ 0 w 241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3">
                    <a:moveTo>
                      <a:pt x="0" y="0"/>
                    </a:moveTo>
                    <a:lnTo>
                      <a:pt x="0" y="28"/>
                    </a:lnTo>
                    <a:lnTo>
                      <a:pt x="0" y="28"/>
                    </a:lnTo>
                    <a:cubicBezTo>
                      <a:pt x="0" y="46"/>
                      <a:pt x="15" y="62"/>
                      <a:pt x="34" y="62"/>
                    </a:cubicBezTo>
                    <a:lnTo>
                      <a:pt x="2383" y="62"/>
                    </a:lnTo>
                    <a:lnTo>
                      <a:pt x="2383" y="62"/>
                    </a:lnTo>
                    <a:cubicBezTo>
                      <a:pt x="2402" y="62"/>
                      <a:pt x="2416" y="46"/>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69" name="Freeform 68">
                <a:extLst>
                  <a:ext uri="{FF2B5EF4-FFF2-40B4-BE49-F238E27FC236}">
                    <a16:creationId xmlns:a16="http://schemas.microsoft.com/office/drawing/2014/main" id="{8587C0A1-7CE3-B144-A779-943E7366D012}"/>
                  </a:ext>
                </a:extLst>
              </p:cNvPr>
              <p:cNvSpPr>
                <a:spLocks noChangeArrowheads="1"/>
              </p:cNvSpPr>
              <p:nvPr/>
            </p:nvSpPr>
            <p:spPr bwMode="auto">
              <a:xfrm>
                <a:off x="15369297" y="11093143"/>
                <a:ext cx="388770" cy="465666"/>
              </a:xfrm>
              <a:custGeom>
                <a:avLst/>
                <a:gdLst>
                  <a:gd name="connsiteX0" fmla="*/ 170282 w 388770"/>
                  <a:gd name="connsiteY0" fmla="*/ 0 h 465666"/>
                  <a:gd name="connsiteX1" fmla="*/ 388770 w 388770"/>
                  <a:gd name="connsiteY1" fmla="*/ 0 h 465666"/>
                  <a:gd name="connsiteX2" fmla="*/ 388770 w 388770"/>
                  <a:gd name="connsiteY2" fmla="*/ 465666 h 465666"/>
                  <a:gd name="connsiteX3" fmla="*/ 170282 w 388770"/>
                  <a:gd name="connsiteY3" fmla="*/ 465666 h 465666"/>
                  <a:gd name="connsiteX4" fmla="*/ 0 w 388770"/>
                  <a:gd name="connsiteY4" fmla="*/ 0 h 465666"/>
                  <a:gd name="connsiteX5" fmla="*/ 141588 w 388770"/>
                  <a:gd name="connsiteY5" fmla="*/ 0 h 465666"/>
                  <a:gd name="connsiteX6" fmla="*/ 141588 w 388770"/>
                  <a:gd name="connsiteY6" fmla="*/ 465666 h 465666"/>
                  <a:gd name="connsiteX7" fmla="*/ 0 w 38877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770" h="465666">
                    <a:moveTo>
                      <a:pt x="170282" y="0"/>
                    </a:moveTo>
                    <a:lnTo>
                      <a:pt x="388770" y="0"/>
                    </a:lnTo>
                    <a:lnTo>
                      <a:pt x="388770" y="465666"/>
                    </a:lnTo>
                    <a:lnTo>
                      <a:pt x="170282"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60" name="Group 159">
              <a:extLst>
                <a:ext uri="{FF2B5EF4-FFF2-40B4-BE49-F238E27FC236}">
                  <a16:creationId xmlns:a16="http://schemas.microsoft.com/office/drawing/2014/main" id="{9647CE26-DE1C-CC4A-B41C-857AC98D8BDD}"/>
                </a:ext>
              </a:extLst>
            </p:cNvPr>
            <p:cNvGrpSpPr/>
            <p:nvPr/>
          </p:nvGrpSpPr>
          <p:grpSpPr>
            <a:xfrm>
              <a:off x="14798020" y="10626230"/>
              <a:ext cx="3010190" cy="466913"/>
              <a:chOff x="14798020" y="10626230"/>
              <a:chExt cx="3010190" cy="466913"/>
            </a:xfrm>
          </p:grpSpPr>
          <p:sp>
            <p:nvSpPr>
              <p:cNvPr id="70" name="Freeform 149">
                <a:extLst>
                  <a:ext uri="{FF2B5EF4-FFF2-40B4-BE49-F238E27FC236}">
                    <a16:creationId xmlns:a16="http://schemas.microsoft.com/office/drawing/2014/main" id="{C6984C09-E1A2-A24D-B7E7-B9F7A447BD10}"/>
                  </a:ext>
                </a:extLst>
              </p:cNvPr>
              <p:cNvSpPr>
                <a:spLocks noChangeArrowheads="1"/>
              </p:cNvSpPr>
              <p:nvPr/>
            </p:nvSpPr>
            <p:spPr bwMode="auto">
              <a:xfrm>
                <a:off x="14798020" y="10626230"/>
                <a:ext cx="3010190" cy="466911"/>
              </a:xfrm>
              <a:custGeom>
                <a:avLst/>
                <a:gdLst>
                  <a:gd name="T0" fmla="*/ 0 w 2417"/>
                  <a:gd name="T1" fmla="*/ 33 h 376"/>
                  <a:gd name="T2" fmla="*/ 0 w 2417"/>
                  <a:gd name="T3" fmla="*/ 342 h 376"/>
                  <a:gd name="T4" fmla="*/ 0 w 2417"/>
                  <a:gd name="T5" fmla="*/ 342 h 376"/>
                  <a:gd name="T6" fmla="*/ 32 w 2417"/>
                  <a:gd name="T7" fmla="*/ 375 h 376"/>
                  <a:gd name="T8" fmla="*/ 2383 w 2417"/>
                  <a:gd name="T9" fmla="*/ 375 h 376"/>
                  <a:gd name="T10" fmla="*/ 2383 w 2417"/>
                  <a:gd name="T11" fmla="*/ 375 h 376"/>
                  <a:gd name="T12" fmla="*/ 2416 w 2417"/>
                  <a:gd name="T13" fmla="*/ 342 h 376"/>
                  <a:gd name="T14" fmla="*/ 2416 w 2417"/>
                  <a:gd name="T15" fmla="*/ 33 h 376"/>
                  <a:gd name="T16" fmla="*/ 2416 w 2417"/>
                  <a:gd name="T17" fmla="*/ 33 h 376"/>
                  <a:gd name="T18" fmla="*/ 2383 w 2417"/>
                  <a:gd name="T19" fmla="*/ 0 h 376"/>
                  <a:gd name="T20" fmla="*/ 32 w 2417"/>
                  <a:gd name="T21" fmla="*/ 0 h 376"/>
                  <a:gd name="T22" fmla="*/ 32 w 2417"/>
                  <a:gd name="T23" fmla="*/ 0 h 376"/>
                  <a:gd name="T24" fmla="*/ 0 w 2417"/>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3"/>
                    </a:moveTo>
                    <a:lnTo>
                      <a:pt x="0" y="342"/>
                    </a:lnTo>
                    <a:lnTo>
                      <a:pt x="0" y="342"/>
                    </a:lnTo>
                    <a:cubicBezTo>
                      <a:pt x="0" y="360"/>
                      <a:pt x="15" y="375"/>
                      <a:pt x="32" y="375"/>
                    </a:cubicBezTo>
                    <a:lnTo>
                      <a:pt x="2383" y="375"/>
                    </a:lnTo>
                    <a:lnTo>
                      <a:pt x="2383" y="375"/>
                    </a:lnTo>
                    <a:cubicBezTo>
                      <a:pt x="2401" y="375"/>
                      <a:pt x="2416" y="360"/>
                      <a:pt x="2416" y="342"/>
                    </a:cubicBezTo>
                    <a:lnTo>
                      <a:pt x="2416" y="33"/>
                    </a:lnTo>
                    <a:lnTo>
                      <a:pt x="2416" y="33"/>
                    </a:lnTo>
                    <a:cubicBezTo>
                      <a:pt x="2416" y="15"/>
                      <a:pt x="2401" y="0"/>
                      <a:pt x="2383" y="0"/>
                    </a:cubicBezTo>
                    <a:lnTo>
                      <a:pt x="32" y="0"/>
                    </a:lnTo>
                    <a:lnTo>
                      <a:pt x="32" y="0"/>
                    </a:lnTo>
                    <a:cubicBezTo>
                      <a:pt x="15" y="0"/>
                      <a:pt x="0" y="15"/>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71" name="Freeform 70">
                <a:extLst>
                  <a:ext uri="{FF2B5EF4-FFF2-40B4-BE49-F238E27FC236}">
                    <a16:creationId xmlns:a16="http://schemas.microsoft.com/office/drawing/2014/main" id="{544E4FBB-53C2-D744-9C8A-0976703A0542}"/>
                  </a:ext>
                </a:extLst>
              </p:cNvPr>
              <p:cNvSpPr>
                <a:spLocks noChangeArrowheads="1"/>
              </p:cNvSpPr>
              <p:nvPr/>
            </p:nvSpPr>
            <p:spPr bwMode="auto">
              <a:xfrm>
                <a:off x="16912843" y="10626230"/>
                <a:ext cx="581026" cy="465669"/>
              </a:xfrm>
              <a:custGeom>
                <a:avLst/>
                <a:gdLst>
                  <a:gd name="connsiteX0" fmla="*/ 274652 w 581026"/>
                  <a:gd name="connsiteY0" fmla="*/ 0 h 465669"/>
                  <a:gd name="connsiteX1" fmla="*/ 581026 w 581026"/>
                  <a:gd name="connsiteY1" fmla="*/ 0 h 465669"/>
                  <a:gd name="connsiteX2" fmla="*/ 581026 w 581026"/>
                  <a:gd name="connsiteY2" fmla="*/ 465669 h 465669"/>
                  <a:gd name="connsiteX3" fmla="*/ 274652 w 581026"/>
                  <a:gd name="connsiteY3" fmla="*/ 465669 h 465669"/>
                  <a:gd name="connsiteX4" fmla="*/ 0 w 581026"/>
                  <a:gd name="connsiteY4" fmla="*/ 0 h 465669"/>
                  <a:gd name="connsiteX5" fmla="*/ 256920 w 581026"/>
                  <a:gd name="connsiteY5" fmla="*/ 0 h 465669"/>
                  <a:gd name="connsiteX6" fmla="*/ 256920 w 581026"/>
                  <a:gd name="connsiteY6" fmla="*/ 465669 h 465669"/>
                  <a:gd name="connsiteX7" fmla="*/ 0 w 581026"/>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6" h="465669">
                    <a:moveTo>
                      <a:pt x="274652" y="0"/>
                    </a:moveTo>
                    <a:lnTo>
                      <a:pt x="581026" y="0"/>
                    </a:lnTo>
                    <a:lnTo>
                      <a:pt x="581026" y="465669"/>
                    </a:lnTo>
                    <a:lnTo>
                      <a:pt x="274652" y="465669"/>
                    </a:lnTo>
                    <a:close/>
                    <a:moveTo>
                      <a:pt x="0" y="0"/>
                    </a:moveTo>
                    <a:lnTo>
                      <a:pt x="256920" y="0"/>
                    </a:lnTo>
                    <a:lnTo>
                      <a:pt x="256920" y="465669"/>
                    </a:lnTo>
                    <a:lnTo>
                      <a:pt x="0" y="465669"/>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72" name="Freeform 152">
                <a:extLst>
                  <a:ext uri="{FF2B5EF4-FFF2-40B4-BE49-F238E27FC236}">
                    <a16:creationId xmlns:a16="http://schemas.microsoft.com/office/drawing/2014/main" id="{55F95C8A-6EBA-F545-8A65-B9548D2D472C}"/>
                  </a:ext>
                </a:extLst>
              </p:cNvPr>
              <p:cNvSpPr>
                <a:spLocks noChangeArrowheads="1"/>
              </p:cNvSpPr>
              <p:nvPr/>
            </p:nvSpPr>
            <p:spPr bwMode="auto">
              <a:xfrm>
                <a:off x="14798020" y="11016241"/>
                <a:ext cx="3010190" cy="76902"/>
              </a:xfrm>
              <a:custGeom>
                <a:avLst/>
                <a:gdLst>
                  <a:gd name="T0" fmla="*/ 0 w 2417"/>
                  <a:gd name="T1" fmla="*/ 0 h 63"/>
                  <a:gd name="T2" fmla="*/ 0 w 2417"/>
                  <a:gd name="T3" fmla="*/ 29 h 63"/>
                  <a:gd name="T4" fmla="*/ 0 w 2417"/>
                  <a:gd name="T5" fmla="*/ 29 h 63"/>
                  <a:gd name="T6" fmla="*/ 32 w 2417"/>
                  <a:gd name="T7" fmla="*/ 62 h 63"/>
                  <a:gd name="T8" fmla="*/ 2383 w 2417"/>
                  <a:gd name="T9" fmla="*/ 62 h 63"/>
                  <a:gd name="T10" fmla="*/ 2383 w 2417"/>
                  <a:gd name="T11" fmla="*/ 62 h 63"/>
                  <a:gd name="T12" fmla="*/ 2416 w 2417"/>
                  <a:gd name="T13" fmla="*/ 29 h 63"/>
                  <a:gd name="T14" fmla="*/ 2416 w 2417"/>
                  <a:gd name="T15" fmla="*/ 0 h 63"/>
                  <a:gd name="T16" fmla="*/ 0 w 241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3">
                    <a:moveTo>
                      <a:pt x="0" y="0"/>
                    </a:moveTo>
                    <a:lnTo>
                      <a:pt x="0" y="29"/>
                    </a:lnTo>
                    <a:lnTo>
                      <a:pt x="0" y="29"/>
                    </a:lnTo>
                    <a:cubicBezTo>
                      <a:pt x="0" y="47"/>
                      <a:pt x="15" y="62"/>
                      <a:pt x="32" y="62"/>
                    </a:cubicBezTo>
                    <a:lnTo>
                      <a:pt x="2383" y="62"/>
                    </a:lnTo>
                    <a:lnTo>
                      <a:pt x="2383" y="62"/>
                    </a:lnTo>
                    <a:cubicBezTo>
                      <a:pt x="2401" y="62"/>
                      <a:pt x="2416" y="47"/>
                      <a:pt x="2416" y="29"/>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73" name="Freeform 72">
                <a:extLst>
                  <a:ext uri="{FF2B5EF4-FFF2-40B4-BE49-F238E27FC236}">
                    <a16:creationId xmlns:a16="http://schemas.microsoft.com/office/drawing/2014/main" id="{1129D50F-2E0B-5A47-BE5D-0E9864DBB706}"/>
                  </a:ext>
                </a:extLst>
              </p:cNvPr>
              <p:cNvSpPr>
                <a:spLocks noChangeArrowheads="1"/>
              </p:cNvSpPr>
              <p:nvPr/>
            </p:nvSpPr>
            <p:spPr bwMode="auto">
              <a:xfrm>
                <a:off x="15237466" y="10626230"/>
                <a:ext cx="383277" cy="465669"/>
              </a:xfrm>
              <a:custGeom>
                <a:avLst/>
                <a:gdLst>
                  <a:gd name="connsiteX0" fmla="*/ 164789 w 383277"/>
                  <a:gd name="connsiteY0" fmla="*/ 0 h 465669"/>
                  <a:gd name="connsiteX1" fmla="*/ 383277 w 383277"/>
                  <a:gd name="connsiteY1" fmla="*/ 0 h 465669"/>
                  <a:gd name="connsiteX2" fmla="*/ 383277 w 383277"/>
                  <a:gd name="connsiteY2" fmla="*/ 465669 h 465669"/>
                  <a:gd name="connsiteX3" fmla="*/ 164789 w 383277"/>
                  <a:gd name="connsiteY3" fmla="*/ 465669 h 465669"/>
                  <a:gd name="connsiteX4" fmla="*/ 0 w 383277"/>
                  <a:gd name="connsiteY4" fmla="*/ 0 h 465669"/>
                  <a:gd name="connsiteX5" fmla="*/ 141588 w 383277"/>
                  <a:gd name="connsiteY5" fmla="*/ 0 h 465669"/>
                  <a:gd name="connsiteX6" fmla="*/ 141588 w 383277"/>
                  <a:gd name="connsiteY6" fmla="*/ 465669 h 465669"/>
                  <a:gd name="connsiteX7" fmla="*/ 0 w 383277"/>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7" h="465669">
                    <a:moveTo>
                      <a:pt x="164789" y="0"/>
                    </a:moveTo>
                    <a:lnTo>
                      <a:pt x="383277" y="0"/>
                    </a:lnTo>
                    <a:lnTo>
                      <a:pt x="383277" y="465669"/>
                    </a:lnTo>
                    <a:lnTo>
                      <a:pt x="164789" y="465669"/>
                    </a:lnTo>
                    <a:close/>
                    <a:moveTo>
                      <a:pt x="0" y="0"/>
                    </a:moveTo>
                    <a:lnTo>
                      <a:pt x="141588" y="0"/>
                    </a:lnTo>
                    <a:lnTo>
                      <a:pt x="141588" y="465669"/>
                    </a:lnTo>
                    <a:lnTo>
                      <a:pt x="0" y="465669"/>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61" name="Group 160">
              <a:extLst>
                <a:ext uri="{FF2B5EF4-FFF2-40B4-BE49-F238E27FC236}">
                  <a16:creationId xmlns:a16="http://schemas.microsoft.com/office/drawing/2014/main" id="{AF0A0FC5-A511-FD46-956F-468009DDAB81}"/>
                </a:ext>
              </a:extLst>
            </p:cNvPr>
            <p:cNvGrpSpPr/>
            <p:nvPr/>
          </p:nvGrpSpPr>
          <p:grpSpPr>
            <a:xfrm>
              <a:off x="14929853" y="10159324"/>
              <a:ext cx="3010190" cy="472402"/>
              <a:chOff x="14929853" y="10159324"/>
              <a:chExt cx="3010190" cy="472402"/>
            </a:xfrm>
          </p:grpSpPr>
          <p:sp>
            <p:nvSpPr>
              <p:cNvPr id="74" name="Freeform 155">
                <a:extLst>
                  <a:ext uri="{FF2B5EF4-FFF2-40B4-BE49-F238E27FC236}">
                    <a16:creationId xmlns:a16="http://schemas.microsoft.com/office/drawing/2014/main" id="{F4A01BDB-9AFF-A642-A562-3B6F86B444AF}"/>
                  </a:ext>
                </a:extLst>
              </p:cNvPr>
              <p:cNvSpPr>
                <a:spLocks noChangeArrowheads="1"/>
              </p:cNvSpPr>
              <p:nvPr/>
            </p:nvSpPr>
            <p:spPr bwMode="auto">
              <a:xfrm>
                <a:off x="14929853" y="10159324"/>
                <a:ext cx="3010190" cy="466908"/>
              </a:xfrm>
              <a:custGeom>
                <a:avLst/>
                <a:gdLst>
                  <a:gd name="T0" fmla="*/ 0 w 2417"/>
                  <a:gd name="T1" fmla="*/ 34 h 376"/>
                  <a:gd name="T2" fmla="*/ 0 w 2417"/>
                  <a:gd name="T3" fmla="*/ 342 h 376"/>
                  <a:gd name="T4" fmla="*/ 0 w 2417"/>
                  <a:gd name="T5" fmla="*/ 342 h 376"/>
                  <a:gd name="T6" fmla="*/ 34 w 2417"/>
                  <a:gd name="T7" fmla="*/ 375 h 376"/>
                  <a:gd name="T8" fmla="*/ 2383 w 2417"/>
                  <a:gd name="T9" fmla="*/ 375 h 376"/>
                  <a:gd name="T10" fmla="*/ 2383 w 2417"/>
                  <a:gd name="T11" fmla="*/ 375 h 376"/>
                  <a:gd name="T12" fmla="*/ 2416 w 2417"/>
                  <a:gd name="T13" fmla="*/ 342 h 376"/>
                  <a:gd name="T14" fmla="*/ 2416 w 2417"/>
                  <a:gd name="T15" fmla="*/ 34 h 376"/>
                  <a:gd name="T16" fmla="*/ 2416 w 2417"/>
                  <a:gd name="T17" fmla="*/ 34 h 376"/>
                  <a:gd name="T18" fmla="*/ 2383 w 2417"/>
                  <a:gd name="T19" fmla="*/ 0 h 376"/>
                  <a:gd name="T20" fmla="*/ 34 w 2417"/>
                  <a:gd name="T21" fmla="*/ 0 h 376"/>
                  <a:gd name="T22" fmla="*/ 34 w 2417"/>
                  <a:gd name="T23" fmla="*/ 0 h 376"/>
                  <a:gd name="T24" fmla="*/ 0 w 2417"/>
                  <a:gd name="T25" fmla="*/ 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4"/>
                    </a:moveTo>
                    <a:lnTo>
                      <a:pt x="0" y="342"/>
                    </a:lnTo>
                    <a:lnTo>
                      <a:pt x="0" y="342"/>
                    </a:lnTo>
                    <a:cubicBezTo>
                      <a:pt x="0" y="361"/>
                      <a:pt x="15" y="375"/>
                      <a:pt x="34" y="375"/>
                    </a:cubicBezTo>
                    <a:lnTo>
                      <a:pt x="2383" y="375"/>
                    </a:lnTo>
                    <a:lnTo>
                      <a:pt x="2383" y="375"/>
                    </a:lnTo>
                    <a:cubicBezTo>
                      <a:pt x="2402" y="375"/>
                      <a:pt x="2416" y="361"/>
                      <a:pt x="2416" y="342"/>
                    </a:cubicBezTo>
                    <a:lnTo>
                      <a:pt x="2416" y="34"/>
                    </a:lnTo>
                    <a:lnTo>
                      <a:pt x="2416" y="34"/>
                    </a:lnTo>
                    <a:cubicBezTo>
                      <a:pt x="2416" y="15"/>
                      <a:pt x="2402" y="0"/>
                      <a:pt x="2383" y="0"/>
                    </a:cubicBezTo>
                    <a:lnTo>
                      <a:pt x="34" y="0"/>
                    </a:lnTo>
                    <a:lnTo>
                      <a:pt x="34" y="0"/>
                    </a:lnTo>
                    <a:cubicBezTo>
                      <a:pt x="15" y="0"/>
                      <a:pt x="0" y="15"/>
                      <a:pt x="0" y="34"/>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75" name="Freeform 74">
                <a:extLst>
                  <a:ext uri="{FF2B5EF4-FFF2-40B4-BE49-F238E27FC236}">
                    <a16:creationId xmlns:a16="http://schemas.microsoft.com/office/drawing/2014/main" id="{C5D13B4B-8F7E-B64D-A0F6-4848F5CE7298}"/>
                  </a:ext>
                </a:extLst>
              </p:cNvPr>
              <p:cNvSpPr>
                <a:spLocks noChangeArrowheads="1"/>
              </p:cNvSpPr>
              <p:nvPr/>
            </p:nvSpPr>
            <p:spPr bwMode="auto">
              <a:xfrm>
                <a:off x="17044675" y="10159324"/>
                <a:ext cx="586516" cy="465666"/>
              </a:xfrm>
              <a:custGeom>
                <a:avLst/>
                <a:gdLst>
                  <a:gd name="connsiteX0" fmla="*/ 280146 w 586516"/>
                  <a:gd name="connsiteY0" fmla="*/ 0 h 465666"/>
                  <a:gd name="connsiteX1" fmla="*/ 586516 w 586516"/>
                  <a:gd name="connsiteY1" fmla="*/ 0 h 465666"/>
                  <a:gd name="connsiteX2" fmla="*/ 586516 w 586516"/>
                  <a:gd name="connsiteY2" fmla="*/ 465666 h 465666"/>
                  <a:gd name="connsiteX3" fmla="*/ 280146 w 586516"/>
                  <a:gd name="connsiteY3" fmla="*/ 465666 h 465666"/>
                  <a:gd name="connsiteX4" fmla="*/ 0 w 586516"/>
                  <a:gd name="connsiteY4" fmla="*/ 0 h 465666"/>
                  <a:gd name="connsiteX5" fmla="*/ 256922 w 586516"/>
                  <a:gd name="connsiteY5" fmla="*/ 0 h 465666"/>
                  <a:gd name="connsiteX6" fmla="*/ 256922 w 586516"/>
                  <a:gd name="connsiteY6" fmla="*/ 465666 h 465666"/>
                  <a:gd name="connsiteX7" fmla="*/ 0 w 586516"/>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16" h="465666">
                    <a:moveTo>
                      <a:pt x="280146" y="0"/>
                    </a:moveTo>
                    <a:lnTo>
                      <a:pt x="586516" y="0"/>
                    </a:lnTo>
                    <a:lnTo>
                      <a:pt x="586516" y="465666"/>
                    </a:lnTo>
                    <a:lnTo>
                      <a:pt x="280146" y="465666"/>
                    </a:lnTo>
                    <a:close/>
                    <a:moveTo>
                      <a:pt x="0" y="0"/>
                    </a:moveTo>
                    <a:lnTo>
                      <a:pt x="256922" y="0"/>
                    </a:lnTo>
                    <a:lnTo>
                      <a:pt x="256922"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76" name="Freeform 158">
                <a:extLst>
                  <a:ext uri="{FF2B5EF4-FFF2-40B4-BE49-F238E27FC236}">
                    <a16:creationId xmlns:a16="http://schemas.microsoft.com/office/drawing/2014/main" id="{CA2A0072-3BD0-444A-A537-CD5A2124D868}"/>
                  </a:ext>
                </a:extLst>
              </p:cNvPr>
              <p:cNvSpPr>
                <a:spLocks noChangeArrowheads="1"/>
              </p:cNvSpPr>
              <p:nvPr/>
            </p:nvSpPr>
            <p:spPr bwMode="auto">
              <a:xfrm>
                <a:off x="14929853" y="10554824"/>
                <a:ext cx="3010190" cy="76902"/>
              </a:xfrm>
              <a:custGeom>
                <a:avLst/>
                <a:gdLst>
                  <a:gd name="T0" fmla="*/ 0 w 2417"/>
                  <a:gd name="T1" fmla="*/ 0 h 62"/>
                  <a:gd name="T2" fmla="*/ 0 w 2417"/>
                  <a:gd name="T3" fmla="*/ 28 h 62"/>
                  <a:gd name="T4" fmla="*/ 0 w 2417"/>
                  <a:gd name="T5" fmla="*/ 28 h 62"/>
                  <a:gd name="T6" fmla="*/ 34 w 2417"/>
                  <a:gd name="T7" fmla="*/ 61 h 62"/>
                  <a:gd name="T8" fmla="*/ 2383 w 2417"/>
                  <a:gd name="T9" fmla="*/ 61 h 62"/>
                  <a:gd name="T10" fmla="*/ 2383 w 2417"/>
                  <a:gd name="T11" fmla="*/ 61 h 62"/>
                  <a:gd name="T12" fmla="*/ 2416 w 2417"/>
                  <a:gd name="T13" fmla="*/ 28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8"/>
                    </a:lnTo>
                    <a:lnTo>
                      <a:pt x="0" y="28"/>
                    </a:lnTo>
                    <a:cubicBezTo>
                      <a:pt x="0" y="47"/>
                      <a:pt x="15" y="61"/>
                      <a:pt x="34" y="61"/>
                    </a:cubicBezTo>
                    <a:lnTo>
                      <a:pt x="2383" y="61"/>
                    </a:lnTo>
                    <a:lnTo>
                      <a:pt x="2383" y="61"/>
                    </a:lnTo>
                    <a:cubicBezTo>
                      <a:pt x="2402" y="61"/>
                      <a:pt x="2416" y="47"/>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77" name="Freeform 76">
                <a:extLst>
                  <a:ext uri="{FF2B5EF4-FFF2-40B4-BE49-F238E27FC236}">
                    <a16:creationId xmlns:a16="http://schemas.microsoft.com/office/drawing/2014/main" id="{D3CC2C65-213B-5045-8C38-F5A341A9FDBF}"/>
                  </a:ext>
                </a:extLst>
              </p:cNvPr>
              <p:cNvSpPr>
                <a:spLocks noChangeArrowheads="1"/>
              </p:cNvSpPr>
              <p:nvPr/>
            </p:nvSpPr>
            <p:spPr bwMode="auto">
              <a:xfrm>
                <a:off x="15369297" y="10159324"/>
                <a:ext cx="388770" cy="465666"/>
              </a:xfrm>
              <a:custGeom>
                <a:avLst/>
                <a:gdLst>
                  <a:gd name="connsiteX0" fmla="*/ 170282 w 388770"/>
                  <a:gd name="connsiteY0" fmla="*/ 0 h 465666"/>
                  <a:gd name="connsiteX1" fmla="*/ 388770 w 388770"/>
                  <a:gd name="connsiteY1" fmla="*/ 0 h 465666"/>
                  <a:gd name="connsiteX2" fmla="*/ 388770 w 388770"/>
                  <a:gd name="connsiteY2" fmla="*/ 465666 h 465666"/>
                  <a:gd name="connsiteX3" fmla="*/ 170282 w 388770"/>
                  <a:gd name="connsiteY3" fmla="*/ 465666 h 465666"/>
                  <a:gd name="connsiteX4" fmla="*/ 0 w 388770"/>
                  <a:gd name="connsiteY4" fmla="*/ 0 h 465666"/>
                  <a:gd name="connsiteX5" fmla="*/ 141588 w 388770"/>
                  <a:gd name="connsiteY5" fmla="*/ 0 h 465666"/>
                  <a:gd name="connsiteX6" fmla="*/ 141588 w 388770"/>
                  <a:gd name="connsiteY6" fmla="*/ 465666 h 465666"/>
                  <a:gd name="connsiteX7" fmla="*/ 0 w 38877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770" h="465666">
                    <a:moveTo>
                      <a:pt x="170282" y="0"/>
                    </a:moveTo>
                    <a:lnTo>
                      <a:pt x="388770" y="0"/>
                    </a:lnTo>
                    <a:lnTo>
                      <a:pt x="388770" y="465666"/>
                    </a:lnTo>
                    <a:lnTo>
                      <a:pt x="170282"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62" name="Group 161">
              <a:extLst>
                <a:ext uri="{FF2B5EF4-FFF2-40B4-BE49-F238E27FC236}">
                  <a16:creationId xmlns:a16="http://schemas.microsoft.com/office/drawing/2014/main" id="{EC82CF0A-27AB-CF42-9D7D-6CE4CD41D3E8}"/>
                </a:ext>
              </a:extLst>
            </p:cNvPr>
            <p:cNvGrpSpPr/>
            <p:nvPr/>
          </p:nvGrpSpPr>
          <p:grpSpPr>
            <a:xfrm>
              <a:off x="14968302" y="9697909"/>
              <a:ext cx="3010190" cy="466908"/>
              <a:chOff x="14968302" y="9697909"/>
              <a:chExt cx="3010190" cy="466908"/>
            </a:xfrm>
          </p:grpSpPr>
          <p:sp>
            <p:nvSpPr>
              <p:cNvPr id="78" name="Freeform 161">
                <a:extLst>
                  <a:ext uri="{FF2B5EF4-FFF2-40B4-BE49-F238E27FC236}">
                    <a16:creationId xmlns:a16="http://schemas.microsoft.com/office/drawing/2014/main" id="{267E501F-33BA-2341-B27D-A71AA9BDE04B}"/>
                  </a:ext>
                </a:extLst>
              </p:cNvPr>
              <p:cNvSpPr>
                <a:spLocks noChangeArrowheads="1"/>
              </p:cNvSpPr>
              <p:nvPr/>
            </p:nvSpPr>
            <p:spPr bwMode="auto">
              <a:xfrm>
                <a:off x="14968302" y="9697909"/>
                <a:ext cx="3010190" cy="466908"/>
              </a:xfrm>
              <a:custGeom>
                <a:avLst/>
                <a:gdLst>
                  <a:gd name="T0" fmla="*/ 0 w 2417"/>
                  <a:gd name="T1" fmla="*/ 33 h 375"/>
                  <a:gd name="T2" fmla="*/ 0 w 2417"/>
                  <a:gd name="T3" fmla="*/ 341 h 375"/>
                  <a:gd name="T4" fmla="*/ 0 w 2417"/>
                  <a:gd name="T5" fmla="*/ 341 h 375"/>
                  <a:gd name="T6" fmla="*/ 33 w 2417"/>
                  <a:gd name="T7" fmla="*/ 374 h 375"/>
                  <a:gd name="T8" fmla="*/ 2383 w 2417"/>
                  <a:gd name="T9" fmla="*/ 374 h 375"/>
                  <a:gd name="T10" fmla="*/ 2383 w 2417"/>
                  <a:gd name="T11" fmla="*/ 374 h 375"/>
                  <a:gd name="T12" fmla="*/ 2416 w 2417"/>
                  <a:gd name="T13" fmla="*/ 341 h 375"/>
                  <a:gd name="T14" fmla="*/ 2416 w 2417"/>
                  <a:gd name="T15" fmla="*/ 33 h 375"/>
                  <a:gd name="T16" fmla="*/ 2416 w 2417"/>
                  <a:gd name="T17" fmla="*/ 33 h 375"/>
                  <a:gd name="T18" fmla="*/ 2383 w 2417"/>
                  <a:gd name="T19" fmla="*/ 0 h 375"/>
                  <a:gd name="T20" fmla="*/ 33 w 2417"/>
                  <a:gd name="T21" fmla="*/ 0 h 375"/>
                  <a:gd name="T22" fmla="*/ 33 w 2417"/>
                  <a:gd name="T23" fmla="*/ 0 h 375"/>
                  <a:gd name="T24" fmla="*/ 0 w 2417"/>
                  <a:gd name="T25" fmla="*/ 3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3"/>
                    </a:moveTo>
                    <a:lnTo>
                      <a:pt x="0" y="341"/>
                    </a:lnTo>
                    <a:lnTo>
                      <a:pt x="0" y="341"/>
                    </a:lnTo>
                    <a:cubicBezTo>
                      <a:pt x="0" y="360"/>
                      <a:pt x="14" y="374"/>
                      <a:pt x="33" y="374"/>
                    </a:cubicBezTo>
                    <a:lnTo>
                      <a:pt x="2383" y="374"/>
                    </a:lnTo>
                    <a:lnTo>
                      <a:pt x="2383" y="374"/>
                    </a:lnTo>
                    <a:cubicBezTo>
                      <a:pt x="2400" y="374"/>
                      <a:pt x="2416" y="360"/>
                      <a:pt x="2416" y="341"/>
                    </a:cubicBezTo>
                    <a:lnTo>
                      <a:pt x="2416" y="33"/>
                    </a:lnTo>
                    <a:lnTo>
                      <a:pt x="2416" y="33"/>
                    </a:lnTo>
                    <a:cubicBezTo>
                      <a:pt x="2416" y="15"/>
                      <a:pt x="2400" y="0"/>
                      <a:pt x="2383" y="0"/>
                    </a:cubicBezTo>
                    <a:lnTo>
                      <a:pt x="33" y="0"/>
                    </a:lnTo>
                    <a:lnTo>
                      <a:pt x="33" y="0"/>
                    </a:lnTo>
                    <a:cubicBezTo>
                      <a:pt x="14" y="0"/>
                      <a:pt x="0" y="15"/>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79" name="Freeform 78">
                <a:extLst>
                  <a:ext uri="{FF2B5EF4-FFF2-40B4-BE49-F238E27FC236}">
                    <a16:creationId xmlns:a16="http://schemas.microsoft.com/office/drawing/2014/main" id="{F6E7C610-EF20-5E42-B390-39F6AF99BCCC}"/>
                  </a:ext>
                </a:extLst>
              </p:cNvPr>
              <p:cNvSpPr>
                <a:spLocks noChangeArrowheads="1"/>
              </p:cNvSpPr>
              <p:nvPr/>
            </p:nvSpPr>
            <p:spPr bwMode="auto">
              <a:xfrm>
                <a:off x="17088619" y="9697910"/>
                <a:ext cx="581022" cy="465663"/>
              </a:xfrm>
              <a:custGeom>
                <a:avLst/>
                <a:gdLst>
                  <a:gd name="connsiteX0" fmla="*/ 274652 w 581022"/>
                  <a:gd name="connsiteY0" fmla="*/ 0 h 465663"/>
                  <a:gd name="connsiteX1" fmla="*/ 581022 w 581022"/>
                  <a:gd name="connsiteY1" fmla="*/ 0 h 465663"/>
                  <a:gd name="connsiteX2" fmla="*/ 581022 w 581022"/>
                  <a:gd name="connsiteY2" fmla="*/ 465663 h 465663"/>
                  <a:gd name="connsiteX3" fmla="*/ 274652 w 581022"/>
                  <a:gd name="connsiteY3" fmla="*/ 465663 h 465663"/>
                  <a:gd name="connsiteX4" fmla="*/ 0 w 581022"/>
                  <a:gd name="connsiteY4" fmla="*/ 0 h 465663"/>
                  <a:gd name="connsiteX5" fmla="*/ 256922 w 581022"/>
                  <a:gd name="connsiteY5" fmla="*/ 0 h 465663"/>
                  <a:gd name="connsiteX6" fmla="*/ 256922 w 581022"/>
                  <a:gd name="connsiteY6" fmla="*/ 465663 h 465663"/>
                  <a:gd name="connsiteX7" fmla="*/ 0 w 581022"/>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2" h="465663">
                    <a:moveTo>
                      <a:pt x="274652" y="0"/>
                    </a:moveTo>
                    <a:lnTo>
                      <a:pt x="581022" y="0"/>
                    </a:lnTo>
                    <a:lnTo>
                      <a:pt x="581022" y="465663"/>
                    </a:lnTo>
                    <a:lnTo>
                      <a:pt x="274652" y="465663"/>
                    </a:lnTo>
                    <a:close/>
                    <a:moveTo>
                      <a:pt x="0" y="0"/>
                    </a:moveTo>
                    <a:lnTo>
                      <a:pt x="256922" y="0"/>
                    </a:lnTo>
                    <a:lnTo>
                      <a:pt x="256922" y="465663"/>
                    </a:lnTo>
                    <a:lnTo>
                      <a:pt x="0" y="465663"/>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80" name="Freeform 164">
                <a:extLst>
                  <a:ext uri="{FF2B5EF4-FFF2-40B4-BE49-F238E27FC236}">
                    <a16:creationId xmlns:a16="http://schemas.microsoft.com/office/drawing/2014/main" id="{34F1DEA9-8050-2447-9D4A-1147EF24FAAA}"/>
                  </a:ext>
                </a:extLst>
              </p:cNvPr>
              <p:cNvSpPr>
                <a:spLocks noChangeArrowheads="1"/>
              </p:cNvSpPr>
              <p:nvPr/>
            </p:nvSpPr>
            <p:spPr bwMode="auto">
              <a:xfrm>
                <a:off x="14968302" y="10087915"/>
                <a:ext cx="3010190" cy="76902"/>
              </a:xfrm>
              <a:custGeom>
                <a:avLst/>
                <a:gdLst>
                  <a:gd name="T0" fmla="*/ 0 w 2417"/>
                  <a:gd name="T1" fmla="*/ 0 h 62"/>
                  <a:gd name="T2" fmla="*/ 0 w 2417"/>
                  <a:gd name="T3" fmla="*/ 28 h 62"/>
                  <a:gd name="T4" fmla="*/ 0 w 2417"/>
                  <a:gd name="T5" fmla="*/ 28 h 62"/>
                  <a:gd name="T6" fmla="*/ 33 w 2417"/>
                  <a:gd name="T7" fmla="*/ 61 h 62"/>
                  <a:gd name="T8" fmla="*/ 2383 w 2417"/>
                  <a:gd name="T9" fmla="*/ 61 h 62"/>
                  <a:gd name="T10" fmla="*/ 2383 w 2417"/>
                  <a:gd name="T11" fmla="*/ 61 h 62"/>
                  <a:gd name="T12" fmla="*/ 2416 w 2417"/>
                  <a:gd name="T13" fmla="*/ 28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8"/>
                    </a:lnTo>
                    <a:lnTo>
                      <a:pt x="0" y="28"/>
                    </a:lnTo>
                    <a:cubicBezTo>
                      <a:pt x="0" y="47"/>
                      <a:pt x="14" y="61"/>
                      <a:pt x="33" y="61"/>
                    </a:cubicBezTo>
                    <a:lnTo>
                      <a:pt x="2383" y="61"/>
                    </a:lnTo>
                    <a:lnTo>
                      <a:pt x="2383" y="61"/>
                    </a:lnTo>
                    <a:cubicBezTo>
                      <a:pt x="2400" y="61"/>
                      <a:pt x="2416" y="47"/>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81" name="Freeform 80">
                <a:extLst>
                  <a:ext uri="{FF2B5EF4-FFF2-40B4-BE49-F238E27FC236}">
                    <a16:creationId xmlns:a16="http://schemas.microsoft.com/office/drawing/2014/main" id="{165630F6-E9C0-EF48-8792-DACA44D83BA9}"/>
                  </a:ext>
                </a:extLst>
              </p:cNvPr>
              <p:cNvSpPr>
                <a:spLocks noChangeArrowheads="1"/>
              </p:cNvSpPr>
              <p:nvPr/>
            </p:nvSpPr>
            <p:spPr bwMode="auto">
              <a:xfrm>
                <a:off x="15413243" y="9697910"/>
                <a:ext cx="383270" cy="465663"/>
              </a:xfrm>
              <a:custGeom>
                <a:avLst/>
                <a:gdLst>
                  <a:gd name="connsiteX0" fmla="*/ 164789 w 383270"/>
                  <a:gd name="connsiteY0" fmla="*/ 0 h 465663"/>
                  <a:gd name="connsiteX1" fmla="*/ 383270 w 383270"/>
                  <a:gd name="connsiteY1" fmla="*/ 0 h 465663"/>
                  <a:gd name="connsiteX2" fmla="*/ 383270 w 383270"/>
                  <a:gd name="connsiteY2" fmla="*/ 465663 h 465663"/>
                  <a:gd name="connsiteX3" fmla="*/ 164789 w 383270"/>
                  <a:gd name="connsiteY3" fmla="*/ 465663 h 465663"/>
                  <a:gd name="connsiteX4" fmla="*/ 0 w 383270"/>
                  <a:gd name="connsiteY4" fmla="*/ 0 h 465663"/>
                  <a:gd name="connsiteX5" fmla="*/ 141588 w 383270"/>
                  <a:gd name="connsiteY5" fmla="*/ 0 h 465663"/>
                  <a:gd name="connsiteX6" fmla="*/ 141588 w 383270"/>
                  <a:gd name="connsiteY6" fmla="*/ 465663 h 465663"/>
                  <a:gd name="connsiteX7" fmla="*/ 0 w 383270"/>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3">
                    <a:moveTo>
                      <a:pt x="164789" y="0"/>
                    </a:moveTo>
                    <a:lnTo>
                      <a:pt x="383270" y="0"/>
                    </a:lnTo>
                    <a:lnTo>
                      <a:pt x="383270" y="465663"/>
                    </a:lnTo>
                    <a:lnTo>
                      <a:pt x="164789" y="465663"/>
                    </a:lnTo>
                    <a:close/>
                    <a:moveTo>
                      <a:pt x="0" y="0"/>
                    </a:moveTo>
                    <a:lnTo>
                      <a:pt x="141588" y="0"/>
                    </a:lnTo>
                    <a:lnTo>
                      <a:pt x="141588" y="465663"/>
                    </a:lnTo>
                    <a:lnTo>
                      <a:pt x="0" y="465663"/>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63" name="Group 162">
              <a:extLst>
                <a:ext uri="{FF2B5EF4-FFF2-40B4-BE49-F238E27FC236}">
                  <a16:creationId xmlns:a16="http://schemas.microsoft.com/office/drawing/2014/main" id="{16386F7C-047D-B249-8E13-8C856151AC2A}"/>
                </a:ext>
              </a:extLst>
            </p:cNvPr>
            <p:cNvGrpSpPr/>
            <p:nvPr/>
          </p:nvGrpSpPr>
          <p:grpSpPr>
            <a:xfrm>
              <a:off x="15111122" y="9230996"/>
              <a:ext cx="3010190" cy="466913"/>
              <a:chOff x="15111122" y="9230996"/>
              <a:chExt cx="3010190" cy="466913"/>
            </a:xfrm>
          </p:grpSpPr>
          <p:sp>
            <p:nvSpPr>
              <p:cNvPr id="82" name="Freeform 167">
                <a:extLst>
                  <a:ext uri="{FF2B5EF4-FFF2-40B4-BE49-F238E27FC236}">
                    <a16:creationId xmlns:a16="http://schemas.microsoft.com/office/drawing/2014/main" id="{64D1FB2F-D774-6A44-97F4-4CC3D3746944}"/>
                  </a:ext>
                </a:extLst>
              </p:cNvPr>
              <p:cNvSpPr>
                <a:spLocks noChangeArrowheads="1"/>
              </p:cNvSpPr>
              <p:nvPr/>
            </p:nvSpPr>
            <p:spPr bwMode="auto">
              <a:xfrm>
                <a:off x="15111122" y="9230996"/>
                <a:ext cx="3010190" cy="466911"/>
              </a:xfrm>
              <a:custGeom>
                <a:avLst/>
                <a:gdLst>
                  <a:gd name="T0" fmla="*/ 0 w 2416"/>
                  <a:gd name="T1" fmla="*/ 33 h 376"/>
                  <a:gd name="T2" fmla="*/ 0 w 2416"/>
                  <a:gd name="T3" fmla="*/ 342 h 376"/>
                  <a:gd name="T4" fmla="*/ 0 w 2416"/>
                  <a:gd name="T5" fmla="*/ 342 h 376"/>
                  <a:gd name="T6" fmla="*/ 33 w 2416"/>
                  <a:gd name="T7" fmla="*/ 375 h 376"/>
                  <a:gd name="T8" fmla="*/ 2382 w 2416"/>
                  <a:gd name="T9" fmla="*/ 375 h 376"/>
                  <a:gd name="T10" fmla="*/ 2382 w 2416"/>
                  <a:gd name="T11" fmla="*/ 375 h 376"/>
                  <a:gd name="T12" fmla="*/ 2415 w 2416"/>
                  <a:gd name="T13" fmla="*/ 342 h 376"/>
                  <a:gd name="T14" fmla="*/ 2415 w 2416"/>
                  <a:gd name="T15" fmla="*/ 33 h 376"/>
                  <a:gd name="T16" fmla="*/ 2415 w 2416"/>
                  <a:gd name="T17" fmla="*/ 33 h 376"/>
                  <a:gd name="T18" fmla="*/ 2382 w 2416"/>
                  <a:gd name="T19" fmla="*/ 0 h 376"/>
                  <a:gd name="T20" fmla="*/ 33 w 2416"/>
                  <a:gd name="T21" fmla="*/ 0 h 376"/>
                  <a:gd name="T22" fmla="*/ 33 w 2416"/>
                  <a:gd name="T23" fmla="*/ 0 h 376"/>
                  <a:gd name="T24" fmla="*/ 0 w 2416"/>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6" h="376">
                    <a:moveTo>
                      <a:pt x="0" y="33"/>
                    </a:moveTo>
                    <a:lnTo>
                      <a:pt x="0" y="342"/>
                    </a:lnTo>
                    <a:lnTo>
                      <a:pt x="0" y="342"/>
                    </a:lnTo>
                    <a:cubicBezTo>
                      <a:pt x="0" y="360"/>
                      <a:pt x="14" y="375"/>
                      <a:pt x="33" y="375"/>
                    </a:cubicBezTo>
                    <a:lnTo>
                      <a:pt x="2382" y="375"/>
                    </a:lnTo>
                    <a:lnTo>
                      <a:pt x="2382" y="375"/>
                    </a:lnTo>
                    <a:cubicBezTo>
                      <a:pt x="2400" y="375"/>
                      <a:pt x="2415" y="360"/>
                      <a:pt x="2415" y="342"/>
                    </a:cubicBezTo>
                    <a:lnTo>
                      <a:pt x="2415" y="33"/>
                    </a:lnTo>
                    <a:lnTo>
                      <a:pt x="2415" y="33"/>
                    </a:lnTo>
                    <a:cubicBezTo>
                      <a:pt x="2415" y="15"/>
                      <a:pt x="2400" y="0"/>
                      <a:pt x="2382" y="0"/>
                    </a:cubicBezTo>
                    <a:lnTo>
                      <a:pt x="33" y="0"/>
                    </a:lnTo>
                    <a:lnTo>
                      <a:pt x="33" y="0"/>
                    </a:lnTo>
                    <a:cubicBezTo>
                      <a:pt x="14" y="0"/>
                      <a:pt x="0" y="15"/>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83" name="Freeform 82">
                <a:extLst>
                  <a:ext uri="{FF2B5EF4-FFF2-40B4-BE49-F238E27FC236}">
                    <a16:creationId xmlns:a16="http://schemas.microsoft.com/office/drawing/2014/main" id="{B15C37D9-1C9D-B04D-8E16-CDB27C5362C1}"/>
                  </a:ext>
                </a:extLst>
              </p:cNvPr>
              <p:cNvSpPr>
                <a:spLocks noChangeArrowheads="1"/>
              </p:cNvSpPr>
              <p:nvPr/>
            </p:nvSpPr>
            <p:spPr bwMode="auto">
              <a:xfrm>
                <a:off x="17231439" y="9230996"/>
                <a:ext cx="581020" cy="465669"/>
              </a:xfrm>
              <a:custGeom>
                <a:avLst/>
                <a:gdLst>
                  <a:gd name="connsiteX0" fmla="*/ 274650 w 581020"/>
                  <a:gd name="connsiteY0" fmla="*/ 0 h 465669"/>
                  <a:gd name="connsiteX1" fmla="*/ 581020 w 581020"/>
                  <a:gd name="connsiteY1" fmla="*/ 0 h 465669"/>
                  <a:gd name="connsiteX2" fmla="*/ 581020 w 581020"/>
                  <a:gd name="connsiteY2" fmla="*/ 465669 h 465669"/>
                  <a:gd name="connsiteX3" fmla="*/ 274650 w 581020"/>
                  <a:gd name="connsiteY3" fmla="*/ 465669 h 465669"/>
                  <a:gd name="connsiteX4" fmla="*/ 0 w 581020"/>
                  <a:gd name="connsiteY4" fmla="*/ 0 h 465669"/>
                  <a:gd name="connsiteX5" fmla="*/ 256922 w 581020"/>
                  <a:gd name="connsiteY5" fmla="*/ 0 h 465669"/>
                  <a:gd name="connsiteX6" fmla="*/ 256922 w 581020"/>
                  <a:gd name="connsiteY6" fmla="*/ 465669 h 465669"/>
                  <a:gd name="connsiteX7" fmla="*/ 0 w 581020"/>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0" h="465669">
                    <a:moveTo>
                      <a:pt x="274650" y="0"/>
                    </a:moveTo>
                    <a:lnTo>
                      <a:pt x="581020" y="0"/>
                    </a:lnTo>
                    <a:lnTo>
                      <a:pt x="581020" y="465669"/>
                    </a:lnTo>
                    <a:lnTo>
                      <a:pt x="274650" y="465669"/>
                    </a:lnTo>
                    <a:close/>
                    <a:moveTo>
                      <a:pt x="0" y="0"/>
                    </a:moveTo>
                    <a:lnTo>
                      <a:pt x="256922" y="0"/>
                    </a:lnTo>
                    <a:lnTo>
                      <a:pt x="256922" y="465669"/>
                    </a:lnTo>
                    <a:lnTo>
                      <a:pt x="0" y="465669"/>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84" name="Freeform 170">
                <a:extLst>
                  <a:ext uri="{FF2B5EF4-FFF2-40B4-BE49-F238E27FC236}">
                    <a16:creationId xmlns:a16="http://schemas.microsoft.com/office/drawing/2014/main" id="{2B2AC3E3-7C82-BA49-88B2-5E7E8EA4B496}"/>
                  </a:ext>
                </a:extLst>
              </p:cNvPr>
              <p:cNvSpPr>
                <a:spLocks noChangeArrowheads="1"/>
              </p:cNvSpPr>
              <p:nvPr/>
            </p:nvSpPr>
            <p:spPr bwMode="auto">
              <a:xfrm>
                <a:off x="15111122" y="9621007"/>
                <a:ext cx="3010190" cy="76902"/>
              </a:xfrm>
              <a:custGeom>
                <a:avLst/>
                <a:gdLst>
                  <a:gd name="T0" fmla="*/ 0 w 2416"/>
                  <a:gd name="T1" fmla="*/ 0 h 62"/>
                  <a:gd name="T2" fmla="*/ 0 w 2416"/>
                  <a:gd name="T3" fmla="*/ 28 h 62"/>
                  <a:gd name="T4" fmla="*/ 0 w 2416"/>
                  <a:gd name="T5" fmla="*/ 28 h 62"/>
                  <a:gd name="T6" fmla="*/ 33 w 2416"/>
                  <a:gd name="T7" fmla="*/ 61 h 62"/>
                  <a:gd name="T8" fmla="*/ 2382 w 2416"/>
                  <a:gd name="T9" fmla="*/ 61 h 62"/>
                  <a:gd name="T10" fmla="*/ 2382 w 2416"/>
                  <a:gd name="T11" fmla="*/ 61 h 62"/>
                  <a:gd name="T12" fmla="*/ 2415 w 2416"/>
                  <a:gd name="T13" fmla="*/ 28 h 62"/>
                  <a:gd name="T14" fmla="*/ 2415 w 2416"/>
                  <a:gd name="T15" fmla="*/ 0 h 62"/>
                  <a:gd name="T16" fmla="*/ 0 w 241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62">
                    <a:moveTo>
                      <a:pt x="0" y="0"/>
                    </a:moveTo>
                    <a:lnTo>
                      <a:pt x="0" y="28"/>
                    </a:lnTo>
                    <a:lnTo>
                      <a:pt x="0" y="28"/>
                    </a:lnTo>
                    <a:cubicBezTo>
                      <a:pt x="0" y="46"/>
                      <a:pt x="14" y="61"/>
                      <a:pt x="33" y="61"/>
                    </a:cubicBezTo>
                    <a:lnTo>
                      <a:pt x="2382" y="61"/>
                    </a:lnTo>
                    <a:lnTo>
                      <a:pt x="2382" y="61"/>
                    </a:lnTo>
                    <a:cubicBezTo>
                      <a:pt x="2400" y="61"/>
                      <a:pt x="2415" y="46"/>
                      <a:pt x="2415" y="28"/>
                    </a:cubicBezTo>
                    <a:lnTo>
                      <a:pt x="241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85" name="Freeform 84">
                <a:extLst>
                  <a:ext uri="{FF2B5EF4-FFF2-40B4-BE49-F238E27FC236}">
                    <a16:creationId xmlns:a16="http://schemas.microsoft.com/office/drawing/2014/main" id="{C2625471-852B-364F-971E-D29499D40A70}"/>
                  </a:ext>
                </a:extLst>
              </p:cNvPr>
              <p:cNvSpPr>
                <a:spLocks noChangeArrowheads="1"/>
              </p:cNvSpPr>
              <p:nvPr/>
            </p:nvSpPr>
            <p:spPr bwMode="auto">
              <a:xfrm>
                <a:off x="15556062" y="9230996"/>
                <a:ext cx="383278" cy="465669"/>
              </a:xfrm>
              <a:custGeom>
                <a:avLst/>
                <a:gdLst>
                  <a:gd name="connsiteX0" fmla="*/ 164790 w 383278"/>
                  <a:gd name="connsiteY0" fmla="*/ 0 h 465669"/>
                  <a:gd name="connsiteX1" fmla="*/ 383278 w 383278"/>
                  <a:gd name="connsiteY1" fmla="*/ 0 h 465669"/>
                  <a:gd name="connsiteX2" fmla="*/ 383278 w 383278"/>
                  <a:gd name="connsiteY2" fmla="*/ 465669 h 465669"/>
                  <a:gd name="connsiteX3" fmla="*/ 164790 w 383278"/>
                  <a:gd name="connsiteY3" fmla="*/ 465669 h 465669"/>
                  <a:gd name="connsiteX4" fmla="*/ 0 w 383278"/>
                  <a:gd name="connsiteY4" fmla="*/ 0 h 465669"/>
                  <a:gd name="connsiteX5" fmla="*/ 141588 w 383278"/>
                  <a:gd name="connsiteY5" fmla="*/ 0 h 465669"/>
                  <a:gd name="connsiteX6" fmla="*/ 141588 w 383278"/>
                  <a:gd name="connsiteY6" fmla="*/ 465669 h 465669"/>
                  <a:gd name="connsiteX7" fmla="*/ 0 w 383278"/>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8" h="465669">
                    <a:moveTo>
                      <a:pt x="164790" y="0"/>
                    </a:moveTo>
                    <a:lnTo>
                      <a:pt x="383278" y="0"/>
                    </a:lnTo>
                    <a:lnTo>
                      <a:pt x="383278" y="465669"/>
                    </a:lnTo>
                    <a:lnTo>
                      <a:pt x="164790" y="465669"/>
                    </a:lnTo>
                    <a:close/>
                    <a:moveTo>
                      <a:pt x="0" y="0"/>
                    </a:moveTo>
                    <a:lnTo>
                      <a:pt x="141588" y="0"/>
                    </a:lnTo>
                    <a:lnTo>
                      <a:pt x="141588" y="465669"/>
                    </a:lnTo>
                    <a:lnTo>
                      <a:pt x="0" y="465669"/>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64" name="Group 163">
              <a:extLst>
                <a:ext uri="{FF2B5EF4-FFF2-40B4-BE49-F238E27FC236}">
                  <a16:creationId xmlns:a16="http://schemas.microsoft.com/office/drawing/2014/main" id="{54CF9EDC-F80E-5943-B329-D2CB8F47DE1A}"/>
                </a:ext>
              </a:extLst>
            </p:cNvPr>
            <p:cNvGrpSpPr/>
            <p:nvPr/>
          </p:nvGrpSpPr>
          <p:grpSpPr>
            <a:xfrm>
              <a:off x="15045206" y="8764092"/>
              <a:ext cx="3010190" cy="466908"/>
              <a:chOff x="15045206" y="8764092"/>
              <a:chExt cx="3010190" cy="466908"/>
            </a:xfrm>
          </p:grpSpPr>
          <p:sp>
            <p:nvSpPr>
              <p:cNvPr id="86" name="Freeform 173">
                <a:extLst>
                  <a:ext uri="{FF2B5EF4-FFF2-40B4-BE49-F238E27FC236}">
                    <a16:creationId xmlns:a16="http://schemas.microsoft.com/office/drawing/2014/main" id="{C41AE8FB-4461-B744-B27C-20807650F165}"/>
                  </a:ext>
                </a:extLst>
              </p:cNvPr>
              <p:cNvSpPr>
                <a:spLocks noChangeArrowheads="1"/>
              </p:cNvSpPr>
              <p:nvPr/>
            </p:nvSpPr>
            <p:spPr bwMode="auto">
              <a:xfrm>
                <a:off x="15045206" y="8764092"/>
                <a:ext cx="3010190" cy="466908"/>
              </a:xfrm>
              <a:custGeom>
                <a:avLst/>
                <a:gdLst>
                  <a:gd name="T0" fmla="*/ 0 w 2417"/>
                  <a:gd name="T1" fmla="*/ 32 h 375"/>
                  <a:gd name="T2" fmla="*/ 0 w 2417"/>
                  <a:gd name="T3" fmla="*/ 341 h 375"/>
                  <a:gd name="T4" fmla="*/ 0 w 2417"/>
                  <a:gd name="T5" fmla="*/ 341 h 375"/>
                  <a:gd name="T6" fmla="*/ 32 w 2417"/>
                  <a:gd name="T7" fmla="*/ 374 h 375"/>
                  <a:gd name="T8" fmla="*/ 2383 w 2417"/>
                  <a:gd name="T9" fmla="*/ 374 h 375"/>
                  <a:gd name="T10" fmla="*/ 2383 w 2417"/>
                  <a:gd name="T11" fmla="*/ 374 h 375"/>
                  <a:gd name="T12" fmla="*/ 2416 w 2417"/>
                  <a:gd name="T13" fmla="*/ 341 h 375"/>
                  <a:gd name="T14" fmla="*/ 2416 w 2417"/>
                  <a:gd name="T15" fmla="*/ 32 h 375"/>
                  <a:gd name="T16" fmla="*/ 2416 w 2417"/>
                  <a:gd name="T17" fmla="*/ 32 h 375"/>
                  <a:gd name="T18" fmla="*/ 2383 w 2417"/>
                  <a:gd name="T19" fmla="*/ 0 h 375"/>
                  <a:gd name="T20" fmla="*/ 32 w 2417"/>
                  <a:gd name="T21" fmla="*/ 0 h 375"/>
                  <a:gd name="T22" fmla="*/ 32 w 2417"/>
                  <a:gd name="T23" fmla="*/ 0 h 375"/>
                  <a:gd name="T24" fmla="*/ 0 w 2417"/>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2"/>
                    </a:moveTo>
                    <a:lnTo>
                      <a:pt x="0" y="341"/>
                    </a:lnTo>
                    <a:lnTo>
                      <a:pt x="0" y="341"/>
                    </a:lnTo>
                    <a:cubicBezTo>
                      <a:pt x="0" y="359"/>
                      <a:pt x="14" y="374"/>
                      <a:pt x="32" y="374"/>
                    </a:cubicBezTo>
                    <a:lnTo>
                      <a:pt x="2383" y="374"/>
                    </a:lnTo>
                    <a:lnTo>
                      <a:pt x="2383" y="374"/>
                    </a:lnTo>
                    <a:cubicBezTo>
                      <a:pt x="2400" y="374"/>
                      <a:pt x="2416" y="359"/>
                      <a:pt x="2416" y="341"/>
                    </a:cubicBezTo>
                    <a:lnTo>
                      <a:pt x="2416" y="32"/>
                    </a:lnTo>
                    <a:lnTo>
                      <a:pt x="2416" y="32"/>
                    </a:lnTo>
                    <a:cubicBezTo>
                      <a:pt x="2416" y="15"/>
                      <a:pt x="2400" y="0"/>
                      <a:pt x="2383" y="0"/>
                    </a:cubicBezTo>
                    <a:lnTo>
                      <a:pt x="32" y="0"/>
                    </a:lnTo>
                    <a:lnTo>
                      <a:pt x="32" y="0"/>
                    </a:lnTo>
                    <a:cubicBezTo>
                      <a:pt x="14" y="0"/>
                      <a:pt x="0" y="15"/>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87" name="Freeform 86">
                <a:extLst>
                  <a:ext uri="{FF2B5EF4-FFF2-40B4-BE49-F238E27FC236}">
                    <a16:creationId xmlns:a16="http://schemas.microsoft.com/office/drawing/2014/main" id="{48F64F21-06FB-1A45-A847-44F58411EDE3}"/>
                  </a:ext>
                </a:extLst>
              </p:cNvPr>
              <p:cNvSpPr>
                <a:spLocks noChangeArrowheads="1"/>
              </p:cNvSpPr>
              <p:nvPr/>
            </p:nvSpPr>
            <p:spPr bwMode="auto">
              <a:xfrm>
                <a:off x="17165523" y="8764093"/>
                <a:ext cx="581022" cy="465663"/>
              </a:xfrm>
              <a:custGeom>
                <a:avLst/>
                <a:gdLst>
                  <a:gd name="connsiteX0" fmla="*/ 274652 w 581022"/>
                  <a:gd name="connsiteY0" fmla="*/ 0 h 465663"/>
                  <a:gd name="connsiteX1" fmla="*/ 581022 w 581022"/>
                  <a:gd name="connsiteY1" fmla="*/ 0 h 465663"/>
                  <a:gd name="connsiteX2" fmla="*/ 581022 w 581022"/>
                  <a:gd name="connsiteY2" fmla="*/ 465663 h 465663"/>
                  <a:gd name="connsiteX3" fmla="*/ 274652 w 581022"/>
                  <a:gd name="connsiteY3" fmla="*/ 465663 h 465663"/>
                  <a:gd name="connsiteX4" fmla="*/ 0 w 581022"/>
                  <a:gd name="connsiteY4" fmla="*/ 0 h 465663"/>
                  <a:gd name="connsiteX5" fmla="*/ 256920 w 581022"/>
                  <a:gd name="connsiteY5" fmla="*/ 0 h 465663"/>
                  <a:gd name="connsiteX6" fmla="*/ 256920 w 581022"/>
                  <a:gd name="connsiteY6" fmla="*/ 465663 h 465663"/>
                  <a:gd name="connsiteX7" fmla="*/ 0 w 581022"/>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2" h="465663">
                    <a:moveTo>
                      <a:pt x="274652" y="0"/>
                    </a:moveTo>
                    <a:lnTo>
                      <a:pt x="581022" y="0"/>
                    </a:lnTo>
                    <a:lnTo>
                      <a:pt x="581022" y="465663"/>
                    </a:lnTo>
                    <a:lnTo>
                      <a:pt x="274652" y="465663"/>
                    </a:lnTo>
                    <a:close/>
                    <a:moveTo>
                      <a:pt x="0" y="0"/>
                    </a:moveTo>
                    <a:lnTo>
                      <a:pt x="256920" y="0"/>
                    </a:lnTo>
                    <a:lnTo>
                      <a:pt x="256920" y="465663"/>
                    </a:lnTo>
                    <a:lnTo>
                      <a:pt x="0" y="465663"/>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88" name="Freeform 176">
                <a:extLst>
                  <a:ext uri="{FF2B5EF4-FFF2-40B4-BE49-F238E27FC236}">
                    <a16:creationId xmlns:a16="http://schemas.microsoft.com/office/drawing/2014/main" id="{290EDA0B-6591-C54C-AB8B-17B683F174BB}"/>
                  </a:ext>
                </a:extLst>
              </p:cNvPr>
              <p:cNvSpPr>
                <a:spLocks noChangeArrowheads="1"/>
              </p:cNvSpPr>
              <p:nvPr/>
            </p:nvSpPr>
            <p:spPr bwMode="auto">
              <a:xfrm>
                <a:off x="15045206" y="9154096"/>
                <a:ext cx="3010190" cy="76902"/>
              </a:xfrm>
              <a:custGeom>
                <a:avLst/>
                <a:gdLst>
                  <a:gd name="T0" fmla="*/ 0 w 2417"/>
                  <a:gd name="T1" fmla="*/ 0 h 62"/>
                  <a:gd name="T2" fmla="*/ 0 w 2417"/>
                  <a:gd name="T3" fmla="*/ 28 h 62"/>
                  <a:gd name="T4" fmla="*/ 0 w 2417"/>
                  <a:gd name="T5" fmla="*/ 28 h 62"/>
                  <a:gd name="T6" fmla="*/ 32 w 2417"/>
                  <a:gd name="T7" fmla="*/ 61 h 62"/>
                  <a:gd name="T8" fmla="*/ 2383 w 2417"/>
                  <a:gd name="T9" fmla="*/ 61 h 62"/>
                  <a:gd name="T10" fmla="*/ 2383 w 2417"/>
                  <a:gd name="T11" fmla="*/ 61 h 62"/>
                  <a:gd name="T12" fmla="*/ 2416 w 2417"/>
                  <a:gd name="T13" fmla="*/ 28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8"/>
                    </a:lnTo>
                    <a:lnTo>
                      <a:pt x="0" y="28"/>
                    </a:lnTo>
                    <a:cubicBezTo>
                      <a:pt x="0" y="46"/>
                      <a:pt x="14" y="61"/>
                      <a:pt x="32" y="61"/>
                    </a:cubicBezTo>
                    <a:lnTo>
                      <a:pt x="2383" y="61"/>
                    </a:lnTo>
                    <a:lnTo>
                      <a:pt x="2383" y="61"/>
                    </a:lnTo>
                    <a:cubicBezTo>
                      <a:pt x="2400" y="61"/>
                      <a:pt x="2416" y="46"/>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89" name="Freeform 88">
                <a:extLst>
                  <a:ext uri="{FF2B5EF4-FFF2-40B4-BE49-F238E27FC236}">
                    <a16:creationId xmlns:a16="http://schemas.microsoft.com/office/drawing/2014/main" id="{57DF308D-16FC-1247-995E-7CA81184A7D0}"/>
                  </a:ext>
                </a:extLst>
              </p:cNvPr>
              <p:cNvSpPr>
                <a:spLocks noChangeArrowheads="1"/>
              </p:cNvSpPr>
              <p:nvPr/>
            </p:nvSpPr>
            <p:spPr bwMode="auto">
              <a:xfrm>
                <a:off x="15490145" y="8764093"/>
                <a:ext cx="383270" cy="465663"/>
              </a:xfrm>
              <a:custGeom>
                <a:avLst/>
                <a:gdLst>
                  <a:gd name="connsiteX0" fmla="*/ 164789 w 383270"/>
                  <a:gd name="connsiteY0" fmla="*/ 0 h 465663"/>
                  <a:gd name="connsiteX1" fmla="*/ 383270 w 383270"/>
                  <a:gd name="connsiteY1" fmla="*/ 0 h 465663"/>
                  <a:gd name="connsiteX2" fmla="*/ 383270 w 383270"/>
                  <a:gd name="connsiteY2" fmla="*/ 465663 h 465663"/>
                  <a:gd name="connsiteX3" fmla="*/ 164789 w 383270"/>
                  <a:gd name="connsiteY3" fmla="*/ 465663 h 465663"/>
                  <a:gd name="connsiteX4" fmla="*/ 0 w 383270"/>
                  <a:gd name="connsiteY4" fmla="*/ 0 h 465663"/>
                  <a:gd name="connsiteX5" fmla="*/ 141588 w 383270"/>
                  <a:gd name="connsiteY5" fmla="*/ 0 h 465663"/>
                  <a:gd name="connsiteX6" fmla="*/ 141588 w 383270"/>
                  <a:gd name="connsiteY6" fmla="*/ 465663 h 465663"/>
                  <a:gd name="connsiteX7" fmla="*/ 0 w 383270"/>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3">
                    <a:moveTo>
                      <a:pt x="164789" y="0"/>
                    </a:moveTo>
                    <a:lnTo>
                      <a:pt x="383270" y="0"/>
                    </a:lnTo>
                    <a:lnTo>
                      <a:pt x="383270" y="465663"/>
                    </a:lnTo>
                    <a:lnTo>
                      <a:pt x="164789" y="465663"/>
                    </a:lnTo>
                    <a:close/>
                    <a:moveTo>
                      <a:pt x="0" y="0"/>
                    </a:moveTo>
                    <a:lnTo>
                      <a:pt x="141588" y="0"/>
                    </a:lnTo>
                    <a:lnTo>
                      <a:pt x="141588" y="465663"/>
                    </a:lnTo>
                    <a:lnTo>
                      <a:pt x="0" y="465663"/>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grpSp>
        <p:nvGrpSpPr>
          <p:cNvPr id="181" name="Group 180">
            <a:extLst>
              <a:ext uri="{FF2B5EF4-FFF2-40B4-BE49-F238E27FC236}">
                <a16:creationId xmlns:a16="http://schemas.microsoft.com/office/drawing/2014/main" id="{B8CE5A60-3391-EF49-8025-948476DA6746}"/>
              </a:ext>
            </a:extLst>
          </p:cNvPr>
          <p:cNvGrpSpPr/>
          <p:nvPr/>
        </p:nvGrpSpPr>
        <p:grpSpPr>
          <a:xfrm>
            <a:off x="9422039" y="3681681"/>
            <a:ext cx="1892354" cy="2798709"/>
            <a:chOff x="18840902" y="7363362"/>
            <a:chExt cx="3784708" cy="5597417"/>
          </a:xfrm>
        </p:grpSpPr>
        <p:grpSp>
          <p:nvGrpSpPr>
            <p:cNvPr id="165" name="Group 164">
              <a:extLst>
                <a:ext uri="{FF2B5EF4-FFF2-40B4-BE49-F238E27FC236}">
                  <a16:creationId xmlns:a16="http://schemas.microsoft.com/office/drawing/2014/main" id="{CD877E11-39A7-8C4A-869A-CD6AFA38CDEF}"/>
                </a:ext>
              </a:extLst>
            </p:cNvPr>
            <p:cNvGrpSpPr/>
            <p:nvPr/>
          </p:nvGrpSpPr>
          <p:grpSpPr>
            <a:xfrm>
              <a:off x="19252879" y="12493866"/>
              <a:ext cx="3010190" cy="466913"/>
              <a:chOff x="19252879" y="12493866"/>
              <a:chExt cx="3010190" cy="466913"/>
            </a:xfrm>
          </p:grpSpPr>
          <p:sp>
            <p:nvSpPr>
              <p:cNvPr id="90" name="Freeform 179">
                <a:extLst>
                  <a:ext uri="{FF2B5EF4-FFF2-40B4-BE49-F238E27FC236}">
                    <a16:creationId xmlns:a16="http://schemas.microsoft.com/office/drawing/2014/main" id="{D4AF1156-C588-2145-B307-CC05F8CFD337}"/>
                  </a:ext>
                </a:extLst>
              </p:cNvPr>
              <p:cNvSpPr>
                <a:spLocks noChangeArrowheads="1"/>
              </p:cNvSpPr>
              <p:nvPr/>
            </p:nvSpPr>
            <p:spPr bwMode="auto">
              <a:xfrm>
                <a:off x="19252879" y="12493866"/>
                <a:ext cx="3010190" cy="466911"/>
              </a:xfrm>
              <a:custGeom>
                <a:avLst/>
                <a:gdLst>
                  <a:gd name="T0" fmla="*/ 0 w 2417"/>
                  <a:gd name="T1" fmla="*/ 32 h 375"/>
                  <a:gd name="T2" fmla="*/ 0 w 2417"/>
                  <a:gd name="T3" fmla="*/ 342 h 375"/>
                  <a:gd name="T4" fmla="*/ 0 w 2417"/>
                  <a:gd name="T5" fmla="*/ 342 h 375"/>
                  <a:gd name="T6" fmla="*/ 33 w 2417"/>
                  <a:gd name="T7" fmla="*/ 374 h 375"/>
                  <a:gd name="T8" fmla="*/ 2383 w 2417"/>
                  <a:gd name="T9" fmla="*/ 374 h 375"/>
                  <a:gd name="T10" fmla="*/ 2383 w 2417"/>
                  <a:gd name="T11" fmla="*/ 374 h 375"/>
                  <a:gd name="T12" fmla="*/ 2416 w 2417"/>
                  <a:gd name="T13" fmla="*/ 342 h 375"/>
                  <a:gd name="T14" fmla="*/ 2416 w 2417"/>
                  <a:gd name="T15" fmla="*/ 32 h 375"/>
                  <a:gd name="T16" fmla="*/ 2416 w 2417"/>
                  <a:gd name="T17" fmla="*/ 32 h 375"/>
                  <a:gd name="T18" fmla="*/ 2383 w 2417"/>
                  <a:gd name="T19" fmla="*/ 0 h 375"/>
                  <a:gd name="T20" fmla="*/ 33 w 2417"/>
                  <a:gd name="T21" fmla="*/ 0 h 375"/>
                  <a:gd name="T22" fmla="*/ 33 w 2417"/>
                  <a:gd name="T23" fmla="*/ 0 h 375"/>
                  <a:gd name="T24" fmla="*/ 0 w 2417"/>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2"/>
                    </a:moveTo>
                    <a:lnTo>
                      <a:pt x="0" y="342"/>
                    </a:lnTo>
                    <a:lnTo>
                      <a:pt x="0" y="342"/>
                    </a:lnTo>
                    <a:cubicBezTo>
                      <a:pt x="0" y="359"/>
                      <a:pt x="15" y="374"/>
                      <a:pt x="33" y="374"/>
                    </a:cubicBezTo>
                    <a:lnTo>
                      <a:pt x="2383" y="374"/>
                    </a:lnTo>
                    <a:lnTo>
                      <a:pt x="2383" y="374"/>
                    </a:lnTo>
                    <a:cubicBezTo>
                      <a:pt x="2401" y="374"/>
                      <a:pt x="2416" y="359"/>
                      <a:pt x="2416" y="342"/>
                    </a:cubicBezTo>
                    <a:lnTo>
                      <a:pt x="2416" y="32"/>
                    </a:lnTo>
                    <a:lnTo>
                      <a:pt x="2416" y="32"/>
                    </a:lnTo>
                    <a:cubicBezTo>
                      <a:pt x="2416" y="14"/>
                      <a:pt x="2401" y="0"/>
                      <a:pt x="2383" y="0"/>
                    </a:cubicBezTo>
                    <a:lnTo>
                      <a:pt x="33" y="0"/>
                    </a:lnTo>
                    <a:lnTo>
                      <a:pt x="33" y="0"/>
                    </a:lnTo>
                    <a:cubicBezTo>
                      <a:pt x="15"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91" name="Freeform 90">
                <a:extLst>
                  <a:ext uri="{FF2B5EF4-FFF2-40B4-BE49-F238E27FC236}">
                    <a16:creationId xmlns:a16="http://schemas.microsoft.com/office/drawing/2014/main" id="{B5419FCA-BA38-804B-8930-4C788691C8A2}"/>
                  </a:ext>
                </a:extLst>
              </p:cNvPr>
              <p:cNvSpPr>
                <a:spLocks noChangeArrowheads="1"/>
              </p:cNvSpPr>
              <p:nvPr/>
            </p:nvSpPr>
            <p:spPr bwMode="auto">
              <a:xfrm>
                <a:off x="21367703" y="12493866"/>
                <a:ext cx="586520" cy="465666"/>
              </a:xfrm>
              <a:custGeom>
                <a:avLst/>
                <a:gdLst>
                  <a:gd name="connsiteX0" fmla="*/ 280144 w 586520"/>
                  <a:gd name="connsiteY0" fmla="*/ 0 h 465666"/>
                  <a:gd name="connsiteX1" fmla="*/ 586520 w 586520"/>
                  <a:gd name="connsiteY1" fmla="*/ 0 h 465666"/>
                  <a:gd name="connsiteX2" fmla="*/ 586520 w 586520"/>
                  <a:gd name="connsiteY2" fmla="*/ 465666 h 465666"/>
                  <a:gd name="connsiteX3" fmla="*/ 280144 w 586520"/>
                  <a:gd name="connsiteY3" fmla="*/ 465666 h 465666"/>
                  <a:gd name="connsiteX4" fmla="*/ 0 w 586520"/>
                  <a:gd name="connsiteY4" fmla="*/ 0 h 465666"/>
                  <a:gd name="connsiteX5" fmla="*/ 256918 w 586520"/>
                  <a:gd name="connsiteY5" fmla="*/ 0 h 465666"/>
                  <a:gd name="connsiteX6" fmla="*/ 256918 w 586520"/>
                  <a:gd name="connsiteY6" fmla="*/ 465666 h 465666"/>
                  <a:gd name="connsiteX7" fmla="*/ 0 w 58652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20" h="465666">
                    <a:moveTo>
                      <a:pt x="280144" y="0"/>
                    </a:moveTo>
                    <a:lnTo>
                      <a:pt x="586520" y="0"/>
                    </a:lnTo>
                    <a:lnTo>
                      <a:pt x="586520" y="465666"/>
                    </a:lnTo>
                    <a:lnTo>
                      <a:pt x="280144" y="465666"/>
                    </a:lnTo>
                    <a:close/>
                    <a:moveTo>
                      <a:pt x="0" y="0"/>
                    </a:moveTo>
                    <a:lnTo>
                      <a:pt x="256918" y="0"/>
                    </a:lnTo>
                    <a:lnTo>
                      <a:pt x="256918"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92" name="Freeform 182">
                <a:extLst>
                  <a:ext uri="{FF2B5EF4-FFF2-40B4-BE49-F238E27FC236}">
                    <a16:creationId xmlns:a16="http://schemas.microsoft.com/office/drawing/2014/main" id="{92A492A1-1173-2A4A-AB95-49A70CC1FC0B}"/>
                  </a:ext>
                </a:extLst>
              </p:cNvPr>
              <p:cNvSpPr>
                <a:spLocks noChangeArrowheads="1"/>
              </p:cNvSpPr>
              <p:nvPr/>
            </p:nvSpPr>
            <p:spPr bwMode="auto">
              <a:xfrm>
                <a:off x="19252879" y="12883877"/>
                <a:ext cx="3010190" cy="76902"/>
              </a:xfrm>
              <a:custGeom>
                <a:avLst/>
                <a:gdLst>
                  <a:gd name="T0" fmla="*/ 0 w 2417"/>
                  <a:gd name="T1" fmla="*/ 0 h 62"/>
                  <a:gd name="T2" fmla="*/ 0 w 2417"/>
                  <a:gd name="T3" fmla="*/ 29 h 62"/>
                  <a:gd name="T4" fmla="*/ 0 w 2417"/>
                  <a:gd name="T5" fmla="*/ 29 h 62"/>
                  <a:gd name="T6" fmla="*/ 33 w 2417"/>
                  <a:gd name="T7" fmla="*/ 61 h 62"/>
                  <a:gd name="T8" fmla="*/ 2383 w 2417"/>
                  <a:gd name="T9" fmla="*/ 61 h 62"/>
                  <a:gd name="T10" fmla="*/ 2383 w 2417"/>
                  <a:gd name="T11" fmla="*/ 61 h 62"/>
                  <a:gd name="T12" fmla="*/ 2416 w 2417"/>
                  <a:gd name="T13" fmla="*/ 29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9"/>
                    </a:lnTo>
                    <a:lnTo>
                      <a:pt x="0" y="29"/>
                    </a:lnTo>
                    <a:cubicBezTo>
                      <a:pt x="0" y="46"/>
                      <a:pt x="15" y="61"/>
                      <a:pt x="33" y="61"/>
                    </a:cubicBezTo>
                    <a:lnTo>
                      <a:pt x="2383" y="61"/>
                    </a:lnTo>
                    <a:lnTo>
                      <a:pt x="2383" y="61"/>
                    </a:lnTo>
                    <a:cubicBezTo>
                      <a:pt x="2401" y="61"/>
                      <a:pt x="2416" y="46"/>
                      <a:pt x="2416" y="29"/>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93" name="Freeform 92">
                <a:extLst>
                  <a:ext uri="{FF2B5EF4-FFF2-40B4-BE49-F238E27FC236}">
                    <a16:creationId xmlns:a16="http://schemas.microsoft.com/office/drawing/2014/main" id="{79F1ECA9-FA5B-B646-B087-8BA15F8BDD47}"/>
                  </a:ext>
                </a:extLst>
              </p:cNvPr>
              <p:cNvSpPr>
                <a:spLocks noChangeArrowheads="1"/>
              </p:cNvSpPr>
              <p:nvPr/>
            </p:nvSpPr>
            <p:spPr bwMode="auto">
              <a:xfrm>
                <a:off x="19692323" y="12493866"/>
                <a:ext cx="388774" cy="465666"/>
              </a:xfrm>
              <a:custGeom>
                <a:avLst/>
                <a:gdLst>
                  <a:gd name="connsiteX0" fmla="*/ 170286 w 388774"/>
                  <a:gd name="connsiteY0" fmla="*/ 0 h 465666"/>
                  <a:gd name="connsiteX1" fmla="*/ 388774 w 388774"/>
                  <a:gd name="connsiteY1" fmla="*/ 0 h 465666"/>
                  <a:gd name="connsiteX2" fmla="*/ 388774 w 388774"/>
                  <a:gd name="connsiteY2" fmla="*/ 465666 h 465666"/>
                  <a:gd name="connsiteX3" fmla="*/ 170286 w 388774"/>
                  <a:gd name="connsiteY3" fmla="*/ 465666 h 465666"/>
                  <a:gd name="connsiteX4" fmla="*/ 0 w 388774"/>
                  <a:gd name="connsiteY4" fmla="*/ 0 h 465666"/>
                  <a:gd name="connsiteX5" fmla="*/ 141588 w 388774"/>
                  <a:gd name="connsiteY5" fmla="*/ 0 h 465666"/>
                  <a:gd name="connsiteX6" fmla="*/ 141588 w 388774"/>
                  <a:gd name="connsiteY6" fmla="*/ 465666 h 465666"/>
                  <a:gd name="connsiteX7" fmla="*/ 0 w 388774"/>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774" h="465666">
                    <a:moveTo>
                      <a:pt x="170286" y="0"/>
                    </a:moveTo>
                    <a:lnTo>
                      <a:pt x="388774" y="0"/>
                    </a:lnTo>
                    <a:lnTo>
                      <a:pt x="388774" y="465666"/>
                    </a:lnTo>
                    <a:lnTo>
                      <a:pt x="170286"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66" name="Group 165">
              <a:extLst>
                <a:ext uri="{FF2B5EF4-FFF2-40B4-BE49-F238E27FC236}">
                  <a16:creationId xmlns:a16="http://schemas.microsoft.com/office/drawing/2014/main" id="{0DFFD599-9C1C-1D4A-92FD-EC41B91400A8}"/>
                </a:ext>
              </a:extLst>
            </p:cNvPr>
            <p:cNvGrpSpPr/>
            <p:nvPr/>
          </p:nvGrpSpPr>
          <p:grpSpPr>
            <a:xfrm>
              <a:off x="19137528" y="12026960"/>
              <a:ext cx="3010190" cy="466908"/>
              <a:chOff x="19137528" y="12026960"/>
              <a:chExt cx="3010190" cy="466908"/>
            </a:xfrm>
          </p:grpSpPr>
          <p:sp>
            <p:nvSpPr>
              <p:cNvPr id="94" name="Freeform 185">
                <a:extLst>
                  <a:ext uri="{FF2B5EF4-FFF2-40B4-BE49-F238E27FC236}">
                    <a16:creationId xmlns:a16="http://schemas.microsoft.com/office/drawing/2014/main" id="{5265DF85-91BD-A046-A157-1D658CA5443E}"/>
                  </a:ext>
                </a:extLst>
              </p:cNvPr>
              <p:cNvSpPr>
                <a:spLocks noChangeArrowheads="1"/>
              </p:cNvSpPr>
              <p:nvPr/>
            </p:nvSpPr>
            <p:spPr bwMode="auto">
              <a:xfrm>
                <a:off x="19137528" y="12026960"/>
                <a:ext cx="3010190" cy="466908"/>
              </a:xfrm>
              <a:custGeom>
                <a:avLst/>
                <a:gdLst>
                  <a:gd name="T0" fmla="*/ 0 w 2417"/>
                  <a:gd name="T1" fmla="*/ 33 h 376"/>
                  <a:gd name="T2" fmla="*/ 0 w 2417"/>
                  <a:gd name="T3" fmla="*/ 341 h 376"/>
                  <a:gd name="T4" fmla="*/ 0 w 2417"/>
                  <a:gd name="T5" fmla="*/ 341 h 376"/>
                  <a:gd name="T6" fmla="*/ 33 w 2417"/>
                  <a:gd name="T7" fmla="*/ 375 h 376"/>
                  <a:gd name="T8" fmla="*/ 2383 w 2417"/>
                  <a:gd name="T9" fmla="*/ 375 h 376"/>
                  <a:gd name="T10" fmla="*/ 2383 w 2417"/>
                  <a:gd name="T11" fmla="*/ 375 h 376"/>
                  <a:gd name="T12" fmla="*/ 2416 w 2417"/>
                  <a:gd name="T13" fmla="*/ 341 h 376"/>
                  <a:gd name="T14" fmla="*/ 2416 w 2417"/>
                  <a:gd name="T15" fmla="*/ 33 h 376"/>
                  <a:gd name="T16" fmla="*/ 2416 w 2417"/>
                  <a:gd name="T17" fmla="*/ 33 h 376"/>
                  <a:gd name="T18" fmla="*/ 2383 w 2417"/>
                  <a:gd name="T19" fmla="*/ 0 h 376"/>
                  <a:gd name="T20" fmla="*/ 33 w 2417"/>
                  <a:gd name="T21" fmla="*/ 0 h 376"/>
                  <a:gd name="T22" fmla="*/ 33 w 2417"/>
                  <a:gd name="T23" fmla="*/ 0 h 376"/>
                  <a:gd name="T24" fmla="*/ 0 w 2417"/>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3"/>
                    </a:moveTo>
                    <a:lnTo>
                      <a:pt x="0" y="341"/>
                    </a:lnTo>
                    <a:lnTo>
                      <a:pt x="0" y="341"/>
                    </a:lnTo>
                    <a:cubicBezTo>
                      <a:pt x="0" y="360"/>
                      <a:pt x="15" y="375"/>
                      <a:pt x="33" y="375"/>
                    </a:cubicBezTo>
                    <a:lnTo>
                      <a:pt x="2383" y="375"/>
                    </a:lnTo>
                    <a:lnTo>
                      <a:pt x="2383" y="375"/>
                    </a:lnTo>
                    <a:cubicBezTo>
                      <a:pt x="2401" y="375"/>
                      <a:pt x="2416" y="360"/>
                      <a:pt x="2416" y="341"/>
                    </a:cubicBezTo>
                    <a:lnTo>
                      <a:pt x="2416" y="33"/>
                    </a:lnTo>
                    <a:lnTo>
                      <a:pt x="2416" y="33"/>
                    </a:lnTo>
                    <a:cubicBezTo>
                      <a:pt x="2416" y="14"/>
                      <a:pt x="2401" y="0"/>
                      <a:pt x="2383" y="0"/>
                    </a:cubicBezTo>
                    <a:lnTo>
                      <a:pt x="33" y="0"/>
                    </a:lnTo>
                    <a:lnTo>
                      <a:pt x="33" y="0"/>
                    </a:lnTo>
                    <a:cubicBezTo>
                      <a:pt x="15" y="0"/>
                      <a:pt x="0" y="14"/>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95" name="Freeform 94">
                <a:extLst>
                  <a:ext uri="{FF2B5EF4-FFF2-40B4-BE49-F238E27FC236}">
                    <a16:creationId xmlns:a16="http://schemas.microsoft.com/office/drawing/2014/main" id="{0C28593E-372E-C048-AF3F-0A31B798B23B}"/>
                  </a:ext>
                </a:extLst>
              </p:cNvPr>
              <p:cNvSpPr>
                <a:spLocks noChangeArrowheads="1"/>
              </p:cNvSpPr>
              <p:nvPr/>
            </p:nvSpPr>
            <p:spPr bwMode="auto">
              <a:xfrm>
                <a:off x="21252349" y="12026960"/>
                <a:ext cx="586522" cy="465666"/>
              </a:xfrm>
              <a:custGeom>
                <a:avLst/>
                <a:gdLst>
                  <a:gd name="connsiteX0" fmla="*/ 280146 w 586522"/>
                  <a:gd name="connsiteY0" fmla="*/ 0 h 465666"/>
                  <a:gd name="connsiteX1" fmla="*/ 586522 w 586522"/>
                  <a:gd name="connsiteY1" fmla="*/ 0 h 465666"/>
                  <a:gd name="connsiteX2" fmla="*/ 586522 w 586522"/>
                  <a:gd name="connsiteY2" fmla="*/ 465666 h 465666"/>
                  <a:gd name="connsiteX3" fmla="*/ 280146 w 586522"/>
                  <a:gd name="connsiteY3" fmla="*/ 465666 h 465666"/>
                  <a:gd name="connsiteX4" fmla="*/ 0 w 586522"/>
                  <a:gd name="connsiteY4" fmla="*/ 0 h 465666"/>
                  <a:gd name="connsiteX5" fmla="*/ 256922 w 586522"/>
                  <a:gd name="connsiteY5" fmla="*/ 0 h 465666"/>
                  <a:gd name="connsiteX6" fmla="*/ 256922 w 586522"/>
                  <a:gd name="connsiteY6" fmla="*/ 465666 h 465666"/>
                  <a:gd name="connsiteX7" fmla="*/ 0 w 586522"/>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22" h="465666">
                    <a:moveTo>
                      <a:pt x="280146" y="0"/>
                    </a:moveTo>
                    <a:lnTo>
                      <a:pt x="586522" y="0"/>
                    </a:lnTo>
                    <a:lnTo>
                      <a:pt x="586522" y="465666"/>
                    </a:lnTo>
                    <a:lnTo>
                      <a:pt x="280146" y="465666"/>
                    </a:lnTo>
                    <a:close/>
                    <a:moveTo>
                      <a:pt x="0" y="0"/>
                    </a:moveTo>
                    <a:lnTo>
                      <a:pt x="256922" y="0"/>
                    </a:lnTo>
                    <a:lnTo>
                      <a:pt x="256922"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96" name="Freeform 188">
                <a:extLst>
                  <a:ext uri="{FF2B5EF4-FFF2-40B4-BE49-F238E27FC236}">
                    <a16:creationId xmlns:a16="http://schemas.microsoft.com/office/drawing/2014/main" id="{67D513F7-7428-FF44-81A5-5DF84B18A8D7}"/>
                  </a:ext>
                </a:extLst>
              </p:cNvPr>
              <p:cNvSpPr>
                <a:spLocks noChangeArrowheads="1"/>
              </p:cNvSpPr>
              <p:nvPr/>
            </p:nvSpPr>
            <p:spPr bwMode="auto">
              <a:xfrm>
                <a:off x="19137528" y="12416966"/>
                <a:ext cx="3010190" cy="76902"/>
              </a:xfrm>
              <a:custGeom>
                <a:avLst/>
                <a:gdLst>
                  <a:gd name="T0" fmla="*/ 0 w 2417"/>
                  <a:gd name="T1" fmla="*/ 0 h 63"/>
                  <a:gd name="T2" fmla="*/ 0 w 2417"/>
                  <a:gd name="T3" fmla="*/ 28 h 63"/>
                  <a:gd name="T4" fmla="*/ 0 w 2417"/>
                  <a:gd name="T5" fmla="*/ 28 h 63"/>
                  <a:gd name="T6" fmla="*/ 33 w 2417"/>
                  <a:gd name="T7" fmla="*/ 62 h 63"/>
                  <a:gd name="T8" fmla="*/ 2383 w 2417"/>
                  <a:gd name="T9" fmla="*/ 62 h 63"/>
                  <a:gd name="T10" fmla="*/ 2383 w 2417"/>
                  <a:gd name="T11" fmla="*/ 62 h 63"/>
                  <a:gd name="T12" fmla="*/ 2416 w 2417"/>
                  <a:gd name="T13" fmla="*/ 28 h 63"/>
                  <a:gd name="T14" fmla="*/ 2416 w 2417"/>
                  <a:gd name="T15" fmla="*/ 0 h 63"/>
                  <a:gd name="T16" fmla="*/ 0 w 241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3">
                    <a:moveTo>
                      <a:pt x="0" y="0"/>
                    </a:moveTo>
                    <a:lnTo>
                      <a:pt x="0" y="28"/>
                    </a:lnTo>
                    <a:lnTo>
                      <a:pt x="0" y="28"/>
                    </a:lnTo>
                    <a:cubicBezTo>
                      <a:pt x="0" y="47"/>
                      <a:pt x="15" y="62"/>
                      <a:pt x="33" y="62"/>
                    </a:cubicBezTo>
                    <a:lnTo>
                      <a:pt x="2383" y="62"/>
                    </a:lnTo>
                    <a:lnTo>
                      <a:pt x="2383" y="62"/>
                    </a:lnTo>
                    <a:cubicBezTo>
                      <a:pt x="2401" y="62"/>
                      <a:pt x="2416" y="47"/>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97" name="Freeform 96">
                <a:extLst>
                  <a:ext uri="{FF2B5EF4-FFF2-40B4-BE49-F238E27FC236}">
                    <a16:creationId xmlns:a16="http://schemas.microsoft.com/office/drawing/2014/main" id="{0A3DDB1F-556D-D24B-9B17-E8CFC9C81B89}"/>
                  </a:ext>
                </a:extLst>
              </p:cNvPr>
              <p:cNvSpPr>
                <a:spLocks noChangeArrowheads="1"/>
              </p:cNvSpPr>
              <p:nvPr/>
            </p:nvSpPr>
            <p:spPr bwMode="auto">
              <a:xfrm>
                <a:off x="19576971" y="12026960"/>
                <a:ext cx="388770" cy="465666"/>
              </a:xfrm>
              <a:custGeom>
                <a:avLst/>
                <a:gdLst>
                  <a:gd name="connsiteX0" fmla="*/ 170284 w 388770"/>
                  <a:gd name="connsiteY0" fmla="*/ 0 h 465666"/>
                  <a:gd name="connsiteX1" fmla="*/ 388770 w 388770"/>
                  <a:gd name="connsiteY1" fmla="*/ 0 h 465666"/>
                  <a:gd name="connsiteX2" fmla="*/ 388770 w 388770"/>
                  <a:gd name="connsiteY2" fmla="*/ 465666 h 465666"/>
                  <a:gd name="connsiteX3" fmla="*/ 170284 w 388770"/>
                  <a:gd name="connsiteY3" fmla="*/ 465666 h 465666"/>
                  <a:gd name="connsiteX4" fmla="*/ 0 w 388770"/>
                  <a:gd name="connsiteY4" fmla="*/ 0 h 465666"/>
                  <a:gd name="connsiteX5" fmla="*/ 141588 w 388770"/>
                  <a:gd name="connsiteY5" fmla="*/ 0 h 465666"/>
                  <a:gd name="connsiteX6" fmla="*/ 141588 w 388770"/>
                  <a:gd name="connsiteY6" fmla="*/ 465666 h 465666"/>
                  <a:gd name="connsiteX7" fmla="*/ 0 w 38877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770" h="465666">
                    <a:moveTo>
                      <a:pt x="170284" y="0"/>
                    </a:moveTo>
                    <a:lnTo>
                      <a:pt x="388770" y="0"/>
                    </a:lnTo>
                    <a:lnTo>
                      <a:pt x="388770" y="465666"/>
                    </a:lnTo>
                    <a:lnTo>
                      <a:pt x="170284"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67" name="Group 166">
              <a:extLst>
                <a:ext uri="{FF2B5EF4-FFF2-40B4-BE49-F238E27FC236}">
                  <a16:creationId xmlns:a16="http://schemas.microsoft.com/office/drawing/2014/main" id="{74BECA0C-D7FF-874E-8C61-083DA192D886}"/>
                </a:ext>
              </a:extLst>
            </p:cNvPr>
            <p:cNvGrpSpPr/>
            <p:nvPr/>
          </p:nvGrpSpPr>
          <p:grpSpPr>
            <a:xfrm>
              <a:off x="19307809" y="11565545"/>
              <a:ext cx="3010190" cy="466908"/>
              <a:chOff x="19307809" y="11565545"/>
              <a:chExt cx="3010190" cy="466908"/>
            </a:xfrm>
          </p:grpSpPr>
          <p:sp>
            <p:nvSpPr>
              <p:cNvPr id="98" name="Freeform 191">
                <a:extLst>
                  <a:ext uri="{FF2B5EF4-FFF2-40B4-BE49-F238E27FC236}">
                    <a16:creationId xmlns:a16="http://schemas.microsoft.com/office/drawing/2014/main" id="{1896A2C7-D060-4442-B258-514460A6AA2A}"/>
                  </a:ext>
                </a:extLst>
              </p:cNvPr>
              <p:cNvSpPr>
                <a:spLocks noChangeArrowheads="1"/>
              </p:cNvSpPr>
              <p:nvPr/>
            </p:nvSpPr>
            <p:spPr bwMode="auto">
              <a:xfrm>
                <a:off x="19307809" y="11565545"/>
                <a:ext cx="3010190" cy="466908"/>
              </a:xfrm>
              <a:custGeom>
                <a:avLst/>
                <a:gdLst>
                  <a:gd name="T0" fmla="*/ 0 w 2417"/>
                  <a:gd name="T1" fmla="*/ 32 h 375"/>
                  <a:gd name="T2" fmla="*/ 0 w 2417"/>
                  <a:gd name="T3" fmla="*/ 341 h 375"/>
                  <a:gd name="T4" fmla="*/ 0 w 2417"/>
                  <a:gd name="T5" fmla="*/ 341 h 375"/>
                  <a:gd name="T6" fmla="*/ 33 w 2417"/>
                  <a:gd name="T7" fmla="*/ 374 h 375"/>
                  <a:gd name="T8" fmla="*/ 2383 w 2417"/>
                  <a:gd name="T9" fmla="*/ 374 h 375"/>
                  <a:gd name="T10" fmla="*/ 2383 w 2417"/>
                  <a:gd name="T11" fmla="*/ 374 h 375"/>
                  <a:gd name="T12" fmla="*/ 2416 w 2417"/>
                  <a:gd name="T13" fmla="*/ 341 h 375"/>
                  <a:gd name="T14" fmla="*/ 2416 w 2417"/>
                  <a:gd name="T15" fmla="*/ 32 h 375"/>
                  <a:gd name="T16" fmla="*/ 2416 w 2417"/>
                  <a:gd name="T17" fmla="*/ 32 h 375"/>
                  <a:gd name="T18" fmla="*/ 2383 w 2417"/>
                  <a:gd name="T19" fmla="*/ 0 h 375"/>
                  <a:gd name="T20" fmla="*/ 33 w 2417"/>
                  <a:gd name="T21" fmla="*/ 0 h 375"/>
                  <a:gd name="T22" fmla="*/ 33 w 2417"/>
                  <a:gd name="T23" fmla="*/ 0 h 375"/>
                  <a:gd name="T24" fmla="*/ 0 w 2417"/>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2"/>
                    </a:moveTo>
                    <a:lnTo>
                      <a:pt x="0" y="341"/>
                    </a:lnTo>
                    <a:lnTo>
                      <a:pt x="0" y="341"/>
                    </a:lnTo>
                    <a:cubicBezTo>
                      <a:pt x="0" y="359"/>
                      <a:pt x="15" y="374"/>
                      <a:pt x="33" y="374"/>
                    </a:cubicBezTo>
                    <a:lnTo>
                      <a:pt x="2383" y="374"/>
                    </a:lnTo>
                    <a:lnTo>
                      <a:pt x="2383" y="374"/>
                    </a:lnTo>
                    <a:cubicBezTo>
                      <a:pt x="2401" y="374"/>
                      <a:pt x="2416" y="359"/>
                      <a:pt x="2416" y="341"/>
                    </a:cubicBezTo>
                    <a:lnTo>
                      <a:pt x="2416" y="32"/>
                    </a:lnTo>
                    <a:lnTo>
                      <a:pt x="2416" y="32"/>
                    </a:lnTo>
                    <a:cubicBezTo>
                      <a:pt x="2416" y="14"/>
                      <a:pt x="2401" y="0"/>
                      <a:pt x="2383" y="0"/>
                    </a:cubicBezTo>
                    <a:lnTo>
                      <a:pt x="33" y="0"/>
                    </a:lnTo>
                    <a:lnTo>
                      <a:pt x="33" y="0"/>
                    </a:lnTo>
                    <a:cubicBezTo>
                      <a:pt x="15"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99" name="Freeform 98">
                <a:extLst>
                  <a:ext uri="{FF2B5EF4-FFF2-40B4-BE49-F238E27FC236}">
                    <a16:creationId xmlns:a16="http://schemas.microsoft.com/office/drawing/2014/main" id="{1E6745C9-EA04-2A41-BBA1-294AE945E1B9}"/>
                  </a:ext>
                </a:extLst>
              </p:cNvPr>
              <p:cNvSpPr>
                <a:spLocks noChangeArrowheads="1"/>
              </p:cNvSpPr>
              <p:nvPr/>
            </p:nvSpPr>
            <p:spPr bwMode="auto">
              <a:xfrm>
                <a:off x="21422635" y="11565546"/>
                <a:ext cx="581026" cy="465663"/>
              </a:xfrm>
              <a:custGeom>
                <a:avLst/>
                <a:gdLst>
                  <a:gd name="connsiteX0" fmla="*/ 274652 w 581026"/>
                  <a:gd name="connsiteY0" fmla="*/ 0 h 465663"/>
                  <a:gd name="connsiteX1" fmla="*/ 581026 w 581026"/>
                  <a:gd name="connsiteY1" fmla="*/ 0 h 465663"/>
                  <a:gd name="connsiteX2" fmla="*/ 581026 w 581026"/>
                  <a:gd name="connsiteY2" fmla="*/ 465663 h 465663"/>
                  <a:gd name="connsiteX3" fmla="*/ 274652 w 581026"/>
                  <a:gd name="connsiteY3" fmla="*/ 465663 h 465663"/>
                  <a:gd name="connsiteX4" fmla="*/ 0 w 581026"/>
                  <a:gd name="connsiteY4" fmla="*/ 0 h 465663"/>
                  <a:gd name="connsiteX5" fmla="*/ 256922 w 581026"/>
                  <a:gd name="connsiteY5" fmla="*/ 0 h 465663"/>
                  <a:gd name="connsiteX6" fmla="*/ 256922 w 581026"/>
                  <a:gd name="connsiteY6" fmla="*/ 465663 h 465663"/>
                  <a:gd name="connsiteX7" fmla="*/ 0 w 581026"/>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6" h="465663">
                    <a:moveTo>
                      <a:pt x="274652" y="0"/>
                    </a:moveTo>
                    <a:lnTo>
                      <a:pt x="581026" y="0"/>
                    </a:lnTo>
                    <a:lnTo>
                      <a:pt x="581026" y="465663"/>
                    </a:lnTo>
                    <a:lnTo>
                      <a:pt x="274652" y="465663"/>
                    </a:lnTo>
                    <a:close/>
                    <a:moveTo>
                      <a:pt x="0" y="0"/>
                    </a:moveTo>
                    <a:lnTo>
                      <a:pt x="256922" y="0"/>
                    </a:lnTo>
                    <a:lnTo>
                      <a:pt x="256922" y="465663"/>
                    </a:lnTo>
                    <a:lnTo>
                      <a:pt x="0" y="465663"/>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00" name="Freeform 194">
                <a:extLst>
                  <a:ext uri="{FF2B5EF4-FFF2-40B4-BE49-F238E27FC236}">
                    <a16:creationId xmlns:a16="http://schemas.microsoft.com/office/drawing/2014/main" id="{363C2FF9-685E-4240-8D36-5F765A80716B}"/>
                  </a:ext>
                </a:extLst>
              </p:cNvPr>
              <p:cNvSpPr>
                <a:spLocks noChangeArrowheads="1"/>
              </p:cNvSpPr>
              <p:nvPr/>
            </p:nvSpPr>
            <p:spPr bwMode="auto">
              <a:xfrm>
                <a:off x="19307809" y="11950058"/>
                <a:ext cx="3010190" cy="76902"/>
              </a:xfrm>
              <a:custGeom>
                <a:avLst/>
                <a:gdLst>
                  <a:gd name="T0" fmla="*/ 0 w 2417"/>
                  <a:gd name="T1" fmla="*/ 0 h 63"/>
                  <a:gd name="T2" fmla="*/ 0 w 2417"/>
                  <a:gd name="T3" fmla="*/ 29 h 63"/>
                  <a:gd name="T4" fmla="*/ 0 w 2417"/>
                  <a:gd name="T5" fmla="*/ 29 h 63"/>
                  <a:gd name="T6" fmla="*/ 33 w 2417"/>
                  <a:gd name="T7" fmla="*/ 62 h 63"/>
                  <a:gd name="T8" fmla="*/ 2383 w 2417"/>
                  <a:gd name="T9" fmla="*/ 62 h 63"/>
                  <a:gd name="T10" fmla="*/ 2383 w 2417"/>
                  <a:gd name="T11" fmla="*/ 62 h 63"/>
                  <a:gd name="T12" fmla="*/ 2416 w 2417"/>
                  <a:gd name="T13" fmla="*/ 29 h 63"/>
                  <a:gd name="T14" fmla="*/ 2416 w 2417"/>
                  <a:gd name="T15" fmla="*/ 0 h 63"/>
                  <a:gd name="T16" fmla="*/ 0 w 241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3">
                    <a:moveTo>
                      <a:pt x="0" y="0"/>
                    </a:moveTo>
                    <a:lnTo>
                      <a:pt x="0" y="29"/>
                    </a:lnTo>
                    <a:lnTo>
                      <a:pt x="0" y="29"/>
                    </a:lnTo>
                    <a:cubicBezTo>
                      <a:pt x="0" y="47"/>
                      <a:pt x="15" y="62"/>
                      <a:pt x="33" y="62"/>
                    </a:cubicBezTo>
                    <a:lnTo>
                      <a:pt x="2383" y="62"/>
                    </a:lnTo>
                    <a:lnTo>
                      <a:pt x="2383" y="62"/>
                    </a:lnTo>
                    <a:cubicBezTo>
                      <a:pt x="2401" y="62"/>
                      <a:pt x="2416" y="47"/>
                      <a:pt x="2416" y="29"/>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01" name="Freeform 100">
                <a:extLst>
                  <a:ext uri="{FF2B5EF4-FFF2-40B4-BE49-F238E27FC236}">
                    <a16:creationId xmlns:a16="http://schemas.microsoft.com/office/drawing/2014/main" id="{30CE39CE-E41E-E346-9607-DEBB2557DEB3}"/>
                  </a:ext>
                </a:extLst>
              </p:cNvPr>
              <p:cNvSpPr>
                <a:spLocks noChangeArrowheads="1"/>
              </p:cNvSpPr>
              <p:nvPr/>
            </p:nvSpPr>
            <p:spPr bwMode="auto">
              <a:xfrm>
                <a:off x="19747255" y="11565546"/>
                <a:ext cx="383270" cy="465663"/>
              </a:xfrm>
              <a:custGeom>
                <a:avLst/>
                <a:gdLst>
                  <a:gd name="connsiteX0" fmla="*/ 164790 w 383270"/>
                  <a:gd name="connsiteY0" fmla="*/ 0 h 465663"/>
                  <a:gd name="connsiteX1" fmla="*/ 383270 w 383270"/>
                  <a:gd name="connsiteY1" fmla="*/ 0 h 465663"/>
                  <a:gd name="connsiteX2" fmla="*/ 383270 w 383270"/>
                  <a:gd name="connsiteY2" fmla="*/ 465663 h 465663"/>
                  <a:gd name="connsiteX3" fmla="*/ 164790 w 383270"/>
                  <a:gd name="connsiteY3" fmla="*/ 465663 h 465663"/>
                  <a:gd name="connsiteX4" fmla="*/ 0 w 383270"/>
                  <a:gd name="connsiteY4" fmla="*/ 0 h 465663"/>
                  <a:gd name="connsiteX5" fmla="*/ 141586 w 383270"/>
                  <a:gd name="connsiteY5" fmla="*/ 0 h 465663"/>
                  <a:gd name="connsiteX6" fmla="*/ 141586 w 383270"/>
                  <a:gd name="connsiteY6" fmla="*/ 465663 h 465663"/>
                  <a:gd name="connsiteX7" fmla="*/ 0 w 383270"/>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3">
                    <a:moveTo>
                      <a:pt x="164790" y="0"/>
                    </a:moveTo>
                    <a:lnTo>
                      <a:pt x="383270" y="0"/>
                    </a:lnTo>
                    <a:lnTo>
                      <a:pt x="383270" y="465663"/>
                    </a:lnTo>
                    <a:lnTo>
                      <a:pt x="164790" y="465663"/>
                    </a:lnTo>
                    <a:close/>
                    <a:moveTo>
                      <a:pt x="0" y="0"/>
                    </a:moveTo>
                    <a:lnTo>
                      <a:pt x="141586" y="0"/>
                    </a:lnTo>
                    <a:lnTo>
                      <a:pt x="141586" y="465663"/>
                    </a:lnTo>
                    <a:lnTo>
                      <a:pt x="0" y="465663"/>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68" name="Group 167">
              <a:extLst>
                <a:ext uri="{FF2B5EF4-FFF2-40B4-BE49-F238E27FC236}">
                  <a16:creationId xmlns:a16="http://schemas.microsoft.com/office/drawing/2014/main" id="{D0079272-2F20-FB49-8C34-40DD06854D05}"/>
                </a:ext>
              </a:extLst>
            </p:cNvPr>
            <p:cNvGrpSpPr/>
            <p:nvPr/>
          </p:nvGrpSpPr>
          <p:grpSpPr>
            <a:xfrm>
              <a:off x="19511054" y="11093143"/>
              <a:ext cx="3010190" cy="466908"/>
              <a:chOff x="19511054" y="11093143"/>
              <a:chExt cx="3010190" cy="466908"/>
            </a:xfrm>
          </p:grpSpPr>
          <p:sp>
            <p:nvSpPr>
              <p:cNvPr id="102" name="Freeform 197">
                <a:extLst>
                  <a:ext uri="{FF2B5EF4-FFF2-40B4-BE49-F238E27FC236}">
                    <a16:creationId xmlns:a16="http://schemas.microsoft.com/office/drawing/2014/main" id="{E8C27B48-EF03-184E-9E22-CDA56E21E97B}"/>
                  </a:ext>
                </a:extLst>
              </p:cNvPr>
              <p:cNvSpPr>
                <a:spLocks noChangeArrowheads="1"/>
              </p:cNvSpPr>
              <p:nvPr/>
            </p:nvSpPr>
            <p:spPr bwMode="auto">
              <a:xfrm>
                <a:off x="19511054" y="11093143"/>
                <a:ext cx="3010190" cy="466908"/>
              </a:xfrm>
              <a:custGeom>
                <a:avLst/>
                <a:gdLst>
                  <a:gd name="T0" fmla="*/ 0 w 2416"/>
                  <a:gd name="T1" fmla="*/ 32 h 376"/>
                  <a:gd name="T2" fmla="*/ 0 w 2416"/>
                  <a:gd name="T3" fmla="*/ 341 h 376"/>
                  <a:gd name="T4" fmla="*/ 0 w 2416"/>
                  <a:gd name="T5" fmla="*/ 341 h 376"/>
                  <a:gd name="T6" fmla="*/ 33 w 2416"/>
                  <a:gd name="T7" fmla="*/ 375 h 376"/>
                  <a:gd name="T8" fmla="*/ 2382 w 2416"/>
                  <a:gd name="T9" fmla="*/ 375 h 376"/>
                  <a:gd name="T10" fmla="*/ 2382 w 2416"/>
                  <a:gd name="T11" fmla="*/ 375 h 376"/>
                  <a:gd name="T12" fmla="*/ 2415 w 2416"/>
                  <a:gd name="T13" fmla="*/ 341 h 376"/>
                  <a:gd name="T14" fmla="*/ 2415 w 2416"/>
                  <a:gd name="T15" fmla="*/ 32 h 376"/>
                  <a:gd name="T16" fmla="*/ 2415 w 2416"/>
                  <a:gd name="T17" fmla="*/ 32 h 376"/>
                  <a:gd name="T18" fmla="*/ 2382 w 2416"/>
                  <a:gd name="T19" fmla="*/ 0 h 376"/>
                  <a:gd name="T20" fmla="*/ 33 w 2416"/>
                  <a:gd name="T21" fmla="*/ 0 h 376"/>
                  <a:gd name="T22" fmla="*/ 33 w 2416"/>
                  <a:gd name="T23" fmla="*/ 0 h 376"/>
                  <a:gd name="T24" fmla="*/ 0 w 2416"/>
                  <a:gd name="T25"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6" h="376">
                    <a:moveTo>
                      <a:pt x="0" y="32"/>
                    </a:moveTo>
                    <a:lnTo>
                      <a:pt x="0" y="341"/>
                    </a:lnTo>
                    <a:lnTo>
                      <a:pt x="0" y="341"/>
                    </a:lnTo>
                    <a:cubicBezTo>
                      <a:pt x="0" y="359"/>
                      <a:pt x="14" y="375"/>
                      <a:pt x="33" y="375"/>
                    </a:cubicBezTo>
                    <a:lnTo>
                      <a:pt x="2382" y="375"/>
                    </a:lnTo>
                    <a:lnTo>
                      <a:pt x="2382" y="375"/>
                    </a:lnTo>
                    <a:cubicBezTo>
                      <a:pt x="2400" y="375"/>
                      <a:pt x="2415" y="359"/>
                      <a:pt x="2415" y="341"/>
                    </a:cubicBezTo>
                    <a:lnTo>
                      <a:pt x="2415" y="32"/>
                    </a:lnTo>
                    <a:lnTo>
                      <a:pt x="2415" y="32"/>
                    </a:lnTo>
                    <a:cubicBezTo>
                      <a:pt x="2415" y="14"/>
                      <a:pt x="2400" y="0"/>
                      <a:pt x="2382" y="0"/>
                    </a:cubicBezTo>
                    <a:lnTo>
                      <a:pt x="33" y="0"/>
                    </a:lnTo>
                    <a:lnTo>
                      <a:pt x="33" y="0"/>
                    </a:lnTo>
                    <a:cubicBezTo>
                      <a:pt x="14" y="0"/>
                      <a:pt x="0" y="14"/>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03" name="Freeform 102">
                <a:extLst>
                  <a:ext uri="{FF2B5EF4-FFF2-40B4-BE49-F238E27FC236}">
                    <a16:creationId xmlns:a16="http://schemas.microsoft.com/office/drawing/2014/main" id="{8C456161-C72F-274D-97F9-D8A0D48E828B}"/>
                  </a:ext>
                </a:extLst>
              </p:cNvPr>
              <p:cNvSpPr>
                <a:spLocks noChangeArrowheads="1"/>
              </p:cNvSpPr>
              <p:nvPr/>
            </p:nvSpPr>
            <p:spPr bwMode="auto">
              <a:xfrm>
                <a:off x="21625877" y="11093143"/>
                <a:ext cx="586514" cy="465666"/>
              </a:xfrm>
              <a:custGeom>
                <a:avLst/>
                <a:gdLst>
                  <a:gd name="connsiteX0" fmla="*/ 280144 w 586514"/>
                  <a:gd name="connsiteY0" fmla="*/ 0 h 465666"/>
                  <a:gd name="connsiteX1" fmla="*/ 586514 w 586514"/>
                  <a:gd name="connsiteY1" fmla="*/ 0 h 465666"/>
                  <a:gd name="connsiteX2" fmla="*/ 586514 w 586514"/>
                  <a:gd name="connsiteY2" fmla="*/ 465666 h 465666"/>
                  <a:gd name="connsiteX3" fmla="*/ 280144 w 586514"/>
                  <a:gd name="connsiteY3" fmla="*/ 465666 h 465666"/>
                  <a:gd name="connsiteX4" fmla="*/ 0 w 586514"/>
                  <a:gd name="connsiteY4" fmla="*/ 0 h 465666"/>
                  <a:gd name="connsiteX5" fmla="*/ 256922 w 586514"/>
                  <a:gd name="connsiteY5" fmla="*/ 0 h 465666"/>
                  <a:gd name="connsiteX6" fmla="*/ 256922 w 586514"/>
                  <a:gd name="connsiteY6" fmla="*/ 465666 h 465666"/>
                  <a:gd name="connsiteX7" fmla="*/ 0 w 586514"/>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14" h="465666">
                    <a:moveTo>
                      <a:pt x="280144" y="0"/>
                    </a:moveTo>
                    <a:lnTo>
                      <a:pt x="586514" y="0"/>
                    </a:lnTo>
                    <a:lnTo>
                      <a:pt x="586514" y="465666"/>
                    </a:lnTo>
                    <a:lnTo>
                      <a:pt x="280144" y="465666"/>
                    </a:lnTo>
                    <a:close/>
                    <a:moveTo>
                      <a:pt x="0" y="0"/>
                    </a:moveTo>
                    <a:lnTo>
                      <a:pt x="256922" y="0"/>
                    </a:lnTo>
                    <a:lnTo>
                      <a:pt x="256922"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04" name="Freeform 200">
                <a:extLst>
                  <a:ext uri="{FF2B5EF4-FFF2-40B4-BE49-F238E27FC236}">
                    <a16:creationId xmlns:a16="http://schemas.microsoft.com/office/drawing/2014/main" id="{92087AD8-A96F-F14D-BF1A-69F0BF5D1679}"/>
                  </a:ext>
                </a:extLst>
              </p:cNvPr>
              <p:cNvSpPr>
                <a:spLocks noChangeArrowheads="1"/>
              </p:cNvSpPr>
              <p:nvPr/>
            </p:nvSpPr>
            <p:spPr bwMode="auto">
              <a:xfrm>
                <a:off x="19511054" y="11483149"/>
                <a:ext cx="3010190" cy="76902"/>
              </a:xfrm>
              <a:custGeom>
                <a:avLst/>
                <a:gdLst>
                  <a:gd name="T0" fmla="*/ 0 w 2416"/>
                  <a:gd name="T1" fmla="*/ 0 h 63"/>
                  <a:gd name="T2" fmla="*/ 0 w 2416"/>
                  <a:gd name="T3" fmla="*/ 28 h 63"/>
                  <a:gd name="T4" fmla="*/ 0 w 2416"/>
                  <a:gd name="T5" fmla="*/ 28 h 63"/>
                  <a:gd name="T6" fmla="*/ 33 w 2416"/>
                  <a:gd name="T7" fmla="*/ 62 h 63"/>
                  <a:gd name="T8" fmla="*/ 2382 w 2416"/>
                  <a:gd name="T9" fmla="*/ 62 h 63"/>
                  <a:gd name="T10" fmla="*/ 2382 w 2416"/>
                  <a:gd name="T11" fmla="*/ 62 h 63"/>
                  <a:gd name="T12" fmla="*/ 2415 w 2416"/>
                  <a:gd name="T13" fmla="*/ 28 h 63"/>
                  <a:gd name="T14" fmla="*/ 2415 w 2416"/>
                  <a:gd name="T15" fmla="*/ 0 h 63"/>
                  <a:gd name="T16" fmla="*/ 0 w 2416"/>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63">
                    <a:moveTo>
                      <a:pt x="0" y="0"/>
                    </a:moveTo>
                    <a:lnTo>
                      <a:pt x="0" y="28"/>
                    </a:lnTo>
                    <a:lnTo>
                      <a:pt x="0" y="28"/>
                    </a:lnTo>
                    <a:cubicBezTo>
                      <a:pt x="0" y="46"/>
                      <a:pt x="14" y="62"/>
                      <a:pt x="33" y="62"/>
                    </a:cubicBezTo>
                    <a:lnTo>
                      <a:pt x="2382" y="62"/>
                    </a:lnTo>
                    <a:lnTo>
                      <a:pt x="2382" y="62"/>
                    </a:lnTo>
                    <a:cubicBezTo>
                      <a:pt x="2400" y="62"/>
                      <a:pt x="2415" y="46"/>
                      <a:pt x="2415" y="28"/>
                    </a:cubicBezTo>
                    <a:lnTo>
                      <a:pt x="2415"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05" name="Freeform 104">
                <a:extLst>
                  <a:ext uri="{FF2B5EF4-FFF2-40B4-BE49-F238E27FC236}">
                    <a16:creationId xmlns:a16="http://schemas.microsoft.com/office/drawing/2014/main" id="{E747DB82-9FBF-3F40-B30A-DBD4D0D590E1}"/>
                  </a:ext>
                </a:extLst>
              </p:cNvPr>
              <p:cNvSpPr>
                <a:spLocks noChangeArrowheads="1"/>
              </p:cNvSpPr>
              <p:nvPr/>
            </p:nvSpPr>
            <p:spPr bwMode="auto">
              <a:xfrm>
                <a:off x="19950499" y="11093143"/>
                <a:ext cx="388768" cy="465666"/>
              </a:xfrm>
              <a:custGeom>
                <a:avLst/>
                <a:gdLst>
                  <a:gd name="connsiteX0" fmla="*/ 170280 w 388768"/>
                  <a:gd name="connsiteY0" fmla="*/ 0 h 465666"/>
                  <a:gd name="connsiteX1" fmla="*/ 388768 w 388768"/>
                  <a:gd name="connsiteY1" fmla="*/ 0 h 465666"/>
                  <a:gd name="connsiteX2" fmla="*/ 388768 w 388768"/>
                  <a:gd name="connsiteY2" fmla="*/ 465666 h 465666"/>
                  <a:gd name="connsiteX3" fmla="*/ 170280 w 388768"/>
                  <a:gd name="connsiteY3" fmla="*/ 465666 h 465666"/>
                  <a:gd name="connsiteX4" fmla="*/ 0 w 388768"/>
                  <a:gd name="connsiteY4" fmla="*/ 0 h 465666"/>
                  <a:gd name="connsiteX5" fmla="*/ 141586 w 388768"/>
                  <a:gd name="connsiteY5" fmla="*/ 0 h 465666"/>
                  <a:gd name="connsiteX6" fmla="*/ 141586 w 388768"/>
                  <a:gd name="connsiteY6" fmla="*/ 465666 h 465666"/>
                  <a:gd name="connsiteX7" fmla="*/ 0 w 388768"/>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768" h="465666">
                    <a:moveTo>
                      <a:pt x="170280" y="0"/>
                    </a:moveTo>
                    <a:lnTo>
                      <a:pt x="388768" y="0"/>
                    </a:lnTo>
                    <a:lnTo>
                      <a:pt x="388768" y="465666"/>
                    </a:lnTo>
                    <a:lnTo>
                      <a:pt x="170280" y="465666"/>
                    </a:lnTo>
                    <a:close/>
                    <a:moveTo>
                      <a:pt x="0" y="0"/>
                    </a:moveTo>
                    <a:lnTo>
                      <a:pt x="141586" y="0"/>
                    </a:lnTo>
                    <a:lnTo>
                      <a:pt x="141586"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69" name="Group 168">
              <a:extLst>
                <a:ext uri="{FF2B5EF4-FFF2-40B4-BE49-F238E27FC236}">
                  <a16:creationId xmlns:a16="http://schemas.microsoft.com/office/drawing/2014/main" id="{C1C3A674-836B-EC4E-AA91-B35C1E2DDF81}"/>
                </a:ext>
              </a:extLst>
            </p:cNvPr>
            <p:cNvGrpSpPr/>
            <p:nvPr/>
          </p:nvGrpSpPr>
          <p:grpSpPr>
            <a:xfrm>
              <a:off x="18895832" y="10626230"/>
              <a:ext cx="3010190" cy="466913"/>
              <a:chOff x="18895832" y="10626230"/>
              <a:chExt cx="3010190" cy="466913"/>
            </a:xfrm>
          </p:grpSpPr>
          <p:sp>
            <p:nvSpPr>
              <p:cNvPr id="106" name="Freeform 203">
                <a:extLst>
                  <a:ext uri="{FF2B5EF4-FFF2-40B4-BE49-F238E27FC236}">
                    <a16:creationId xmlns:a16="http://schemas.microsoft.com/office/drawing/2014/main" id="{67767021-AB84-1440-8404-86BB24E4053B}"/>
                  </a:ext>
                </a:extLst>
              </p:cNvPr>
              <p:cNvSpPr>
                <a:spLocks noChangeArrowheads="1"/>
              </p:cNvSpPr>
              <p:nvPr/>
            </p:nvSpPr>
            <p:spPr bwMode="auto">
              <a:xfrm>
                <a:off x="18895832" y="10626230"/>
                <a:ext cx="3010190" cy="466911"/>
              </a:xfrm>
              <a:custGeom>
                <a:avLst/>
                <a:gdLst>
                  <a:gd name="T0" fmla="*/ 0 w 2417"/>
                  <a:gd name="T1" fmla="*/ 33 h 376"/>
                  <a:gd name="T2" fmla="*/ 0 w 2417"/>
                  <a:gd name="T3" fmla="*/ 342 h 376"/>
                  <a:gd name="T4" fmla="*/ 0 w 2417"/>
                  <a:gd name="T5" fmla="*/ 342 h 376"/>
                  <a:gd name="T6" fmla="*/ 33 w 2417"/>
                  <a:gd name="T7" fmla="*/ 375 h 376"/>
                  <a:gd name="T8" fmla="*/ 2383 w 2417"/>
                  <a:gd name="T9" fmla="*/ 375 h 376"/>
                  <a:gd name="T10" fmla="*/ 2383 w 2417"/>
                  <a:gd name="T11" fmla="*/ 375 h 376"/>
                  <a:gd name="T12" fmla="*/ 2416 w 2417"/>
                  <a:gd name="T13" fmla="*/ 342 h 376"/>
                  <a:gd name="T14" fmla="*/ 2416 w 2417"/>
                  <a:gd name="T15" fmla="*/ 33 h 376"/>
                  <a:gd name="T16" fmla="*/ 2416 w 2417"/>
                  <a:gd name="T17" fmla="*/ 33 h 376"/>
                  <a:gd name="T18" fmla="*/ 2383 w 2417"/>
                  <a:gd name="T19" fmla="*/ 0 h 376"/>
                  <a:gd name="T20" fmla="*/ 33 w 2417"/>
                  <a:gd name="T21" fmla="*/ 0 h 376"/>
                  <a:gd name="T22" fmla="*/ 33 w 2417"/>
                  <a:gd name="T23" fmla="*/ 0 h 376"/>
                  <a:gd name="T24" fmla="*/ 0 w 2417"/>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3"/>
                    </a:moveTo>
                    <a:lnTo>
                      <a:pt x="0" y="342"/>
                    </a:lnTo>
                    <a:lnTo>
                      <a:pt x="0" y="342"/>
                    </a:lnTo>
                    <a:cubicBezTo>
                      <a:pt x="0" y="360"/>
                      <a:pt x="15" y="375"/>
                      <a:pt x="33" y="375"/>
                    </a:cubicBezTo>
                    <a:lnTo>
                      <a:pt x="2383" y="375"/>
                    </a:lnTo>
                    <a:lnTo>
                      <a:pt x="2383" y="375"/>
                    </a:lnTo>
                    <a:cubicBezTo>
                      <a:pt x="2401" y="375"/>
                      <a:pt x="2416" y="360"/>
                      <a:pt x="2416" y="342"/>
                    </a:cubicBezTo>
                    <a:lnTo>
                      <a:pt x="2416" y="33"/>
                    </a:lnTo>
                    <a:lnTo>
                      <a:pt x="2416" y="33"/>
                    </a:lnTo>
                    <a:cubicBezTo>
                      <a:pt x="2416" y="15"/>
                      <a:pt x="2401" y="0"/>
                      <a:pt x="2383" y="0"/>
                    </a:cubicBezTo>
                    <a:lnTo>
                      <a:pt x="33" y="0"/>
                    </a:lnTo>
                    <a:lnTo>
                      <a:pt x="33" y="0"/>
                    </a:lnTo>
                    <a:cubicBezTo>
                      <a:pt x="15" y="0"/>
                      <a:pt x="0" y="15"/>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07" name="Freeform 106">
                <a:extLst>
                  <a:ext uri="{FF2B5EF4-FFF2-40B4-BE49-F238E27FC236}">
                    <a16:creationId xmlns:a16="http://schemas.microsoft.com/office/drawing/2014/main" id="{3AA5B13C-91FC-4A4B-8994-3FE51C79E058}"/>
                  </a:ext>
                </a:extLst>
              </p:cNvPr>
              <p:cNvSpPr>
                <a:spLocks noChangeArrowheads="1"/>
              </p:cNvSpPr>
              <p:nvPr/>
            </p:nvSpPr>
            <p:spPr bwMode="auto">
              <a:xfrm>
                <a:off x="21010655" y="10626230"/>
                <a:ext cx="586520" cy="465669"/>
              </a:xfrm>
              <a:custGeom>
                <a:avLst/>
                <a:gdLst>
                  <a:gd name="connsiteX0" fmla="*/ 280144 w 586520"/>
                  <a:gd name="connsiteY0" fmla="*/ 0 h 465669"/>
                  <a:gd name="connsiteX1" fmla="*/ 586520 w 586520"/>
                  <a:gd name="connsiteY1" fmla="*/ 0 h 465669"/>
                  <a:gd name="connsiteX2" fmla="*/ 586520 w 586520"/>
                  <a:gd name="connsiteY2" fmla="*/ 465669 h 465669"/>
                  <a:gd name="connsiteX3" fmla="*/ 280144 w 586520"/>
                  <a:gd name="connsiteY3" fmla="*/ 465669 h 465669"/>
                  <a:gd name="connsiteX4" fmla="*/ 0 w 586520"/>
                  <a:gd name="connsiteY4" fmla="*/ 0 h 465669"/>
                  <a:gd name="connsiteX5" fmla="*/ 256928 w 586520"/>
                  <a:gd name="connsiteY5" fmla="*/ 0 h 465669"/>
                  <a:gd name="connsiteX6" fmla="*/ 256928 w 586520"/>
                  <a:gd name="connsiteY6" fmla="*/ 465669 h 465669"/>
                  <a:gd name="connsiteX7" fmla="*/ 0 w 586520"/>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20" h="465669">
                    <a:moveTo>
                      <a:pt x="280144" y="0"/>
                    </a:moveTo>
                    <a:lnTo>
                      <a:pt x="586520" y="0"/>
                    </a:lnTo>
                    <a:lnTo>
                      <a:pt x="586520" y="465669"/>
                    </a:lnTo>
                    <a:lnTo>
                      <a:pt x="280144" y="465669"/>
                    </a:lnTo>
                    <a:close/>
                    <a:moveTo>
                      <a:pt x="0" y="0"/>
                    </a:moveTo>
                    <a:lnTo>
                      <a:pt x="256928" y="0"/>
                    </a:lnTo>
                    <a:lnTo>
                      <a:pt x="256928" y="465669"/>
                    </a:lnTo>
                    <a:lnTo>
                      <a:pt x="0" y="465669"/>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08" name="Freeform 206">
                <a:extLst>
                  <a:ext uri="{FF2B5EF4-FFF2-40B4-BE49-F238E27FC236}">
                    <a16:creationId xmlns:a16="http://schemas.microsoft.com/office/drawing/2014/main" id="{CB2D82F3-4D34-4643-9767-35DC8EF4687B}"/>
                  </a:ext>
                </a:extLst>
              </p:cNvPr>
              <p:cNvSpPr>
                <a:spLocks noChangeArrowheads="1"/>
              </p:cNvSpPr>
              <p:nvPr/>
            </p:nvSpPr>
            <p:spPr bwMode="auto">
              <a:xfrm>
                <a:off x="18895832" y="11016241"/>
                <a:ext cx="3010190" cy="76902"/>
              </a:xfrm>
              <a:custGeom>
                <a:avLst/>
                <a:gdLst>
                  <a:gd name="T0" fmla="*/ 0 w 2417"/>
                  <a:gd name="T1" fmla="*/ 0 h 63"/>
                  <a:gd name="T2" fmla="*/ 0 w 2417"/>
                  <a:gd name="T3" fmla="*/ 29 h 63"/>
                  <a:gd name="T4" fmla="*/ 0 w 2417"/>
                  <a:gd name="T5" fmla="*/ 29 h 63"/>
                  <a:gd name="T6" fmla="*/ 33 w 2417"/>
                  <a:gd name="T7" fmla="*/ 62 h 63"/>
                  <a:gd name="T8" fmla="*/ 2383 w 2417"/>
                  <a:gd name="T9" fmla="*/ 62 h 63"/>
                  <a:gd name="T10" fmla="*/ 2383 w 2417"/>
                  <a:gd name="T11" fmla="*/ 62 h 63"/>
                  <a:gd name="T12" fmla="*/ 2416 w 2417"/>
                  <a:gd name="T13" fmla="*/ 29 h 63"/>
                  <a:gd name="T14" fmla="*/ 2416 w 2417"/>
                  <a:gd name="T15" fmla="*/ 0 h 63"/>
                  <a:gd name="T16" fmla="*/ 0 w 241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3">
                    <a:moveTo>
                      <a:pt x="0" y="0"/>
                    </a:moveTo>
                    <a:lnTo>
                      <a:pt x="0" y="29"/>
                    </a:lnTo>
                    <a:lnTo>
                      <a:pt x="0" y="29"/>
                    </a:lnTo>
                    <a:cubicBezTo>
                      <a:pt x="0" y="47"/>
                      <a:pt x="15" y="62"/>
                      <a:pt x="33" y="62"/>
                    </a:cubicBezTo>
                    <a:lnTo>
                      <a:pt x="2383" y="62"/>
                    </a:lnTo>
                    <a:lnTo>
                      <a:pt x="2383" y="62"/>
                    </a:lnTo>
                    <a:cubicBezTo>
                      <a:pt x="2401" y="62"/>
                      <a:pt x="2416" y="47"/>
                      <a:pt x="2416" y="29"/>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09" name="Freeform 108">
                <a:extLst>
                  <a:ext uri="{FF2B5EF4-FFF2-40B4-BE49-F238E27FC236}">
                    <a16:creationId xmlns:a16="http://schemas.microsoft.com/office/drawing/2014/main" id="{89BF83C1-C6F3-254B-8757-18FCA08196FD}"/>
                  </a:ext>
                </a:extLst>
              </p:cNvPr>
              <p:cNvSpPr>
                <a:spLocks noChangeArrowheads="1"/>
              </p:cNvSpPr>
              <p:nvPr/>
            </p:nvSpPr>
            <p:spPr bwMode="auto">
              <a:xfrm>
                <a:off x="19340769" y="10626230"/>
                <a:ext cx="383270" cy="465669"/>
              </a:xfrm>
              <a:custGeom>
                <a:avLst/>
                <a:gdLst>
                  <a:gd name="connsiteX0" fmla="*/ 164790 w 383270"/>
                  <a:gd name="connsiteY0" fmla="*/ 0 h 465669"/>
                  <a:gd name="connsiteX1" fmla="*/ 383270 w 383270"/>
                  <a:gd name="connsiteY1" fmla="*/ 0 h 465669"/>
                  <a:gd name="connsiteX2" fmla="*/ 383270 w 383270"/>
                  <a:gd name="connsiteY2" fmla="*/ 465669 h 465669"/>
                  <a:gd name="connsiteX3" fmla="*/ 164790 w 383270"/>
                  <a:gd name="connsiteY3" fmla="*/ 465669 h 465669"/>
                  <a:gd name="connsiteX4" fmla="*/ 0 w 383270"/>
                  <a:gd name="connsiteY4" fmla="*/ 0 h 465669"/>
                  <a:gd name="connsiteX5" fmla="*/ 141588 w 383270"/>
                  <a:gd name="connsiteY5" fmla="*/ 0 h 465669"/>
                  <a:gd name="connsiteX6" fmla="*/ 141588 w 383270"/>
                  <a:gd name="connsiteY6" fmla="*/ 465669 h 465669"/>
                  <a:gd name="connsiteX7" fmla="*/ 0 w 383270"/>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9">
                    <a:moveTo>
                      <a:pt x="164790" y="0"/>
                    </a:moveTo>
                    <a:lnTo>
                      <a:pt x="383270" y="0"/>
                    </a:lnTo>
                    <a:lnTo>
                      <a:pt x="383270" y="465669"/>
                    </a:lnTo>
                    <a:lnTo>
                      <a:pt x="164790" y="465669"/>
                    </a:lnTo>
                    <a:close/>
                    <a:moveTo>
                      <a:pt x="0" y="0"/>
                    </a:moveTo>
                    <a:lnTo>
                      <a:pt x="141588" y="0"/>
                    </a:lnTo>
                    <a:lnTo>
                      <a:pt x="141588" y="465669"/>
                    </a:lnTo>
                    <a:lnTo>
                      <a:pt x="0" y="465669"/>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70" name="Group 169">
              <a:extLst>
                <a:ext uri="{FF2B5EF4-FFF2-40B4-BE49-F238E27FC236}">
                  <a16:creationId xmlns:a16="http://schemas.microsoft.com/office/drawing/2014/main" id="{BD853C9D-D47C-E146-95D6-A824C078C0EC}"/>
                </a:ext>
              </a:extLst>
            </p:cNvPr>
            <p:cNvGrpSpPr/>
            <p:nvPr/>
          </p:nvGrpSpPr>
          <p:grpSpPr>
            <a:xfrm>
              <a:off x="19110059" y="10159324"/>
              <a:ext cx="3010190" cy="472402"/>
              <a:chOff x="19110059" y="10159324"/>
              <a:chExt cx="3010190" cy="472402"/>
            </a:xfrm>
          </p:grpSpPr>
          <p:sp>
            <p:nvSpPr>
              <p:cNvPr id="110" name="Freeform 209">
                <a:extLst>
                  <a:ext uri="{FF2B5EF4-FFF2-40B4-BE49-F238E27FC236}">
                    <a16:creationId xmlns:a16="http://schemas.microsoft.com/office/drawing/2014/main" id="{6C2E3E52-C849-8748-8F9A-D14006E63618}"/>
                  </a:ext>
                </a:extLst>
              </p:cNvPr>
              <p:cNvSpPr>
                <a:spLocks noChangeArrowheads="1"/>
              </p:cNvSpPr>
              <p:nvPr/>
            </p:nvSpPr>
            <p:spPr bwMode="auto">
              <a:xfrm>
                <a:off x="19110059" y="10159324"/>
                <a:ext cx="3010190" cy="466908"/>
              </a:xfrm>
              <a:custGeom>
                <a:avLst/>
                <a:gdLst>
                  <a:gd name="T0" fmla="*/ 0 w 2417"/>
                  <a:gd name="T1" fmla="*/ 34 h 376"/>
                  <a:gd name="T2" fmla="*/ 0 w 2417"/>
                  <a:gd name="T3" fmla="*/ 342 h 376"/>
                  <a:gd name="T4" fmla="*/ 0 w 2417"/>
                  <a:gd name="T5" fmla="*/ 342 h 376"/>
                  <a:gd name="T6" fmla="*/ 33 w 2417"/>
                  <a:gd name="T7" fmla="*/ 375 h 376"/>
                  <a:gd name="T8" fmla="*/ 2383 w 2417"/>
                  <a:gd name="T9" fmla="*/ 375 h 376"/>
                  <a:gd name="T10" fmla="*/ 2383 w 2417"/>
                  <a:gd name="T11" fmla="*/ 375 h 376"/>
                  <a:gd name="T12" fmla="*/ 2416 w 2417"/>
                  <a:gd name="T13" fmla="*/ 342 h 376"/>
                  <a:gd name="T14" fmla="*/ 2416 w 2417"/>
                  <a:gd name="T15" fmla="*/ 34 h 376"/>
                  <a:gd name="T16" fmla="*/ 2416 w 2417"/>
                  <a:gd name="T17" fmla="*/ 34 h 376"/>
                  <a:gd name="T18" fmla="*/ 2383 w 2417"/>
                  <a:gd name="T19" fmla="*/ 0 h 376"/>
                  <a:gd name="T20" fmla="*/ 33 w 2417"/>
                  <a:gd name="T21" fmla="*/ 0 h 376"/>
                  <a:gd name="T22" fmla="*/ 33 w 2417"/>
                  <a:gd name="T23" fmla="*/ 0 h 376"/>
                  <a:gd name="T24" fmla="*/ 0 w 2417"/>
                  <a:gd name="T25" fmla="*/ 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4"/>
                    </a:moveTo>
                    <a:lnTo>
                      <a:pt x="0" y="342"/>
                    </a:lnTo>
                    <a:lnTo>
                      <a:pt x="0" y="342"/>
                    </a:lnTo>
                    <a:cubicBezTo>
                      <a:pt x="0" y="361"/>
                      <a:pt x="15" y="375"/>
                      <a:pt x="33" y="375"/>
                    </a:cubicBezTo>
                    <a:lnTo>
                      <a:pt x="2383" y="375"/>
                    </a:lnTo>
                    <a:lnTo>
                      <a:pt x="2383" y="375"/>
                    </a:lnTo>
                    <a:cubicBezTo>
                      <a:pt x="2401" y="375"/>
                      <a:pt x="2416" y="361"/>
                      <a:pt x="2416" y="342"/>
                    </a:cubicBezTo>
                    <a:lnTo>
                      <a:pt x="2416" y="34"/>
                    </a:lnTo>
                    <a:lnTo>
                      <a:pt x="2416" y="34"/>
                    </a:lnTo>
                    <a:cubicBezTo>
                      <a:pt x="2416" y="15"/>
                      <a:pt x="2401" y="0"/>
                      <a:pt x="2383" y="0"/>
                    </a:cubicBezTo>
                    <a:lnTo>
                      <a:pt x="33" y="0"/>
                    </a:lnTo>
                    <a:lnTo>
                      <a:pt x="33" y="0"/>
                    </a:lnTo>
                    <a:cubicBezTo>
                      <a:pt x="15" y="0"/>
                      <a:pt x="0" y="15"/>
                      <a:pt x="0" y="34"/>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11" name="Freeform 110">
                <a:extLst>
                  <a:ext uri="{FF2B5EF4-FFF2-40B4-BE49-F238E27FC236}">
                    <a16:creationId xmlns:a16="http://schemas.microsoft.com/office/drawing/2014/main" id="{D97C77E3-F8A5-9240-8E09-B044A229CDF5}"/>
                  </a:ext>
                </a:extLst>
              </p:cNvPr>
              <p:cNvSpPr>
                <a:spLocks noChangeArrowheads="1"/>
              </p:cNvSpPr>
              <p:nvPr/>
            </p:nvSpPr>
            <p:spPr bwMode="auto">
              <a:xfrm>
                <a:off x="21224883" y="10159324"/>
                <a:ext cx="586520" cy="465666"/>
              </a:xfrm>
              <a:custGeom>
                <a:avLst/>
                <a:gdLst>
                  <a:gd name="connsiteX0" fmla="*/ 280144 w 586520"/>
                  <a:gd name="connsiteY0" fmla="*/ 0 h 465666"/>
                  <a:gd name="connsiteX1" fmla="*/ 586520 w 586520"/>
                  <a:gd name="connsiteY1" fmla="*/ 0 h 465666"/>
                  <a:gd name="connsiteX2" fmla="*/ 586520 w 586520"/>
                  <a:gd name="connsiteY2" fmla="*/ 465666 h 465666"/>
                  <a:gd name="connsiteX3" fmla="*/ 280144 w 586520"/>
                  <a:gd name="connsiteY3" fmla="*/ 465666 h 465666"/>
                  <a:gd name="connsiteX4" fmla="*/ 0 w 586520"/>
                  <a:gd name="connsiteY4" fmla="*/ 0 h 465666"/>
                  <a:gd name="connsiteX5" fmla="*/ 256918 w 586520"/>
                  <a:gd name="connsiteY5" fmla="*/ 0 h 465666"/>
                  <a:gd name="connsiteX6" fmla="*/ 256918 w 586520"/>
                  <a:gd name="connsiteY6" fmla="*/ 465666 h 465666"/>
                  <a:gd name="connsiteX7" fmla="*/ 0 w 58652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20" h="465666">
                    <a:moveTo>
                      <a:pt x="280144" y="0"/>
                    </a:moveTo>
                    <a:lnTo>
                      <a:pt x="586520" y="0"/>
                    </a:lnTo>
                    <a:lnTo>
                      <a:pt x="586520" y="465666"/>
                    </a:lnTo>
                    <a:lnTo>
                      <a:pt x="280144" y="465666"/>
                    </a:lnTo>
                    <a:close/>
                    <a:moveTo>
                      <a:pt x="0" y="0"/>
                    </a:moveTo>
                    <a:lnTo>
                      <a:pt x="256918" y="0"/>
                    </a:lnTo>
                    <a:lnTo>
                      <a:pt x="256918"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12" name="Freeform 212">
                <a:extLst>
                  <a:ext uri="{FF2B5EF4-FFF2-40B4-BE49-F238E27FC236}">
                    <a16:creationId xmlns:a16="http://schemas.microsoft.com/office/drawing/2014/main" id="{B5DC51C9-58D4-A845-ABD7-A3DAAF92D43D}"/>
                  </a:ext>
                </a:extLst>
              </p:cNvPr>
              <p:cNvSpPr>
                <a:spLocks noChangeArrowheads="1"/>
              </p:cNvSpPr>
              <p:nvPr/>
            </p:nvSpPr>
            <p:spPr bwMode="auto">
              <a:xfrm>
                <a:off x="19110059" y="10554824"/>
                <a:ext cx="3010190" cy="76902"/>
              </a:xfrm>
              <a:custGeom>
                <a:avLst/>
                <a:gdLst>
                  <a:gd name="T0" fmla="*/ 0 w 2417"/>
                  <a:gd name="T1" fmla="*/ 0 h 62"/>
                  <a:gd name="T2" fmla="*/ 0 w 2417"/>
                  <a:gd name="T3" fmla="*/ 28 h 62"/>
                  <a:gd name="T4" fmla="*/ 0 w 2417"/>
                  <a:gd name="T5" fmla="*/ 28 h 62"/>
                  <a:gd name="T6" fmla="*/ 33 w 2417"/>
                  <a:gd name="T7" fmla="*/ 61 h 62"/>
                  <a:gd name="T8" fmla="*/ 2383 w 2417"/>
                  <a:gd name="T9" fmla="*/ 61 h 62"/>
                  <a:gd name="T10" fmla="*/ 2383 w 2417"/>
                  <a:gd name="T11" fmla="*/ 61 h 62"/>
                  <a:gd name="T12" fmla="*/ 2416 w 2417"/>
                  <a:gd name="T13" fmla="*/ 28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8"/>
                    </a:lnTo>
                    <a:lnTo>
                      <a:pt x="0" y="28"/>
                    </a:lnTo>
                    <a:cubicBezTo>
                      <a:pt x="0" y="47"/>
                      <a:pt x="15" y="61"/>
                      <a:pt x="33" y="61"/>
                    </a:cubicBezTo>
                    <a:lnTo>
                      <a:pt x="2383" y="61"/>
                    </a:lnTo>
                    <a:lnTo>
                      <a:pt x="2383" y="61"/>
                    </a:lnTo>
                    <a:cubicBezTo>
                      <a:pt x="2401" y="61"/>
                      <a:pt x="2416" y="47"/>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13" name="Freeform 112">
                <a:extLst>
                  <a:ext uri="{FF2B5EF4-FFF2-40B4-BE49-F238E27FC236}">
                    <a16:creationId xmlns:a16="http://schemas.microsoft.com/office/drawing/2014/main" id="{53CDD4A6-D05E-8240-935A-2E9EBAA736DC}"/>
                  </a:ext>
                </a:extLst>
              </p:cNvPr>
              <p:cNvSpPr>
                <a:spLocks noChangeArrowheads="1"/>
              </p:cNvSpPr>
              <p:nvPr/>
            </p:nvSpPr>
            <p:spPr bwMode="auto">
              <a:xfrm>
                <a:off x="19549507" y="10159324"/>
                <a:ext cx="388770" cy="465666"/>
              </a:xfrm>
              <a:custGeom>
                <a:avLst/>
                <a:gdLst>
                  <a:gd name="connsiteX0" fmla="*/ 170282 w 388770"/>
                  <a:gd name="connsiteY0" fmla="*/ 0 h 465666"/>
                  <a:gd name="connsiteX1" fmla="*/ 388770 w 388770"/>
                  <a:gd name="connsiteY1" fmla="*/ 0 h 465666"/>
                  <a:gd name="connsiteX2" fmla="*/ 388770 w 388770"/>
                  <a:gd name="connsiteY2" fmla="*/ 465666 h 465666"/>
                  <a:gd name="connsiteX3" fmla="*/ 170282 w 388770"/>
                  <a:gd name="connsiteY3" fmla="*/ 465666 h 465666"/>
                  <a:gd name="connsiteX4" fmla="*/ 0 w 388770"/>
                  <a:gd name="connsiteY4" fmla="*/ 0 h 465666"/>
                  <a:gd name="connsiteX5" fmla="*/ 141586 w 388770"/>
                  <a:gd name="connsiteY5" fmla="*/ 0 h 465666"/>
                  <a:gd name="connsiteX6" fmla="*/ 141586 w 388770"/>
                  <a:gd name="connsiteY6" fmla="*/ 465666 h 465666"/>
                  <a:gd name="connsiteX7" fmla="*/ 0 w 38877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770" h="465666">
                    <a:moveTo>
                      <a:pt x="170282" y="0"/>
                    </a:moveTo>
                    <a:lnTo>
                      <a:pt x="388770" y="0"/>
                    </a:lnTo>
                    <a:lnTo>
                      <a:pt x="388770" y="465666"/>
                    </a:lnTo>
                    <a:lnTo>
                      <a:pt x="170282" y="465666"/>
                    </a:lnTo>
                    <a:close/>
                    <a:moveTo>
                      <a:pt x="0" y="0"/>
                    </a:moveTo>
                    <a:lnTo>
                      <a:pt x="141586" y="0"/>
                    </a:lnTo>
                    <a:lnTo>
                      <a:pt x="141586"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71" name="Group 170">
              <a:extLst>
                <a:ext uri="{FF2B5EF4-FFF2-40B4-BE49-F238E27FC236}">
                  <a16:creationId xmlns:a16="http://schemas.microsoft.com/office/drawing/2014/main" id="{DE2C89FF-B527-434D-B0DB-1CD9F63F0497}"/>
                </a:ext>
              </a:extLst>
            </p:cNvPr>
            <p:cNvGrpSpPr/>
            <p:nvPr/>
          </p:nvGrpSpPr>
          <p:grpSpPr>
            <a:xfrm>
              <a:off x="19307809" y="9697909"/>
              <a:ext cx="3010190" cy="466908"/>
              <a:chOff x="19307809" y="9697909"/>
              <a:chExt cx="3010190" cy="466908"/>
            </a:xfrm>
          </p:grpSpPr>
          <p:sp>
            <p:nvSpPr>
              <p:cNvPr id="114" name="Freeform 215">
                <a:extLst>
                  <a:ext uri="{FF2B5EF4-FFF2-40B4-BE49-F238E27FC236}">
                    <a16:creationId xmlns:a16="http://schemas.microsoft.com/office/drawing/2014/main" id="{2E4BC98A-56CE-7B4A-85C8-9CEE9E3C9455}"/>
                  </a:ext>
                </a:extLst>
              </p:cNvPr>
              <p:cNvSpPr>
                <a:spLocks noChangeArrowheads="1"/>
              </p:cNvSpPr>
              <p:nvPr/>
            </p:nvSpPr>
            <p:spPr bwMode="auto">
              <a:xfrm>
                <a:off x="19307809" y="9697909"/>
                <a:ext cx="3010190" cy="466908"/>
              </a:xfrm>
              <a:custGeom>
                <a:avLst/>
                <a:gdLst>
                  <a:gd name="T0" fmla="*/ 0 w 2417"/>
                  <a:gd name="T1" fmla="*/ 33 h 375"/>
                  <a:gd name="T2" fmla="*/ 0 w 2417"/>
                  <a:gd name="T3" fmla="*/ 341 h 375"/>
                  <a:gd name="T4" fmla="*/ 0 w 2417"/>
                  <a:gd name="T5" fmla="*/ 341 h 375"/>
                  <a:gd name="T6" fmla="*/ 33 w 2417"/>
                  <a:gd name="T7" fmla="*/ 374 h 375"/>
                  <a:gd name="T8" fmla="*/ 2383 w 2417"/>
                  <a:gd name="T9" fmla="*/ 374 h 375"/>
                  <a:gd name="T10" fmla="*/ 2383 w 2417"/>
                  <a:gd name="T11" fmla="*/ 374 h 375"/>
                  <a:gd name="T12" fmla="*/ 2416 w 2417"/>
                  <a:gd name="T13" fmla="*/ 341 h 375"/>
                  <a:gd name="T14" fmla="*/ 2416 w 2417"/>
                  <a:gd name="T15" fmla="*/ 33 h 375"/>
                  <a:gd name="T16" fmla="*/ 2416 w 2417"/>
                  <a:gd name="T17" fmla="*/ 33 h 375"/>
                  <a:gd name="T18" fmla="*/ 2383 w 2417"/>
                  <a:gd name="T19" fmla="*/ 0 h 375"/>
                  <a:gd name="T20" fmla="*/ 33 w 2417"/>
                  <a:gd name="T21" fmla="*/ 0 h 375"/>
                  <a:gd name="T22" fmla="*/ 33 w 2417"/>
                  <a:gd name="T23" fmla="*/ 0 h 375"/>
                  <a:gd name="T24" fmla="*/ 0 w 2417"/>
                  <a:gd name="T25" fmla="*/ 3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3"/>
                    </a:moveTo>
                    <a:lnTo>
                      <a:pt x="0" y="341"/>
                    </a:lnTo>
                    <a:lnTo>
                      <a:pt x="0" y="341"/>
                    </a:lnTo>
                    <a:cubicBezTo>
                      <a:pt x="0" y="360"/>
                      <a:pt x="15" y="374"/>
                      <a:pt x="33" y="374"/>
                    </a:cubicBezTo>
                    <a:lnTo>
                      <a:pt x="2383" y="374"/>
                    </a:lnTo>
                    <a:lnTo>
                      <a:pt x="2383" y="374"/>
                    </a:lnTo>
                    <a:cubicBezTo>
                      <a:pt x="2401" y="374"/>
                      <a:pt x="2416" y="360"/>
                      <a:pt x="2416" y="341"/>
                    </a:cubicBezTo>
                    <a:lnTo>
                      <a:pt x="2416" y="33"/>
                    </a:lnTo>
                    <a:lnTo>
                      <a:pt x="2416" y="33"/>
                    </a:lnTo>
                    <a:cubicBezTo>
                      <a:pt x="2416" y="15"/>
                      <a:pt x="2401" y="0"/>
                      <a:pt x="2383" y="0"/>
                    </a:cubicBezTo>
                    <a:lnTo>
                      <a:pt x="33" y="0"/>
                    </a:lnTo>
                    <a:lnTo>
                      <a:pt x="33" y="0"/>
                    </a:lnTo>
                    <a:cubicBezTo>
                      <a:pt x="15" y="0"/>
                      <a:pt x="0" y="15"/>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15" name="Freeform 114">
                <a:extLst>
                  <a:ext uri="{FF2B5EF4-FFF2-40B4-BE49-F238E27FC236}">
                    <a16:creationId xmlns:a16="http://schemas.microsoft.com/office/drawing/2014/main" id="{D316C074-E8C0-1C48-9AD4-3BEAF95A0A01}"/>
                  </a:ext>
                </a:extLst>
              </p:cNvPr>
              <p:cNvSpPr>
                <a:spLocks noChangeArrowheads="1"/>
              </p:cNvSpPr>
              <p:nvPr/>
            </p:nvSpPr>
            <p:spPr bwMode="auto">
              <a:xfrm>
                <a:off x="21422635" y="9697910"/>
                <a:ext cx="581026" cy="465663"/>
              </a:xfrm>
              <a:custGeom>
                <a:avLst/>
                <a:gdLst>
                  <a:gd name="connsiteX0" fmla="*/ 274652 w 581026"/>
                  <a:gd name="connsiteY0" fmla="*/ 0 h 465663"/>
                  <a:gd name="connsiteX1" fmla="*/ 581026 w 581026"/>
                  <a:gd name="connsiteY1" fmla="*/ 0 h 465663"/>
                  <a:gd name="connsiteX2" fmla="*/ 581026 w 581026"/>
                  <a:gd name="connsiteY2" fmla="*/ 465663 h 465663"/>
                  <a:gd name="connsiteX3" fmla="*/ 274652 w 581026"/>
                  <a:gd name="connsiteY3" fmla="*/ 465663 h 465663"/>
                  <a:gd name="connsiteX4" fmla="*/ 0 w 581026"/>
                  <a:gd name="connsiteY4" fmla="*/ 0 h 465663"/>
                  <a:gd name="connsiteX5" fmla="*/ 256922 w 581026"/>
                  <a:gd name="connsiteY5" fmla="*/ 0 h 465663"/>
                  <a:gd name="connsiteX6" fmla="*/ 256922 w 581026"/>
                  <a:gd name="connsiteY6" fmla="*/ 465663 h 465663"/>
                  <a:gd name="connsiteX7" fmla="*/ 0 w 581026"/>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6" h="465663">
                    <a:moveTo>
                      <a:pt x="274652" y="0"/>
                    </a:moveTo>
                    <a:lnTo>
                      <a:pt x="581026" y="0"/>
                    </a:lnTo>
                    <a:lnTo>
                      <a:pt x="581026" y="465663"/>
                    </a:lnTo>
                    <a:lnTo>
                      <a:pt x="274652" y="465663"/>
                    </a:lnTo>
                    <a:close/>
                    <a:moveTo>
                      <a:pt x="0" y="0"/>
                    </a:moveTo>
                    <a:lnTo>
                      <a:pt x="256922" y="0"/>
                    </a:lnTo>
                    <a:lnTo>
                      <a:pt x="256922" y="465663"/>
                    </a:lnTo>
                    <a:lnTo>
                      <a:pt x="0" y="465663"/>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16" name="Freeform 218">
                <a:extLst>
                  <a:ext uri="{FF2B5EF4-FFF2-40B4-BE49-F238E27FC236}">
                    <a16:creationId xmlns:a16="http://schemas.microsoft.com/office/drawing/2014/main" id="{AA00AFF0-4819-CE45-9AAC-568FA3D1D35F}"/>
                  </a:ext>
                </a:extLst>
              </p:cNvPr>
              <p:cNvSpPr>
                <a:spLocks noChangeArrowheads="1"/>
              </p:cNvSpPr>
              <p:nvPr/>
            </p:nvSpPr>
            <p:spPr bwMode="auto">
              <a:xfrm>
                <a:off x="19307809" y="10087915"/>
                <a:ext cx="3010190" cy="76902"/>
              </a:xfrm>
              <a:custGeom>
                <a:avLst/>
                <a:gdLst>
                  <a:gd name="T0" fmla="*/ 0 w 2417"/>
                  <a:gd name="T1" fmla="*/ 0 h 62"/>
                  <a:gd name="T2" fmla="*/ 0 w 2417"/>
                  <a:gd name="T3" fmla="*/ 28 h 62"/>
                  <a:gd name="T4" fmla="*/ 0 w 2417"/>
                  <a:gd name="T5" fmla="*/ 28 h 62"/>
                  <a:gd name="T6" fmla="*/ 33 w 2417"/>
                  <a:gd name="T7" fmla="*/ 61 h 62"/>
                  <a:gd name="T8" fmla="*/ 2383 w 2417"/>
                  <a:gd name="T9" fmla="*/ 61 h 62"/>
                  <a:gd name="T10" fmla="*/ 2383 w 2417"/>
                  <a:gd name="T11" fmla="*/ 61 h 62"/>
                  <a:gd name="T12" fmla="*/ 2416 w 2417"/>
                  <a:gd name="T13" fmla="*/ 28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8"/>
                    </a:lnTo>
                    <a:lnTo>
                      <a:pt x="0" y="28"/>
                    </a:lnTo>
                    <a:cubicBezTo>
                      <a:pt x="0" y="47"/>
                      <a:pt x="15" y="61"/>
                      <a:pt x="33" y="61"/>
                    </a:cubicBezTo>
                    <a:lnTo>
                      <a:pt x="2383" y="61"/>
                    </a:lnTo>
                    <a:lnTo>
                      <a:pt x="2383" y="61"/>
                    </a:lnTo>
                    <a:cubicBezTo>
                      <a:pt x="2401" y="61"/>
                      <a:pt x="2416" y="47"/>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17" name="Freeform 116">
                <a:extLst>
                  <a:ext uri="{FF2B5EF4-FFF2-40B4-BE49-F238E27FC236}">
                    <a16:creationId xmlns:a16="http://schemas.microsoft.com/office/drawing/2014/main" id="{763B1593-65CF-824A-94FF-2912936CC9D0}"/>
                  </a:ext>
                </a:extLst>
              </p:cNvPr>
              <p:cNvSpPr>
                <a:spLocks noChangeArrowheads="1"/>
              </p:cNvSpPr>
              <p:nvPr/>
            </p:nvSpPr>
            <p:spPr bwMode="auto">
              <a:xfrm>
                <a:off x="19747255" y="9697910"/>
                <a:ext cx="383270" cy="465663"/>
              </a:xfrm>
              <a:custGeom>
                <a:avLst/>
                <a:gdLst>
                  <a:gd name="connsiteX0" fmla="*/ 164790 w 383270"/>
                  <a:gd name="connsiteY0" fmla="*/ 0 h 465663"/>
                  <a:gd name="connsiteX1" fmla="*/ 383270 w 383270"/>
                  <a:gd name="connsiteY1" fmla="*/ 0 h 465663"/>
                  <a:gd name="connsiteX2" fmla="*/ 383270 w 383270"/>
                  <a:gd name="connsiteY2" fmla="*/ 465663 h 465663"/>
                  <a:gd name="connsiteX3" fmla="*/ 164790 w 383270"/>
                  <a:gd name="connsiteY3" fmla="*/ 465663 h 465663"/>
                  <a:gd name="connsiteX4" fmla="*/ 0 w 383270"/>
                  <a:gd name="connsiteY4" fmla="*/ 0 h 465663"/>
                  <a:gd name="connsiteX5" fmla="*/ 141586 w 383270"/>
                  <a:gd name="connsiteY5" fmla="*/ 0 h 465663"/>
                  <a:gd name="connsiteX6" fmla="*/ 141586 w 383270"/>
                  <a:gd name="connsiteY6" fmla="*/ 465663 h 465663"/>
                  <a:gd name="connsiteX7" fmla="*/ 0 w 383270"/>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3">
                    <a:moveTo>
                      <a:pt x="164790" y="0"/>
                    </a:moveTo>
                    <a:lnTo>
                      <a:pt x="383270" y="0"/>
                    </a:lnTo>
                    <a:lnTo>
                      <a:pt x="383270" y="465663"/>
                    </a:lnTo>
                    <a:lnTo>
                      <a:pt x="164790" y="465663"/>
                    </a:lnTo>
                    <a:close/>
                    <a:moveTo>
                      <a:pt x="0" y="0"/>
                    </a:moveTo>
                    <a:lnTo>
                      <a:pt x="141586" y="0"/>
                    </a:lnTo>
                    <a:lnTo>
                      <a:pt x="141586" y="465663"/>
                    </a:lnTo>
                    <a:lnTo>
                      <a:pt x="0" y="465663"/>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72" name="Group 171">
              <a:extLst>
                <a:ext uri="{FF2B5EF4-FFF2-40B4-BE49-F238E27FC236}">
                  <a16:creationId xmlns:a16="http://schemas.microsoft.com/office/drawing/2014/main" id="{17B5B392-C0FE-1844-AF0F-1D0A3746366D}"/>
                </a:ext>
              </a:extLst>
            </p:cNvPr>
            <p:cNvGrpSpPr/>
            <p:nvPr/>
          </p:nvGrpSpPr>
          <p:grpSpPr>
            <a:xfrm>
              <a:off x="19049638" y="9230996"/>
              <a:ext cx="3010190" cy="466913"/>
              <a:chOff x="19049638" y="9230996"/>
              <a:chExt cx="3010190" cy="466913"/>
            </a:xfrm>
          </p:grpSpPr>
          <p:sp>
            <p:nvSpPr>
              <p:cNvPr id="118" name="Freeform 221">
                <a:extLst>
                  <a:ext uri="{FF2B5EF4-FFF2-40B4-BE49-F238E27FC236}">
                    <a16:creationId xmlns:a16="http://schemas.microsoft.com/office/drawing/2014/main" id="{2DFBCCE9-AA28-F644-BA0E-A4F4B6CE6109}"/>
                  </a:ext>
                </a:extLst>
              </p:cNvPr>
              <p:cNvSpPr>
                <a:spLocks noChangeArrowheads="1"/>
              </p:cNvSpPr>
              <p:nvPr/>
            </p:nvSpPr>
            <p:spPr bwMode="auto">
              <a:xfrm>
                <a:off x="19049638" y="9230996"/>
                <a:ext cx="3010190" cy="466911"/>
              </a:xfrm>
              <a:custGeom>
                <a:avLst/>
                <a:gdLst>
                  <a:gd name="T0" fmla="*/ 0 w 2417"/>
                  <a:gd name="T1" fmla="*/ 33 h 376"/>
                  <a:gd name="T2" fmla="*/ 0 w 2417"/>
                  <a:gd name="T3" fmla="*/ 342 h 376"/>
                  <a:gd name="T4" fmla="*/ 0 w 2417"/>
                  <a:gd name="T5" fmla="*/ 342 h 376"/>
                  <a:gd name="T6" fmla="*/ 32 w 2417"/>
                  <a:gd name="T7" fmla="*/ 375 h 376"/>
                  <a:gd name="T8" fmla="*/ 2383 w 2417"/>
                  <a:gd name="T9" fmla="*/ 375 h 376"/>
                  <a:gd name="T10" fmla="*/ 2383 w 2417"/>
                  <a:gd name="T11" fmla="*/ 375 h 376"/>
                  <a:gd name="T12" fmla="*/ 2416 w 2417"/>
                  <a:gd name="T13" fmla="*/ 342 h 376"/>
                  <a:gd name="T14" fmla="*/ 2416 w 2417"/>
                  <a:gd name="T15" fmla="*/ 33 h 376"/>
                  <a:gd name="T16" fmla="*/ 2416 w 2417"/>
                  <a:gd name="T17" fmla="*/ 33 h 376"/>
                  <a:gd name="T18" fmla="*/ 2383 w 2417"/>
                  <a:gd name="T19" fmla="*/ 0 h 376"/>
                  <a:gd name="T20" fmla="*/ 32 w 2417"/>
                  <a:gd name="T21" fmla="*/ 0 h 376"/>
                  <a:gd name="T22" fmla="*/ 32 w 2417"/>
                  <a:gd name="T23" fmla="*/ 0 h 376"/>
                  <a:gd name="T24" fmla="*/ 0 w 2417"/>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3"/>
                    </a:moveTo>
                    <a:lnTo>
                      <a:pt x="0" y="342"/>
                    </a:lnTo>
                    <a:lnTo>
                      <a:pt x="0" y="342"/>
                    </a:lnTo>
                    <a:cubicBezTo>
                      <a:pt x="0" y="360"/>
                      <a:pt x="15" y="375"/>
                      <a:pt x="32" y="375"/>
                    </a:cubicBezTo>
                    <a:lnTo>
                      <a:pt x="2383" y="375"/>
                    </a:lnTo>
                    <a:lnTo>
                      <a:pt x="2383" y="375"/>
                    </a:lnTo>
                    <a:cubicBezTo>
                      <a:pt x="2401" y="375"/>
                      <a:pt x="2416" y="360"/>
                      <a:pt x="2416" y="342"/>
                    </a:cubicBezTo>
                    <a:lnTo>
                      <a:pt x="2416" y="33"/>
                    </a:lnTo>
                    <a:lnTo>
                      <a:pt x="2416" y="33"/>
                    </a:lnTo>
                    <a:cubicBezTo>
                      <a:pt x="2416" y="15"/>
                      <a:pt x="2401" y="0"/>
                      <a:pt x="2383" y="0"/>
                    </a:cubicBezTo>
                    <a:lnTo>
                      <a:pt x="32" y="0"/>
                    </a:lnTo>
                    <a:lnTo>
                      <a:pt x="32" y="0"/>
                    </a:lnTo>
                    <a:cubicBezTo>
                      <a:pt x="15" y="0"/>
                      <a:pt x="0" y="15"/>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19" name="Freeform 118">
                <a:extLst>
                  <a:ext uri="{FF2B5EF4-FFF2-40B4-BE49-F238E27FC236}">
                    <a16:creationId xmlns:a16="http://schemas.microsoft.com/office/drawing/2014/main" id="{BA051DC9-B1FB-7F43-8018-BD82E446FBFF}"/>
                  </a:ext>
                </a:extLst>
              </p:cNvPr>
              <p:cNvSpPr>
                <a:spLocks noChangeArrowheads="1"/>
              </p:cNvSpPr>
              <p:nvPr/>
            </p:nvSpPr>
            <p:spPr bwMode="auto">
              <a:xfrm>
                <a:off x="21169955" y="9230996"/>
                <a:ext cx="581022" cy="465669"/>
              </a:xfrm>
              <a:custGeom>
                <a:avLst/>
                <a:gdLst>
                  <a:gd name="connsiteX0" fmla="*/ 274652 w 581022"/>
                  <a:gd name="connsiteY0" fmla="*/ 0 h 465669"/>
                  <a:gd name="connsiteX1" fmla="*/ 581022 w 581022"/>
                  <a:gd name="connsiteY1" fmla="*/ 0 h 465669"/>
                  <a:gd name="connsiteX2" fmla="*/ 581022 w 581022"/>
                  <a:gd name="connsiteY2" fmla="*/ 465669 h 465669"/>
                  <a:gd name="connsiteX3" fmla="*/ 274652 w 581022"/>
                  <a:gd name="connsiteY3" fmla="*/ 465669 h 465669"/>
                  <a:gd name="connsiteX4" fmla="*/ 0 w 581022"/>
                  <a:gd name="connsiteY4" fmla="*/ 0 h 465669"/>
                  <a:gd name="connsiteX5" fmla="*/ 256916 w 581022"/>
                  <a:gd name="connsiteY5" fmla="*/ 0 h 465669"/>
                  <a:gd name="connsiteX6" fmla="*/ 256916 w 581022"/>
                  <a:gd name="connsiteY6" fmla="*/ 465669 h 465669"/>
                  <a:gd name="connsiteX7" fmla="*/ 0 w 581022"/>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2" h="465669">
                    <a:moveTo>
                      <a:pt x="274652" y="0"/>
                    </a:moveTo>
                    <a:lnTo>
                      <a:pt x="581022" y="0"/>
                    </a:lnTo>
                    <a:lnTo>
                      <a:pt x="581022" y="465669"/>
                    </a:lnTo>
                    <a:lnTo>
                      <a:pt x="274652" y="465669"/>
                    </a:lnTo>
                    <a:close/>
                    <a:moveTo>
                      <a:pt x="0" y="0"/>
                    </a:moveTo>
                    <a:lnTo>
                      <a:pt x="256916" y="0"/>
                    </a:lnTo>
                    <a:lnTo>
                      <a:pt x="256916" y="465669"/>
                    </a:lnTo>
                    <a:lnTo>
                      <a:pt x="0" y="465669"/>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20" name="Freeform 224">
                <a:extLst>
                  <a:ext uri="{FF2B5EF4-FFF2-40B4-BE49-F238E27FC236}">
                    <a16:creationId xmlns:a16="http://schemas.microsoft.com/office/drawing/2014/main" id="{3E84F4B3-978A-8545-8A11-0EB97140AE6D}"/>
                  </a:ext>
                </a:extLst>
              </p:cNvPr>
              <p:cNvSpPr>
                <a:spLocks noChangeArrowheads="1"/>
              </p:cNvSpPr>
              <p:nvPr/>
            </p:nvSpPr>
            <p:spPr bwMode="auto">
              <a:xfrm>
                <a:off x="19049638" y="9621007"/>
                <a:ext cx="3010190" cy="76902"/>
              </a:xfrm>
              <a:custGeom>
                <a:avLst/>
                <a:gdLst>
                  <a:gd name="T0" fmla="*/ 0 w 2417"/>
                  <a:gd name="T1" fmla="*/ 0 h 62"/>
                  <a:gd name="T2" fmla="*/ 0 w 2417"/>
                  <a:gd name="T3" fmla="*/ 28 h 62"/>
                  <a:gd name="T4" fmla="*/ 0 w 2417"/>
                  <a:gd name="T5" fmla="*/ 28 h 62"/>
                  <a:gd name="T6" fmla="*/ 32 w 2417"/>
                  <a:gd name="T7" fmla="*/ 61 h 62"/>
                  <a:gd name="T8" fmla="*/ 2383 w 2417"/>
                  <a:gd name="T9" fmla="*/ 61 h 62"/>
                  <a:gd name="T10" fmla="*/ 2383 w 2417"/>
                  <a:gd name="T11" fmla="*/ 61 h 62"/>
                  <a:gd name="T12" fmla="*/ 2416 w 2417"/>
                  <a:gd name="T13" fmla="*/ 28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8"/>
                    </a:lnTo>
                    <a:lnTo>
                      <a:pt x="0" y="28"/>
                    </a:lnTo>
                    <a:cubicBezTo>
                      <a:pt x="0" y="46"/>
                      <a:pt x="15" y="61"/>
                      <a:pt x="32" y="61"/>
                    </a:cubicBezTo>
                    <a:lnTo>
                      <a:pt x="2383" y="61"/>
                    </a:lnTo>
                    <a:lnTo>
                      <a:pt x="2383" y="61"/>
                    </a:lnTo>
                    <a:cubicBezTo>
                      <a:pt x="2401" y="61"/>
                      <a:pt x="2416" y="46"/>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21" name="Freeform 120">
                <a:extLst>
                  <a:ext uri="{FF2B5EF4-FFF2-40B4-BE49-F238E27FC236}">
                    <a16:creationId xmlns:a16="http://schemas.microsoft.com/office/drawing/2014/main" id="{8CDE0877-6B98-EE4E-9332-1EAF56BCB5D0}"/>
                  </a:ext>
                </a:extLst>
              </p:cNvPr>
              <p:cNvSpPr>
                <a:spLocks noChangeArrowheads="1"/>
              </p:cNvSpPr>
              <p:nvPr/>
            </p:nvSpPr>
            <p:spPr bwMode="auto">
              <a:xfrm>
                <a:off x="19494573" y="9230996"/>
                <a:ext cx="383272" cy="465669"/>
              </a:xfrm>
              <a:custGeom>
                <a:avLst/>
                <a:gdLst>
                  <a:gd name="connsiteX0" fmla="*/ 164792 w 383272"/>
                  <a:gd name="connsiteY0" fmla="*/ 0 h 465669"/>
                  <a:gd name="connsiteX1" fmla="*/ 383272 w 383272"/>
                  <a:gd name="connsiteY1" fmla="*/ 0 h 465669"/>
                  <a:gd name="connsiteX2" fmla="*/ 383272 w 383272"/>
                  <a:gd name="connsiteY2" fmla="*/ 465669 h 465669"/>
                  <a:gd name="connsiteX3" fmla="*/ 164792 w 383272"/>
                  <a:gd name="connsiteY3" fmla="*/ 465669 h 465669"/>
                  <a:gd name="connsiteX4" fmla="*/ 0 w 383272"/>
                  <a:gd name="connsiteY4" fmla="*/ 0 h 465669"/>
                  <a:gd name="connsiteX5" fmla="*/ 141588 w 383272"/>
                  <a:gd name="connsiteY5" fmla="*/ 0 h 465669"/>
                  <a:gd name="connsiteX6" fmla="*/ 141588 w 383272"/>
                  <a:gd name="connsiteY6" fmla="*/ 465669 h 465669"/>
                  <a:gd name="connsiteX7" fmla="*/ 0 w 383272"/>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2" h="465669">
                    <a:moveTo>
                      <a:pt x="164792" y="0"/>
                    </a:moveTo>
                    <a:lnTo>
                      <a:pt x="383272" y="0"/>
                    </a:lnTo>
                    <a:lnTo>
                      <a:pt x="383272" y="465669"/>
                    </a:lnTo>
                    <a:lnTo>
                      <a:pt x="164792" y="465669"/>
                    </a:lnTo>
                    <a:close/>
                    <a:moveTo>
                      <a:pt x="0" y="0"/>
                    </a:moveTo>
                    <a:lnTo>
                      <a:pt x="141588" y="0"/>
                    </a:lnTo>
                    <a:lnTo>
                      <a:pt x="141588" y="465669"/>
                    </a:lnTo>
                    <a:lnTo>
                      <a:pt x="0" y="465669"/>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73" name="Group 172">
              <a:extLst>
                <a:ext uri="{FF2B5EF4-FFF2-40B4-BE49-F238E27FC236}">
                  <a16:creationId xmlns:a16="http://schemas.microsoft.com/office/drawing/2014/main" id="{2039B0DA-D9AA-3344-8082-A46BE67917E5}"/>
                </a:ext>
              </a:extLst>
            </p:cNvPr>
            <p:cNvGrpSpPr/>
            <p:nvPr/>
          </p:nvGrpSpPr>
          <p:grpSpPr>
            <a:xfrm>
              <a:off x="19368234" y="8764092"/>
              <a:ext cx="3010190" cy="466908"/>
              <a:chOff x="19368234" y="8764092"/>
              <a:chExt cx="3010190" cy="466908"/>
            </a:xfrm>
          </p:grpSpPr>
          <p:sp>
            <p:nvSpPr>
              <p:cNvPr id="122" name="Freeform 227">
                <a:extLst>
                  <a:ext uri="{FF2B5EF4-FFF2-40B4-BE49-F238E27FC236}">
                    <a16:creationId xmlns:a16="http://schemas.microsoft.com/office/drawing/2014/main" id="{795037B4-09DE-D14A-BA8A-49E9DEF628B4}"/>
                  </a:ext>
                </a:extLst>
              </p:cNvPr>
              <p:cNvSpPr>
                <a:spLocks noChangeArrowheads="1"/>
              </p:cNvSpPr>
              <p:nvPr/>
            </p:nvSpPr>
            <p:spPr bwMode="auto">
              <a:xfrm>
                <a:off x="19368234" y="8764092"/>
                <a:ext cx="3010190" cy="466908"/>
              </a:xfrm>
              <a:custGeom>
                <a:avLst/>
                <a:gdLst>
                  <a:gd name="T0" fmla="*/ 0 w 2417"/>
                  <a:gd name="T1" fmla="*/ 32 h 375"/>
                  <a:gd name="T2" fmla="*/ 0 w 2417"/>
                  <a:gd name="T3" fmla="*/ 341 h 375"/>
                  <a:gd name="T4" fmla="*/ 0 w 2417"/>
                  <a:gd name="T5" fmla="*/ 341 h 375"/>
                  <a:gd name="T6" fmla="*/ 33 w 2417"/>
                  <a:gd name="T7" fmla="*/ 374 h 375"/>
                  <a:gd name="T8" fmla="*/ 2383 w 2417"/>
                  <a:gd name="T9" fmla="*/ 374 h 375"/>
                  <a:gd name="T10" fmla="*/ 2383 w 2417"/>
                  <a:gd name="T11" fmla="*/ 374 h 375"/>
                  <a:gd name="T12" fmla="*/ 2416 w 2417"/>
                  <a:gd name="T13" fmla="*/ 341 h 375"/>
                  <a:gd name="T14" fmla="*/ 2416 w 2417"/>
                  <a:gd name="T15" fmla="*/ 32 h 375"/>
                  <a:gd name="T16" fmla="*/ 2416 w 2417"/>
                  <a:gd name="T17" fmla="*/ 32 h 375"/>
                  <a:gd name="T18" fmla="*/ 2383 w 2417"/>
                  <a:gd name="T19" fmla="*/ 0 h 375"/>
                  <a:gd name="T20" fmla="*/ 33 w 2417"/>
                  <a:gd name="T21" fmla="*/ 0 h 375"/>
                  <a:gd name="T22" fmla="*/ 33 w 2417"/>
                  <a:gd name="T23" fmla="*/ 0 h 375"/>
                  <a:gd name="T24" fmla="*/ 0 w 2417"/>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2"/>
                    </a:moveTo>
                    <a:lnTo>
                      <a:pt x="0" y="341"/>
                    </a:lnTo>
                    <a:lnTo>
                      <a:pt x="0" y="341"/>
                    </a:lnTo>
                    <a:cubicBezTo>
                      <a:pt x="0" y="359"/>
                      <a:pt x="15" y="374"/>
                      <a:pt x="33" y="374"/>
                    </a:cubicBezTo>
                    <a:lnTo>
                      <a:pt x="2383" y="374"/>
                    </a:lnTo>
                    <a:lnTo>
                      <a:pt x="2383" y="374"/>
                    </a:lnTo>
                    <a:cubicBezTo>
                      <a:pt x="2401" y="374"/>
                      <a:pt x="2416" y="359"/>
                      <a:pt x="2416" y="341"/>
                    </a:cubicBezTo>
                    <a:lnTo>
                      <a:pt x="2416" y="32"/>
                    </a:lnTo>
                    <a:lnTo>
                      <a:pt x="2416" y="32"/>
                    </a:lnTo>
                    <a:cubicBezTo>
                      <a:pt x="2416" y="15"/>
                      <a:pt x="2401" y="0"/>
                      <a:pt x="2383" y="0"/>
                    </a:cubicBezTo>
                    <a:lnTo>
                      <a:pt x="33" y="0"/>
                    </a:lnTo>
                    <a:lnTo>
                      <a:pt x="33" y="0"/>
                    </a:lnTo>
                    <a:cubicBezTo>
                      <a:pt x="15" y="0"/>
                      <a:pt x="0" y="15"/>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23" name="Freeform 122">
                <a:extLst>
                  <a:ext uri="{FF2B5EF4-FFF2-40B4-BE49-F238E27FC236}">
                    <a16:creationId xmlns:a16="http://schemas.microsoft.com/office/drawing/2014/main" id="{8A50D8F5-34CE-D148-956F-64A1FA820B89}"/>
                  </a:ext>
                </a:extLst>
              </p:cNvPr>
              <p:cNvSpPr>
                <a:spLocks noChangeArrowheads="1"/>
              </p:cNvSpPr>
              <p:nvPr/>
            </p:nvSpPr>
            <p:spPr bwMode="auto">
              <a:xfrm>
                <a:off x="21488551" y="8764093"/>
                <a:ext cx="581026" cy="465663"/>
              </a:xfrm>
              <a:custGeom>
                <a:avLst/>
                <a:gdLst>
                  <a:gd name="connsiteX0" fmla="*/ 274652 w 581026"/>
                  <a:gd name="connsiteY0" fmla="*/ 0 h 465663"/>
                  <a:gd name="connsiteX1" fmla="*/ 581026 w 581026"/>
                  <a:gd name="connsiteY1" fmla="*/ 0 h 465663"/>
                  <a:gd name="connsiteX2" fmla="*/ 581026 w 581026"/>
                  <a:gd name="connsiteY2" fmla="*/ 465663 h 465663"/>
                  <a:gd name="connsiteX3" fmla="*/ 274652 w 581026"/>
                  <a:gd name="connsiteY3" fmla="*/ 465663 h 465663"/>
                  <a:gd name="connsiteX4" fmla="*/ 0 w 581026"/>
                  <a:gd name="connsiteY4" fmla="*/ 0 h 465663"/>
                  <a:gd name="connsiteX5" fmla="*/ 256922 w 581026"/>
                  <a:gd name="connsiteY5" fmla="*/ 0 h 465663"/>
                  <a:gd name="connsiteX6" fmla="*/ 256922 w 581026"/>
                  <a:gd name="connsiteY6" fmla="*/ 465663 h 465663"/>
                  <a:gd name="connsiteX7" fmla="*/ 0 w 581026"/>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6" h="465663">
                    <a:moveTo>
                      <a:pt x="274652" y="0"/>
                    </a:moveTo>
                    <a:lnTo>
                      <a:pt x="581026" y="0"/>
                    </a:lnTo>
                    <a:lnTo>
                      <a:pt x="581026" y="465663"/>
                    </a:lnTo>
                    <a:lnTo>
                      <a:pt x="274652" y="465663"/>
                    </a:lnTo>
                    <a:close/>
                    <a:moveTo>
                      <a:pt x="0" y="0"/>
                    </a:moveTo>
                    <a:lnTo>
                      <a:pt x="256922" y="0"/>
                    </a:lnTo>
                    <a:lnTo>
                      <a:pt x="256922" y="465663"/>
                    </a:lnTo>
                    <a:lnTo>
                      <a:pt x="0" y="465663"/>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24" name="Freeform 230">
                <a:extLst>
                  <a:ext uri="{FF2B5EF4-FFF2-40B4-BE49-F238E27FC236}">
                    <a16:creationId xmlns:a16="http://schemas.microsoft.com/office/drawing/2014/main" id="{DA7F3FCC-C323-1044-A323-7822E280C5AA}"/>
                  </a:ext>
                </a:extLst>
              </p:cNvPr>
              <p:cNvSpPr>
                <a:spLocks noChangeArrowheads="1"/>
              </p:cNvSpPr>
              <p:nvPr/>
            </p:nvSpPr>
            <p:spPr bwMode="auto">
              <a:xfrm>
                <a:off x="19368234" y="9154096"/>
                <a:ext cx="3010190" cy="76902"/>
              </a:xfrm>
              <a:custGeom>
                <a:avLst/>
                <a:gdLst>
                  <a:gd name="T0" fmla="*/ 0 w 2417"/>
                  <a:gd name="T1" fmla="*/ 0 h 62"/>
                  <a:gd name="T2" fmla="*/ 0 w 2417"/>
                  <a:gd name="T3" fmla="*/ 28 h 62"/>
                  <a:gd name="T4" fmla="*/ 0 w 2417"/>
                  <a:gd name="T5" fmla="*/ 28 h 62"/>
                  <a:gd name="T6" fmla="*/ 33 w 2417"/>
                  <a:gd name="T7" fmla="*/ 61 h 62"/>
                  <a:gd name="T8" fmla="*/ 2383 w 2417"/>
                  <a:gd name="T9" fmla="*/ 61 h 62"/>
                  <a:gd name="T10" fmla="*/ 2383 w 2417"/>
                  <a:gd name="T11" fmla="*/ 61 h 62"/>
                  <a:gd name="T12" fmla="*/ 2416 w 2417"/>
                  <a:gd name="T13" fmla="*/ 28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8"/>
                    </a:lnTo>
                    <a:lnTo>
                      <a:pt x="0" y="28"/>
                    </a:lnTo>
                    <a:cubicBezTo>
                      <a:pt x="0" y="46"/>
                      <a:pt x="15" y="61"/>
                      <a:pt x="33" y="61"/>
                    </a:cubicBezTo>
                    <a:lnTo>
                      <a:pt x="2383" y="61"/>
                    </a:lnTo>
                    <a:lnTo>
                      <a:pt x="2383" y="61"/>
                    </a:lnTo>
                    <a:cubicBezTo>
                      <a:pt x="2401" y="61"/>
                      <a:pt x="2416" y="46"/>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25" name="Freeform 124">
                <a:extLst>
                  <a:ext uri="{FF2B5EF4-FFF2-40B4-BE49-F238E27FC236}">
                    <a16:creationId xmlns:a16="http://schemas.microsoft.com/office/drawing/2014/main" id="{179DD07C-F5DF-524B-8B77-33B468C73778}"/>
                  </a:ext>
                </a:extLst>
              </p:cNvPr>
              <p:cNvSpPr>
                <a:spLocks noChangeArrowheads="1"/>
              </p:cNvSpPr>
              <p:nvPr/>
            </p:nvSpPr>
            <p:spPr bwMode="auto">
              <a:xfrm>
                <a:off x="19813171" y="8764093"/>
                <a:ext cx="383270" cy="465663"/>
              </a:xfrm>
              <a:custGeom>
                <a:avLst/>
                <a:gdLst>
                  <a:gd name="connsiteX0" fmla="*/ 164788 w 383270"/>
                  <a:gd name="connsiteY0" fmla="*/ 0 h 465663"/>
                  <a:gd name="connsiteX1" fmla="*/ 383270 w 383270"/>
                  <a:gd name="connsiteY1" fmla="*/ 0 h 465663"/>
                  <a:gd name="connsiteX2" fmla="*/ 383270 w 383270"/>
                  <a:gd name="connsiteY2" fmla="*/ 465663 h 465663"/>
                  <a:gd name="connsiteX3" fmla="*/ 164788 w 383270"/>
                  <a:gd name="connsiteY3" fmla="*/ 465663 h 465663"/>
                  <a:gd name="connsiteX4" fmla="*/ 0 w 383270"/>
                  <a:gd name="connsiteY4" fmla="*/ 0 h 465663"/>
                  <a:gd name="connsiteX5" fmla="*/ 141588 w 383270"/>
                  <a:gd name="connsiteY5" fmla="*/ 0 h 465663"/>
                  <a:gd name="connsiteX6" fmla="*/ 141588 w 383270"/>
                  <a:gd name="connsiteY6" fmla="*/ 465663 h 465663"/>
                  <a:gd name="connsiteX7" fmla="*/ 0 w 383270"/>
                  <a:gd name="connsiteY7" fmla="*/ 465663 h 4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3">
                    <a:moveTo>
                      <a:pt x="164788" y="0"/>
                    </a:moveTo>
                    <a:lnTo>
                      <a:pt x="383270" y="0"/>
                    </a:lnTo>
                    <a:lnTo>
                      <a:pt x="383270" y="465663"/>
                    </a:lnTo>
                    <a:lnTo>
                      <a:pt x="164788" y="465663"/>
                    </a:lnTo>
                    <a:close/>
                    <a:moveTo>
                      <a:pt x="0" y="0"/>
                    </a:moveTo>
                    <a:lnTo>
                      <a:pt x="141588" y="0"/>
                    </a:lnTo>
                    <a:lnTo>
                      <a:pt x="141588" y="465663"/>
                    </a:lnTo>
                    <a:lnTo>
                      <a:pt x="0" y="465663"/>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74" name="Group 173">
              <a:extLst>
                <a:ext uri="{FF2B5EF4-FFF2-40B4-BE49-F238E27FC236}">
                  <a16:creationId xmlns:a16="http://schemas.microsoft.com/office/drawing/2014/main" id="{89AAEDCB-B074-F94A-93DD-B31FBD4A38FF}"/>
                </a:ext>
              </a:extLst>
            </p:cNvPr>
            <p:cNvGrpSpPr/>
            <p:nvPr/>
          </p:nvGrpSpPr>
          <p:grpSpPr>
            <a:xfrm>
              <a:off x="19143018" y="8297179"/>
              <a:ext cx="3010190" cy="466913"/>
              <a:chOff x="19143018" y="8297179"/>
              <a:chExt cx="3010190" cy="466913"/>
            </a:xfrm>
          </p:grpSpPr>
          <p:sp>
            <p:nvSpPr>
              <p:cNvPr id="126" name="Freeform 233">
                <a:extLst>
                  <a:ext uri="{FF2B5EF4-FFF2-40B4-BE49-F238E27FC236}">
                    <a16:creationId xmlns:a16="http://schemas.microsoft.com/office/drawing/2014/main" id="{4787EBE9-27E4-5941-A7E2-CD9DC2B3A62D}"/>
                  </a:ext>
                </a:extLst>
              </p:cNvPr>
              <p:cNvSpPr>
                <a:spLocks noChangeArrowheads="1"/>
              </p:cNvSpPr>
              <p:nvPr/>
            </p:nvSpPr>
            <p:spPr bwMode="auto">
              <a:xfrm>
                <a:off x="19143018" y="8297179"/>
                <a:ext cx="3010190" cy="466911"/>
              </a:xfrm>
              <a:custGeom>
                <a:avLst/>
                <a:gdLst>
                  <a:gd name="T0" fmla="*/ 0 w 2417"/>
                  <a:gd name="T1" fmla="*/ 33 h 376"/>
                  <a:gd name="T2" fmla="*/ 0 w 2417"/>
                  <a:gd name="T3" fmla="*/ 342 h 376"/>
                  <a:gd name="T4" fmla="*/ 0 w 2417"/>
                  <a:gd name="T5" fmla="*/ 342 h 376"/>
                  <a:gd name="T6" fmla="*/ 33 w 2417"/>
                  <a:gd name="T7" fmla="*/ 375 h 376"/>
                  <a:gd name="T8" fmla="*/ 2383 w 2417"/>
                  <a:gd name="T9" fmla="*/ 375 h 376"/>
                  <a:gd name="T10" fmla="*/ 2383 w 2417"/>
                  <a:gd name="T11" fmla="*/ 375 h 376"/>
                  <a:gd name="T12" fmla="*/ 2416 w 2417"/>
                  <a:gd name="T13" fmla="*/ 342 h 376"/>
                  <a:gd name="T14" fmla="*/ 2416 w 2417"/>
                  <a:gd name="T15" fmla="*/ 33 h 376"/>
                  <a:gd name="T16" fmla="*/ 2416 w 2417"/>
                  <a:gd name="T17" fmla="*/ 33 h 376"/>
                  <a:gd name="T18" fmla="*/ 2383 w 2417"/>
                  <a:gd name="T19" fmla="*/ 0 h 376"/>
                  <a:gd name="T20" fmla="*/ 33 w 2417"/>
                  <a:gd name="T21" fmla="*/ 0 h 376"/>
                  <a:gd name="T22" fmla="*/ 33 w 2417"/>
                  <a:gd name="T23" fmla="*/ 0 h 376"/>
                  <a:gd name="T24" fmla="*/ 0 w 2417"/>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3"/>
                    </a:moveTo>
                    <a:lnTo>
                      <a:pt x="0" y="342"/>
                    </a:lnTo>
                    <a:lnTo>
                      <a:pt x="0" y="342"/>
                    </a:lnTo>
                    <a:cubicBezTo>
                      <a:pt x="0" y="360"/>
                      <a:pt x="15" y="375"/>
                      <a:pt x="33" y="375"/>
                    </a:cubicBezTo>
                    <a:lnTo>
                      <a:pt x="2383" y="375"/>
                    </a:lnTo>
                    <a:lnTo>
                      <a:pt x="2383" y="375"/>
                    </a:lnTo>
                    <a:cubicBezTo>
                      <a:pt x="2401" y="375"/>
                      <a:pt x="2416" y="360"/>
                      <a:pt x="2416" y="342"/>
                    </a:cubicBezTo>
                    <a:lnTo>
                      <a:pt x="2416" y="33"/>
                    </a:lnTo>
                    <a:lnTo>
                      <a:pt x="2416" y="33"/>
                    </a:lnTo>
                    <a:cubicBezTo>
                      <a:pt x="2416" y="15"/>
                      <a:pt x="2401" y="0"/>
                      <a:pt x="2383" y="0"/>
                    </a:cubicBezTo>
                    <a:lnTo>
                      <a:pt x="33" y="0"/>
                    </a:lnTo>
                    <a:lnTo>
                      <a:pt x="33" y="0"/>
                    </a:lnTo>
                    <a:cubicBezTo>
                      <a:pt x="15" y="0"/>
                      <a:pt x="0" y="15"/>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27" name="Freeform 126">
                <a:extLst>
                  <a:ext uri="{FF2B5EF4-FFF2-40B4-BE49-F238E27FC236}">
                    <a16:creationId xmlns:a16="http://schemas.microsoft.com/office/drawing/2014/main" id="{146E0B49-3984-A840-B54B-579501FE9BCF}"/>
                  </a:ext>
                </a:extLst>
              </p:cNvPr>
              <p:cNvSpPr>
                <a:spLocks noChangeArrowheads="1"/>
              </p:cNvSpPr>
              <p:nvPr/>
            </p:nvSpPr>
            <p:spPr bwMode="auto">
              <a:xfrm>
                <a:off x="21263335" y="8297179"/>
                <a:ext cx="581026" cy="465666"/>
              </a:xfrm>
              <a:custGeom>
                <a:avLst/>
                <a:gdLst>
                  <a:gd name="connsiteX0" fmla="*/ 274652 w 581026"/>
                  <a:gd name="connsiteY0" fmla="*/ 0 h 465666"/>
                  <a:gd name="connsiteX1" fmla="*/ 581026 w 581026"/>
                  <a:gd name="connsiteY1" fmla="*/ 0 h 465666"/>
                  <a:gd name="connsiteX2" fmla="*/ 581026 w 581026"/>
                  <a:gd name="connsiteY2" fmla="*/ 465666 h 465666"/>
                  <a:gd name="connsiteX3" fmla="*/ 274652 w 581026"/>
                  <a:gd name="connsiteY3" fmla="*/ 465666 h 465666"/>
                  <a:gd name="connsiteX4" fmla="*/ 0 w 581026"/>
                  <a:gd name="connsiteY4" fmla="*/ 0 h 465666"/>
                  <a:gd name="connsiteX5" fmla="*/ 256928 w 581026"/>
                  <a:gd name="connsiteY5" fmla="*/ 0 h 465666"/>
                  <a:gd name="connsiteX6" fmla="*/ 256928 w 581026"/>
                  <a:gd name="connsiteY6" fmla="*/ 465666 h 465666"/>
                  <a:gd name="connsiteX7" fmla="*/ 0 w 581026"/>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6" h="465666">
                    <a:moveTo>
                      <a:pt x="274652" y="0"/>
                    </a:moveTo>
                    <a:lnTo>
                      <a:pt x="581026" y="0"/>
                    </a:lnTo>
                    <a:lnTo>
                      <a:pt x="581026" y="465666"/>
                    </a:lnTo>
                    <a:lnTo>
                      <a:pt x="274652" y="465666"/>
                    </a:lnTo>
                    <a:close/>
                    <a:moveTo>
                      <a:pt x="0" y="0"/>
                    </a:moveTo>
                    <a:lnTo>
                      <a:pt x="256928" y="0"/>
                    </a:lnTo>
                    <a:lnTo>
                      <a:pt x="256928"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28" name="Freeform 236">
                <a:extLst>
                  <a:ext uri="{FF2B5EF4-FFF2-40B4-BE49-F238E27FC236}">
                    <a16:creationId xmlns:a16="http://schemas.microsoft.com/office/drawing/2014/main" id="{E0CC47C7-5C78-7942-A667-6DE20950CDF3}"/>
                  </a:ext>
                </a:extLst>
              </p:cNvPr>
              <p:cNvSpPr>
                <a:spLocks noChangeArrowheads="1"/>
              </p:cNvSpPr>
              <p:nvPr/>
            </p:nvSpPr>
            <p:spPr bwMode="auto">
              <a:xfrm>
                <a:off x="19143018" y="8687190"/>
                <a:ext cx="3010190" cy="76902"/>
              </a:xfrm>
              <a:custGeom>
                <a:avLst/>
                <a:gdLst>
                  <a:gd name="T0" fmla="*/ 0 w 2417"/>
                  <a:gd name="T1" fmla="*/ 0 h 62"/>
                  <a:gd name="T2" fmla="*/ 0 w 2417"/>
                  <a:gd name="T3" fmla="*/ 28 h 62"/>
                  <a:gd name="T4" fmla="*/ 0 w 2417"/>
                  <a:gd name="T5" fmla="*/ 28 h 62"/>
                  <a:gd name="T6" fmla="*/ 33 w 2417"/>
                  <a:gd name="T7" fmla="*/ 61 h 62"/>
                  <a:gd name="T8" fmla="*/ 2383 w 2417"/>
                  <a:gd name="T9" fmla="*/ 61 h 62"/>
                  <a:gd name="T10" fmla="*/ 2383 w 2417"/>
                  <a:gd name="T11" fmla="*/ 61 h 62"/>
                  <a:gd name="T12" fmla="*/ 2416 w 2417"/>
                  <a:gd name="T13" fmla="*/ 28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8"/>
                    </a:lnTo>
                    <a:lnTo>
                      <a:pt x="0" y="28"/>
                    </a:lnTo>
                    <a:cubicBezTo>
                      <a:pt x="0" y="46"/>
                      <a:pt x="15" y="61"/>
                      <a:pt x="33" y="61"/>
                    </a:cubicBezTo>
                    <a:lnTo>
                      <a:pt x="2383" y="61"/>
                    </a:lnTo>
                    <a:lnTo>
                      <a:pt x="2383" y="61"/>
                    </a:lnTo>
                    <a:cubicBezTo>
                      <a:pt x="2401" y="61"/>
                      <a:pt x="2416" y="46"/>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29" name="Freeform 128">
                <a:extLst>
                  <a:ext uri="{FF2B5EF4-FFF2-40B4-BE49-F238E27FC236}">
                    <a16:creationId xmlns:a16="http://schemas.microsoft.com/office/drawing/2014/main" id="{65948594-2B66-B448-B2C1-9476FF529778}"/>
                  </a:ext>
                </a:extLst>
              </p:cNvPr>
              <p:cNvSpPr>
                <a:spLocks noChangeArrowheads="1"/>
              </p:cNvSpPr>
              <p:nvPr/>
            </p:nvSpPr>
            <p:spPr bwMode="auto">
              <a:xfrm>
                <a:off x="19587959" y="8297179"/>
                <a:ext cx="383276" cy="465669"/>
              </a:xfrm>
              <a:custGeom>
                <a:avLst/>
                <a:gdLst>
                  <a:gd name="connsiteX0" fmla="*/ 164788 w 383276"/>
                  <a:gd name="connsiteY0" fmla="*/ 0 h 465669"/>
                  <a:gd name="connsiteX1" fmla="*/ 383276 w 383276"/>
                  <a:gd name="connsiteY1" fmla="*/ 0 h 465669"/>
                  <a:gd name="connsiteX2" fmla="*/ 383276 w 383276"/>
                  <a:gd name="connsiteY2" fmla="*/ 465669 h 465669"/>
                  <a:gd name="connsiteX3" fmla="*/ 164788 w 383276"/>
                  <a:gd name="connsiteY3" fmla="*/ 465669 h 465669"/>
                  <a:gd name="connsiteX4" fmla="*/ 0 w 383276"/>
                  <a:gd name="connsiteY4" fmla="*/ 0 h 465669"/>
                  <a:gd name="connsiteX5" fmla="*/ 141588 w 383276"/>
                  <a:gd name="connsiteY5" fmla="*/ 0 h 465669"/>
                  <a:gd name="connsiteX6" fmla="*/ 141588 w 383276"/>
                  <a:gd name="connsiteY6" fmla="*/ 465669 h 465669"/>
                  <a:gd name="connsiteX7" fmla="*/ 0 w 383276"/>
                  <a:gd name="connsiteY7" fmla="*/ 465669 h 4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6" h="465669">
                    <a:moveTo>
                      <a:pt x="164788" y="0"/>
                    </a:moveTo>
                    <a:lnTo>
                      <a:pt x="383276" y="0"/>
                    </a:lnTo>
                    <a:lnTo>
                      <a:pt x="383276" y="465669"/>
                    </a:lnTo>
                    <a:lnTo>
                      <a:pt x="164788" y="465669"/>
                    </a:lnTo>
                    <a:close/>
                    <a:moveTo>
                      <a:pt x="0" y="0"/>
                    </a:moveTo>
                    <a:lnTo>
                      <a:pt x="141588" y="0"/>
                    </a:lnTo>
                    <a:lnTo>
                      <a:pt x="141588" y="465669"/>
                    </a:lnTo>
                    <a:lnTo>
                      <a:pt x="0" y="465669"/>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75" name="Group 174">
              <a:extLst>
                <a:ext uri="{FF2B5EF4-FFF2-40B4-BE49-F238E27FC236}">
                  <a16:creationId xmlns:a16="http://schemas.microsoft.com/office/drawing/2014/main" id="{8F447EDF-5E1E-E846-B63C-7B10D0F0CB5E}"/>
                </a:ext>
              </a:extLst>
            </p:cNvPr>
            <p:cNvGrpSpPr/>
            <p:nvPr/>
          </p:nvGrpSpPr>
          <p:grpSpPr>
            <a:xfrm>
              <a:off x="18840902" y="7830273"/>
              <a:ext cx="3010190" cy="466908"/>
              <a:chOff x="18840902" y="7830273"/>
              <a:chExt cx="3010190" cy="466908"/>
            </a:xfrm>
          </p:grpSpPr>
          <p:sp>
            <p:nvSpPr>
              <p:cNvPr id="130" name="Freeform 239">
                <a:extLst>
                  <a:ext uri="{FF2B5EF4-FFF2-40B4-BE49-F238E27FC236}">
                    <a16:creationId xmlns:a16="http://schemas.microsoft.com/office/drawing/2014/main" id="{DDDBBB85-AE78-3B4C-84B1-D4B46EC8BA74}"/>
                  </a:ext>
                </a:extLst>
              </p:cNvPr>
              <p:cNvSpPr>
                <a:spLocks noChangeArrowheads="1"/>
              </p:cNvSpPr>
              <p:nvPr/>
            </p:nvSpPr>
            <p:spPr bwMode="auto">
              <a:xfrm>
                <a:off x="18840902" y="7830273"/>
                <a:ext cx="3010190" cy="466908"/>
              </a:xfrm>
              <a:custGeom>
                <a:avLst/>
                <a:gdLst>
                  <a:gd name="T0" fmla="*/ 0 w 2417"/>
                  <a:gd name="T1" fmla="*/ 33 h 376"/>
                  <a:gd name="T2" fmla="*/ 0 w 2417"/>
                  <a:gd name="T3" fmla="*/ 342 h 376"/>
                  <a:gd name="T4" fmla="*/ 0 w 2417"/>
                  <a:gd name="T5" fmla="*/ 342 h 376"/>
                  <a:gd name="T6" fmla="*/ 33 w 2417"/>
                  <a:gd name="T7" fmla="*/ 375 h 376"/>
                  <a:gd name="T8" fmla="*/ 2383 w 2417"/>
                  <a:gd name="T9" fmla="*/ 375 h 376"/>
                  <a:gd name="T10" fmla="*/ 2383 w 2417"/>
                  <a:gd name="T11" fmla="*/ 375 h 376"/>
                  <a:gd name="T12" fmla="*/ 2416 w 2417"/>
                  <a:gd name="T13" fmla="*/ 342 h 376"/>
                  <a:gd name="T14" fmla="*/ 2416 w 2417"/>
                  <a:gd name="T15" fmla="*/ 33 h 376"/>
                  <a:gd name="T16" fmla="*/ 2416 w 2417"/>
                  <a:gd name="T17" fmla="*/ 33 h 376"/>
                  <a:gd name="T18" fmla="*/ 2383 w 2417"/>
                  <a:gd name="T19" fmla="*/ 0 h 376"/>
                  <a:gd name="T20" fmla="*/ 33 w 2417"/>
                  <a:gd name="T21" fmla="*/ 0 h 376"/>
                  <a:gd name="T22" fmla="*/ 33 w 2417"/>
                  <a:gd name="T23" fmla="*/ 0 h 376"/>
                  <a:gd name="T24" fmla="*/ 0 w 2417"/>
                  <a:gd name="T25"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6">
                    <a:moveTo>
                      <a:pt x="0" y="33"/>
                    </a:moveTo>
                    <a:lnTo>
                      <a:pt x="0" y="342"/>
                    </a:lnTo>
                    <a:lnTo>
                      <a:pt x="0" y="342"/>
                    </a:lnTo>
                    <a:cubicBezTo>
                      <a:pt x="0" y="361"/>
                      <a:pt x="15" y="375"/>
                      <a:pt x="33" y="375"/>
                    </a:cubicBezTo>
                    <a:lnTo>
                      <a:pt x="2383" y="375"/>
                    </a:lnTo>
                    <a:lnTo>
                      <a:pt x="2383" y="375"/>
                    </a:lnTo>
                    <a:cubicBezTo>
                      <a:pt x="2401" y="375"/>
                      <a:pt x="2416" y="361"/>
                      <a:pt x="2416" y="342"/>
                    </a:cubicBezTo>
                    <a:lnTo>
                      <a:pt x="2416" y="33"/>
                    </a:lnTo>
                    <a:lnTo>
                      <a:pt x="2416" y="33"/>
                    </a:lnTo>
                    <a:cubicBezTo>
                      <a:pt x="2416" y="15"/>
                      <a:pt x="2401" y="0"/>
                      <a:pt x="2383" y="0"/>
                    </a:cubicBezTo>
                    <a:lnTo>
                      <a:pt x="33" y="0"/>
                    </a:lnTo>
                    <a:lnTo>
                      <a:pt x="33" y="0"/>
                    </a:lnTo>
                    <a:cubicBezTo>
                      <a:pt x="15" y="0"/>
                      <a:pt x="0" y="15"/>
                      <a:pt x="0" y="33"/>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31" name="Freeform 130">
                <a:extLst>
                  <a:ext uri="{FF2B5EF4-FFF2-40B4-BE49-F238E27FC236}">
                    <a16:creationId xmlns:a16="http://schemas.microsoft.com/office/drawing/2014/main" id="{5C4A3056-8F50-714F-B924-AF37D8A69F35}"/>
                  </a:ext>
                </a:extLst>
              </p:cNvPr>
              <p:cNvSpPr>
                <a:spLocks noChangeArrowheads="1"/>
              </p:cNvSpPr>
              <p:nvPr/>
            </p:nvSpPr>
            <p:spPr bwMode="auto">
              <a:xfrm>
                <a:off x="20955725" y="7830273"/>
                <a:ext cx="586520" cy="465666"/>
              </a:xfrm>
              <a:custGeom>
                <a:avLst/>
                <a:gdLst>
                  <a:gd name="connsiteX0" fmla="*/ 280144 w 586520"/>
                  <a:gd name="connsiteY0" fmla="*/ 0 h 465666"/>
                  <a:gd name="connsiteX1" fmla="*/ 586520 w 586520"/>
                  <a:gd name="connsiteY1" fmla="*/ 0 h 465666"/>
                  <a:gd name="connsiteX2" fmla="*/ 586520 w 586520"/>
                  <a:gd name="connsiteY2" fmla="*/ 465666 h 465666"/>
                  <a:gd name="connsiteX3" fmla="*/ 280144 w 586520"/>
                  <a:gd name="connsiteY3" fmla="*/ 465666 h 465666"/>
                  <a:gd name="connsiteX4" fmla="*/ 0 w 586520"/>
                  <a:gd name="connsiteY4" fmla="*/ 0 h 465666"/>
                  <a:gd name="connsiteX5" fmla="*/ 256928 w 586520"/>
                  <a:gd name="connsiteY5" fmla="*/ 0 h 465666"/>
                  <a:gd name="connsiteX6" fmla="*/ 256928 w 586520"/>
                  <a:gd name="connsiteY6" fmla="*/ 465666 h 465666"/>
                  <a:gd name="connsiteX7" fmla="*/ 0 w 58652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20" h="465666">
                    <a:moveTo>
                      <a:pt x="280144" y="0"/>
                    </a:moveTo>
                    <a:lnTo>
                      <a:pt x="586520" y="0"/>
                    </a:lnTo>
                    <a:lnTo>
                      <a:pt x="586520" y="465666"/>
                    </a:lnTo>
                    <a:lnTo>
                      <a:pt x="280144" y="465666"/>
                    </a:lnTo>
                    <a:close/>
                    <a:moveTo>
                      <a:pt x="0" y="0"/>
                    </a:moveTo>
                    <a:lnTo>
                      <a:pt x="256928" y="0"/>
                    </a:lnTo>
                    <a:lnTo>
                      <a:pt x="256928"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32" name="Freeform 242">
                <a:extLst>
                  <a:ext uri="{FF2B5EF4-FFF2-40B4-BE49-F238E27FC236}">
                    <a16:creationId xmlns:a16="http://schemas.microsoft.com/office/drawing/2014/main" id="{ACD862F7-9905-2A43-AB53-B9FE656E8AD7}"/>
                  </a:ext>
                </a:extLst>
              </p:cNvPr>
              <p:cNvSpPr>
                <a:spLocks noChangeArrowheads="1"/>
              </p:cNvSpPr>
              <p:nvPr/>
            </p:nvSpPr>
            <p:spPr bwMode="auto">
              <a:xfrm>
                <a:off x="18840902" y="8220279"/>
                <a:ext cx="3010190" cy="76902"/>
              </a:xfrm>
              <a:custGeom>
                <a:avLst/>
                <a:gdLst>
                  <a:gd name="T0" fmla="*/ 0 w 2417"/>
                  <a:gd name="T1" fmla="*/ 0 h 62"/>
                  <a:gd name="T2" fmla="*/ 0 w 2417"/>
                  <a:gd name="T3" fmla="*/ 28 h 62"/>
                  <a:gd name="T4" fmla="*/ 0 w 2417"/>
                  <a:gd name="T5" fmla="*/ 28 h 62"/>
                  <a:gd name="T6" fmla="*/ 33 w 2417"/>
                  <a:gd name="T7" fmla="*/ 61 h 62"/>
                  <a:gd name="T8" fmla="*/ 2383 w 2417"/>
                  <a:gd name="T9" fmla="*/ 61 h 62"/>
                  <a:gd name="T10" fmla="*/ 2383 w 2417"/>
                  <a:gd name="T11" fmla="*/ 61 h 62"/>
                  <a:gd name="T12" fmla="*/ 2416 w 2417"/>
                  <a:gd name="T13" fmla="*/ 28 h 62"/>
                  <a:gd name="T14" fmla="*/ 2416 w 2417"/>
                  <a:gd name="T15" fmla="*/ 0 h 62"/>
                  <a:gd name="T16" fmla="*/ 0 w 241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2">
                    <a:moveTo>
                      <a:pt x="0" y="0"/>
                    </a:moveTo>
                    <a:lnTo>
                      <a:pt x="0" y="28"/>
                    </a:lnTo>
                    <a:lnTo>
                      <a:pt x="0" y="28"/>
                    </a:lnTo>
                    <a:cubicBezTo>
                      <a:pt x="0" y="47"/>
                      <a:pt x="15" y="61"/>
                      <a:pt x="33" y="61"/>
                    </a:cubicBezTo>
                    <a:lnTo>
                      <a:pt x="2383" y="61"/>
                    </a:lnTo>
                    <a:lnTo>
                      <a:pt x="2383" y="61"/>
                    </a:lnTo>
                    <a:cubicBezTo>
                      <a:pt x="2401" y="61"/>
                      <a:pt x="2416" y="47"/>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33" name="Freeform 132">
                <a:extLst>
                  <a:ext uri="{FF2B5EF4-FFF2-40B4-BE49-F238E27FC236}">
                    <a16:creationId xmlns:a16="http://schemas.microsoft.com/office/drawing/2014/main" id="{E6225AAB-43A1-A047-8751-EE53CE65C6A0}"/>
                  </a:ext>
                </a:extLst>
              </p:cNvPr>
              <p:cNvSpPr>
                <a:spLocks noChangeArrowheads="1"/>
              </p:cNvSpPr>
              <p:nvPr/>
            </p:nvSpPr>
            <p:spPr bwMode="auto">
              <a:xfrm>
                <a:off x="19280347" y="7830273"/>
                <a:ext cx="388768" cy="465666"/>
              </a:xfrm>
              <a:custGeom>
                <a:avLst/>
                <a:gdLst>
                  <a:gd name="connsiteX0" fmla="*/ 170280 w 388768"/>
                  <a:gd name="connsiteY0" fmla="*/ 0 h 465666"/>
                  <a:gd name="connsiteX1" fmla="*/ 388768 w 388768"/>
                  <a:gd name="connsiteY1" fmla="*/ 0 h 465666"/>
                  <a:gd name="connsiteX2" fmla="*/ 388768 w 388768"/>
                  <a:gd name="connsiteY2" fmla="*/ 465666 h 465666"/>
                  <a:gd name="connsiteX3" fmla="*/ 170280 w 388768"/>
                  <a:gd name="connsiteY3" fmla="*/ 465666 h 465666"/>
                  <a:gd name="connsiteX4" fmla="*/ 0 w 388768"/>
                  <a:gd name="connsiteY4" fmla="*/ 0 h 465666"/>
                  <a:gd name="connsiteX5" fmla="*/ 141588 w 388768"/>
                  <a:gd name="connsiteY5" fmla="*/ 0 h 465666"/>
                  <a:gd name="connsiteX6" fmla="*/ 141588 w 388768"/>
                  <a:gd name="connsiteY6" fmla="*/ 465666 h 465666"/>
                  <a:gd name="connsiteX7" fmla="*/ 0 w 388768"/>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768" h="465666">
                    <a:moveTo>
                      <a:pt x="170280" y="0"/>
                    </a:moveTo>
                    <a:lnTo>
                      <a:pt x="388768" y="0"/>
                    </a:lnTo>
                    <a:lnTo>
                      <a:pt x="388768" y="465666"/>
                    </a:lnTo>
                    <a:lnTo>
                      <a:pt x="170280"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nvGrpSpPr>
            <p:cNvPr id="176" name="Group 175">
              <a:extLst>
                <a:ext uri="{FF2B5EF4-FFF2-40B4-BE49-F238E27FC236}">
                  <a16:creationId xmlns:a16="http://schemas.microsoft.com/office/drawing/2014/main" id="{958E56B5-2DC1-2A45-9054-997037DAD79F}"/>
                </a:ext>
              </a:extLst>
            </p:cNvPr>
            <p:cNvGrpSpPr/>
            <p:nvPr/>
          </p:nvGrpSpPr>
          <p:grpSpPr>
            <a:xfrm>
              <a:off x="19615420" y="7363362"/>
              <a:ext cx="3010190" cy="466911"/>
              <a:chOff x="19615420" y="7363362"/>
              <a:chExt cx="3010190" cy="466911"/>
            </a:xfrm>
          </p:grpSpPr>
          <p:sp>
            <p:nvSpPr>
              <p:cNvPr id="134" name="Freeform 245">
                <a:extLst>
                  <a:ext uri="{FF2B5EF4-FFF2-40B4-BE49-F238E27FC236}">
                    <a16:creationId xmlns:a16="http://schemas.microsoft.com/office/drawing/2014/main" id="{2BF7A4F3-8555-EA46-9095-C80D9929B755}"/>
                  </a:ext>
                </a:extLst>
              </p:cNvPr>
              <p:cNvSpPr>
                <a:spLocks noChangeArrowheads="1"/>
              </p:cNvSpPr>
              <p:nvPr/>
            </p:nvSpPr>
            <p:spPr bwMode="auto">
              <a:xfrm>
                <a:off x="19615420" y="7363362"/>
                <a:ext cx="3010190" cy="466911"/>
              </a:xfrm>
              <a:custGeom>
                <a:avLst/>
                <a:gdLst>
                  <a:gd name="T0" fmla="*/ 0 w 2417"/>
                  <a:gd name="T1" fmla="*/ 32 h 375"/>
                  <a:gd name="T2" fmla="*/ 0 w 2417"/>
                  <a:gd name="T3" fmla="*/ 342 h 375"/>
                  <a:gd name="T4" fmla="*/ 0 w 2417"/>
                  <a:gd name="T5" fmla="*/ 342 h 375"/>
                  <a:gd name="T6" fmla="*/ 33 w 2417"/>
                  <a:gd name="T7" fmla="*/ 374 h 375"/>
                  <a:gd name="T8" fmla="*/ 2383 w 2417"/>
                  <a:gd name="T9" fmla="*/ 374 h 375"/>
                  <a:gd name="T10" fmla="*/ 2383 w 2417"/>
                  <a:gd name="T11" fmla="*/ 374 h 375"/>
                  <a:gd name="T12" fmla="*/ 2416 w 2417"/>
                  <a:gd name="T13" fmla="*/ 342 h 375"/>
                  <a:gd name="T14" fmla="*/ 2416 w 2417"/>
                  <a:gd name="T15" fmla="*/ 32 h 375"/>
                  <a:gd name="T16" fmla="*/ 2416 w 2417"/>
                  <a:gd name="T17" fmla="*/ 32 h 375"/>
                  <a:gd name="T18" fmla="*/ 2383 w 2417"/>
                  <a:gd name="T19" fmla="*/ 0 h 375"/>
                  <a:gd name="T20" fmla="*/ 33 w 2417"/>
                  <a:gd name="T21" fmla="*/ 0 h 375"/>
                  <a:gd name="T22" fmla="*/ 33 w 2417"/>
                  <a:gd name="T23" fmla="*/ 0 h 375"/>
                  <a:gd name="T24" fmla="*/ 0 w 2417"/>
                  <a:gd name="T25" fmla="*/ 3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7" h="375">
                    <a:moveTo>
                      <a:pt x="0" y="32"/>
                    </a:moveTo>
                    <a:lnTo>
                      <a:pt x="0" y="342"/>
                    </a:lnTo>
                    <a:lnTo>
                      <a:pt x="0" y="342"/>
                    </a:lnTo>
                    <a:cubicBezTo>
                      <a:pt x="0" y="359"/>
                      <a:pt x="14" y="374"/>
                      <a:pt x="33" y="374"/>
                    </a:cubicBezTo>
                    <a:lnTo>
                      <a:pt x="2383" y="374"/>
                    </a:lnTo>
                    <a:lnTo>
                      <a:pt x="2383" y="374"/>
                    </a:lnTo>
                    <a:cubicBezTo>
                      <a:pt x="2401" y="374"/>
                      <a:pt x="2416" y="359"/>
                      <a:pt x="2416" y="342"/>
                    </a:cubicBezTo>
                    <a:lnTo>
                      <a:pt x="2416" y="32"/>
                    </a:lnTo>
                    <a:lnTo>
                      <a:pt x="2416" y="32"/>
                    </a:lnTo>
                    <a:cubicBezTo>
                      <a:pt x="2416" y="15"/>
                      <a:pt x="2401" y="0"/>
                      <a:pt x="2383" y="0"/>
                    </a:cubicBezTo>
                    <a:lnTo>
                      <a:pt x="33" y="0"/>
                    </a:lnTo>
                    <a:lnTo>
                      <a:pt x="33" y="0"/>
                    </a:lnTo>
                    <a:cubicBezTo>
                      <a:pt x="14" y="0"/>
                      <a:pt x="0" y="15"/>
                      <a:pt x="0" y="32"/>
                    </a:cubicBezTo>
                  </a:path>
                </a:pathLst>
              </a:custGeom>
              <a:solidFill>
                <a:srgbClr val="FBBE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Poppins" pitchFamily="2" charset="77"/>
                </a:endParaRPr>
              </a:p>
            </p:txBody>
          </p:sp>
          <p:sp>
            <p:nvSpPr>
              <p:cNvPr id="135" name="Freeform 134">
                <a:extLst>
                  <a:ext uri="{FF2B5EF4-FFF2-40B4-BE49-F238E27FC236}">
                    <a16:creationId xmlns:a16="http://schemas.microsoft.com/office/drawing/2014/main" id="{D9AF1294-034E-A24A-B4BC-87A07D132FDD}"/>
                  </a:ext>
                </a:extLst>
              </p:cNvPr>
              <p:cNvSpPr>
                <a:spLocks noChangeArrowheads="1"/>
              </p:cNvSpPr>
              <p:nvPr/>
            </p:nvSpPr>
            <p:spPr bwMode="auto">
              <a:xfrm>
                <a:off x="21730245" y="7363362"/>
                <a:ext cx="586518" cy="465666"/>
              </a:xfrm>
              <a:custGeom>
                <a:avLst/>
                <a:gdLst>
                  <a:gd name="connsiteX0" fmla="*/ 280142 w 586518"/>
                  <a:gd name="connsiteY0" fmla="*/ 0 h 465666"/>
                  <a:gd name="connsiteX1" fmla="*/ 586518 w 586518"/>
                  <a:gd name="connsiteY1" fmla="*/ 0 h 465666"/>
                  <a:gd name="connsiteX2" fmla="*/ 586518 w 586518"/>
                  <a:gd name="connsiteY2" fmla="*/ 465666 h 465666"/>
                  <a:gd name="connsiteX3" fmla="*/ 280142 w 586518"/>
                  <a:gd name="connsiteY3" fmla="*/ 465666 h 465666"/>
                  <a:gd name="connsiteX4" fmla="*/ 0 w 586518"/>
                  <a:gd name="connsiteY4" fmla="*/ 0 h 465666"/>
                  <a:gd name="connsiteX5" fmla="*/ 256924 w 586518"/>
                  <a:gd name="connsiteY5" fmla="*/ 0 h 465666"/>
                  <a:gd name="connsiteX6" fmla="*/ 256924 w 586518"/>
                  <a:gd name="connsiteY6" fmla="*/ 465666 h 465666"/>
                  <a:gd name="connsiteX7" fmla="*/ 0 w 586518"/>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18" h="465666">
                    <a:moveTo>
                      <a:pt x="280142" y="0"/>
                    </a:moveTo>
                    <a:lnTo>
                      <a:pt x="586518" y="0"/>
                    </a:lnTo>
                    <a:lnTo>
                      <a:pt x="586518" y="465666"/>
                    </a:lnTo>
                    <a:lnTo>
                      <a:pt x="280142" y="465666"/>
                    </a:lnTo>
                    <a:close/>
                    <a:moveTo>
                      <a:pt x="0" y="0"/>
                    </a:moveTo>
                    <a:lnTo>
                      <a:pt x="256924" y="0"/>
                    </a:lnTo>
                    <a:lnTo>
                      <a:pt x="256924" y="465666"/>
                    </a:lnTo>
                    <a:lnTo>
                      <a:pt x="0" y="465666"/>
                    </a:lnTo>
                    <a:close/>
                  </a:path>
                </a:pathLst>
              </a:custGeom>
              <a:solidFill>
                <a:srgbClr val="EB4134">
                  <a:alpha val="20000"/>
                </a:srgbClr>
              </a:solidFill>
              <a:ln>
                <a:noFill/>
              </a:ln>
              <a:effectLst/>
            </p:spPr>
            <p:txBody>
              <a:bodyPr wrap="square" anchor="ctr">
                <a:noAutofit/>
              </a:bodyPr>
              <a:lstStyle/>
              <a:p>
                <a:endParaRPr lang="en-US">
                  <a:latin typeface="Poppins" pitchFamily="2" charset="77"/>
                </a:endParaRPr>
              </a:p>
            </p:txBody>
          </p:sp>
          <p:sp>
            <p:nvSpPr>
              <p:cNvPr id="136" name="Freeform 248">
                <a:extLst>
                  <a:ext uri="{FF2B5EF4-FFF2-40B4-BE49-F238E27FC236}">
                    <a16:creationId xmlns:a16="http://schemas.microsoft.com/office/drawing/2014/main" id="{C42B3E50-51C6-AC4A-A931-0F34B4780EBA}"/>
                  </a:ext>
                </a:extLst>
              </p:cNvPr>
              <p:cNvSpPr>
                <a:spLocks noChangeArrowheads="1"/>
              </p:cNvSpPr>
              <p:nvPr/>
            </p:nvSpPr>
            <p:spPr bwMode="auto">
              <a:xfrm>
                <a:off x="19615420" y="7753371"/>
                <a:ext cx="3010190" cy="76902"/>
              </a:xfrm>
              <a:custGeom>
                <a:avLst/>
                <a:gdLst>
                  <a:gd name="T0" fmla="*/ 0 w 2417"/>
                  <a:gd name="T1" fmla="*/ 0 h 61"/>
                  <a:gd name="T2" fmla="*/ 0 w 2417"/>
                  <a:gd name="T3" fmla="*/ 28 h 61"/>
                  <a:gd name="T4" fmla="*/ 0 w 2417"/>
                  <a:gd name="T5" fmla="*/ 28 h 61"/>
                  <a:gd name="T6" fmla="*/ 33 w 2417"/>
                  <a:gd name="T7" fmla="*/ 60 h 61"/>
                  <a:gd name="T8" fmla="*/ 2383 w 2417"/>
                  <a:gd name="T9" fmla="*/ 60 h 61"/>
                  <a:gd name="T10" fmla="*/ 2383 w 2417"/>
                  <a:gd name="T11" fmla="*/ 60 h 61"/>
                  <a:gd name="T12" fmla="*/ 2416 w 2417"/>
                  <a:gd name="T13" fmla="*/ 28 h 61"/>
                  <a:gd name="T14" fmla="*/ 2416 w 2417"/>
                  <a:gd name="T15" fmla="*/ 0 h 61"/>
                  <a:gd name="T16" fmla="*/ 0 w 241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61">
                    <a:moveTo>
                      <a:pt x="0" y="0"/>
                    </a:moveTo>
                    <a:lnTo>
                      <a:pt x="0" y="28"/>
                    </a:lnTo>
                    <a:lnTo>
                      <a:pt x="0" y="28"/>
                    </a:lnTo>
                    <a:cubicBezTo>
                      <a:pt x="0" y="45"/>
                      <a:pt x="14" y="60"/>
                      <a:pt x="33" y="60"/>
                    </a:cubicBezTo>
                    <a:lnTo>
                      <a:pt x="2383" y="60"/>
                    </a:lnTo>
                    <a:lnTo>
                      <a:pt x="2383" y="60"/>
                    </a:lnTo>
                    <a:cubicBezTo>
                      <a:pt x="2401" y="60"/>
                      <a:pt x="2416" y="45"/>
                      <a:pt x="2416" y="28"/>
                    </a:cubicBezTo>
                    <a:lnTo>
                      <a:pt x="2416" y="0"/>
                    </a:lnTo>
                    <a:lnTo>
                      <a:pt x="0" y="0"/>
                    </a:lnTo>
                  </a:path>
                </a:pathLst>
              </a:custGeom>
              <a:solidFill>
                <a:srgbClr val="EB4134">
                  <a:alpha val="10000"/>
                </a:srgbClr>
              </a:solidFill>
              <a:ln>
                <a:noFill/>
              </a:ln>
              <a:effectLst/>
            </p:spPr>
            <p:txBody>
              <a:bodyPr wrap="none" anchor="ctr"/>
              <a:lstStyle/>
              <a:p>
                <a:endParaRPr lang="en-US">
                  <a:latin typeface="Poppins" pitchFamily="2" charset="77"/>
                </a:endParaRPr>
              </a:p>
            </p:txBody>
          </p:sp>
          <p:sp>
            <p:nvSpPr>
              <p:cNvPr id="137" name="Freeform 136">
                <a:extLst>
                  <a:ext uri="{FF2B5EF4-FFF2-40B4-BE49-F238E27FC236}">
                    <a16:creationId xmlns:a16="http://schemas.microsoft.com/office/drawing/2014/main" id="{440C7CAD-2A6B-A74C-956B-ADDFDB2EA57F}"/>
                  </a:ext>
                </a:extLst>
              </p:cNvPr>
              <p:cNvSpPr>
                <a:spLocks noChangeArrowheads="1"/>
              </p:cNvSpPr>
              <p:nvPr/>
            </p:nvSpPr>
            <p:spPr bwMode="auto">
              <a:xfrm>
                <a:off x="20060361" y="7363362"/>
                <a:ext cx="383270" cy="465666"/>
              </a:xfrm>
              <a:custGeom>
                <a:avLst/>
                <a:gdLst>
                  <a:gd name="connsiteX0" fmla="*/ 164790 w 383270"/>
                  <a:gd name="connsiteY0" fmla="*/ 0 h 465666"/>
                  <a:gd name="connsiteX1" fmla="*/ 383270 w 383270"/>
                  <a:gd name="connsiteY1" fmla="*/ 0 h 465666"/>
                  <a:gd name="connsiteX2" fmla="*/ 383270 w 383270"/>
                  <a:gd name="connsiteY2" fmla="*/ 465666 h 465666"/>
                  <a:gd name="connsiteX3" fmla="*/ 164790 w 383270"/>
                  <a:gd name="connsiteY3" fmla="*/ 465666 h 465666"/>
                  <a:gd name="connsiteX4" fmla="*/ 0 w 383270"/>
                  <a:gd name="connsiteY4" fmla="*/ 0 h 465666"/>
                  <a:gd name="connsiteX5" fmla="*/ 141588 w 383270"/>
                  <a:gd name="connsiteY5" fmla="*/ 0 h 465666"/>
                  <a:gd name="connsiteX6" fmla="*/ 141588 w 383270"/>
                  <a:gd name="connsiteY6" fmla="*/ 465666 h 465666"/>
                  <a:gd name="connsiteX7" fmla="*/ 0 w 383270"/>
                  <a:gd name="connsiteY7"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70" h="465666">
                    <a:moveTo>
                      <a:pt x="164790" y="0"/>
                    </a:moveTo>
                    <a:lnTo>
                      <a:pt x="383270" y="0"/>
                    </a:lnTo>
                    <a:lnTo>
                      <a:pt x="383270" y="465666"/>
                    </a:lnTo>
                    <a:lnTo>
                      <a:pt x="164790" y="465666"/>
                    </a:lnTo>
                    <a:close/>
                    <a:moveTo>
                      <a:pt x="0" y="0"/>
                    </a:moveTo>
                    <a:lnTo>
                      <a:pt x="141588" y="0"/>
                    </a:lnTo>
                    <a:lnTo>
                      <a:pt x="141588" y="465666"/>
                    </a:lnTo>
                    <a:lnTo>
                      <a:pt x="0" y="465666"/>
                    </a:lnTo>
                    <a:close/>
                  </a:path>
                </a:pathLst>
              </a:custGeom>
              <a:solidFill>
                <a:srgbClr val="FFFFFF">
                  <a:alpha val="20000"/>
                </a:srgbClr>
              </a:solidFill>
              <a:ln>
                <a:noFill/>
              </a:ln>
              <a:effectLst/>
            </p:spPr>
            <p:txBody>
              <a:bodyPr wrap="square" anchor="ctr">
                <a:noAutofit/>
              </a:bodyPr>
              <a:lstStyle/>
              <a:p>
                <a:endParaRPr lang="en-US">
                  <a:latin typeface="Poppins" pitchFamily="2" charset="77"/>
                </a:endParaRPr>
              </a:p>
            </p:txBody>
          </p:sp>
        </p:grpSp>
      </p:grpSp>
      <p:grpSp>
        <p:nvGrpSpPr>
          <p:cNvPr id="177" name="Group 176">
            <a:extLst>
              <a:ext uri="{FF2B5EF4-FFF2-40B4-BE49-F238E27FC236}">
                <a16:creationId xmlns:a16="http://schemas.microsoft.com/office/drawing/2014/main" id="{25DFD5B1-9C15-6C45-ACE8-DD4CE1CDEBCC}"/>
              </a:ext>
            </a:extLst>
          </p:cNvPr>
          <p:cNvGrpSpPr/>
          <p:nvPr/>
        </p:nvGrpSpPr>
        <p:grpSpPr>
          <a:xfrm>
            <a:off x="655137" y="4044223"/>
            <a:ext cx="2337290" cy="2499336"/>
            <a:chOff x="1307099" y="8088446"/>
            <a:chExt cx="4674580" cy="4998671"/>
          </a:xfrm>
        </p:grpSpPr>
        <p:sp>
          <p:nvSpPr>
            <p:cNvPr id="138" name="Freeform 479">
              <a:extLst>
                <a:ext uri="{FF2B5EF4-FFF2-40B4-BE49-F238E27FC236}">
                  <a16:creationId xmlns:a16="http://schemas.microsoft.com/office/drawing/2014/main" id="{66368F7B-C05A-224D-9E0D-DF903D9241BA}"/>
                </a:ext>
              </a:extLst>
            </p:cNvPr>
            <p:cNvSpPr>
              <a:spLocks noChangeArrowheads="1"/>
            </p:cNvSpPr>
            <p:nvPr/>
          </p:nvSpPr>
          <p:spPr bwMode="auto">
            <a:xfrm>
              <a:off x="1307099" y="8088446"/>
              <a:ext cx="4674580" cy="4998671"/>
            </a:xfrm>
            <a:custGeom>
              <a:avLst/>
              <a:gdLst>
                <a:gd name="T0" fmla="*/ 2504 w 3751"/>
                <a:gd name="T1" fmla="*/ 1066 h 4015"/>
                <a:gd name="T2" fmla="*/ 2504 w 3751"/>
                <a:gd name="T3" fmla="*/ 1066 h 4015"/>
                <a:gd name="T4" fmla="*/ 2418 w 3751"/>
                <a:gd name="T5" fmla="*/ 974 h 4015"/>
                <a:gd name="T6" fmla="*/ 2418 w 3751"/>
                <a:gd name="T7" fmla="*/ 974 h 4015"/>
                <a:gd name="T8" fmla="*/ 2418 w 3751"/>
                <a:gd name="T9" fmla="*/ 974 h 4015"/>
                <a:gd name="T10" fmla="*/ 2418 w 3751"/>
                <a:gd name="T11" fmla="*/ 974 h 4015"/>
                <a:gd name="T12" fmla="*/ 2418 w 3751"/>
                <a:gd name="T13" fmla="*/ 974 h 4015"/>
                <a:gd name="T14" fmla="*/ 2460 w 3751"/>
                <a:gd name="T15" fmla="*/ 882 h 4015"/>
                <a:gd name="T16" fmla="*/ 2460 w 3751"/>
                <a:gd name="T17" fmla="*/ 882 h 4015"/>
                <a:gd name="T18" fmla="*/ 2704 w 3751"/>
                <a:gd name="T19" fmla="*/ 389 h 4015"/>
                <a:gd name="T20" fmla="*/ 2704 w 3751"/>
                <a:gd name="T21" fmla="*/ 389 h 4015"/>
                <a:gd name="T22" fmla="*/ 2714 w 3751"/>
                <a:gd name="T23" fmla="*/ 63 h 4015"/>
                <a:gd name="T24" fmla="*/ 2714 w 3751"/>
                <a:gd name="T25" fmla="*/ 63 h 4015"/>
                <a:gd name="T26" fmla="*/ 2199 w 3751"/>
                <a:gd name="T27" fmla="*/ 243 h 4015"/>
                <a:gd name="T28" fmla="*/ 2199 w 3751"/>
                <a:gd name="T29" fmla="*/ 243 h 4015"/>
                <a:gd name="T30" fmla="*/ 1600 w 3751"/>
                <a:gd name="T31" fmla="*/ 99 h 4015"/>
                <a:gd name="T32" fmla="*/ 1600 w 3751"/>
                <a:gd name="T33" fmla="*/ 99 h 4015"/>
                <a:gd name="T34" fmla="*/ 941 w 3751"/>
                <a:gd name="T35" fmla="*/ 68 h 4015"/>
                <a:gd name="T36" fmla="*/ 941 w 3751"/>
                <a:gd name="T37" fmla="*/ 68 h 4015"/>
                <a:gd name="T38" fmla="*/ 883 w 3751"/>
                <a:gd name="T39" fmla="*/ 205 h 4015"/>
                <a:gd name="T40" fmla="*/ 1277 w 3751"/>
                <a:gd name="T41" fmla="*/ 882 h 4015"/>
                <a:gd name="T42" fmla="*/ 1330 w 3751"/>
                <a:gd name="T43" fmla="*/ 974 h 4015"/>
                <a:gd name="T44" fmla="*/ 1331 w 3751"/>
                <a:gd name="T45" fmla="*/ 974 h 4015"/>
                <a:gd name="T46" fmla="*/ 1331 w 3751"/>
                <a:gd name="T47" fmla="*/ 974 h 4015"/>
                <a:gd name="T48" fmla="*/ 1331 w 3751"/>
                <a:gd name="T49" fmla="*/ 974 h 4015"/>
                <a:gd name="T50" fmla="*/ 1245 w 3751"/>
                <a:gd name="T51" fmla="*/ 1066 h 4015"/>
                <a:gd name="T52" fmla="*/ 1245 w 3751"/>
                <a:gd name="T53" fmla="*/ 1066 h 4015"/>
                <a:gd name="T54" fmla="*/ 284 w 3751"/>
                <a:gd name="T55" fmla="*/ 3120 h 4015"/>
                <a:gd name="T56" fmla="*/ 284 w 3751"/>
                <a:gd name="T57" fmla="*/ 3120 h 4015"/>
                <a:gd name="T58" fmla="*/ 1478 w 3751"/>
                <a:gd name="T59" fmla="*/ 3883 h 4015"/>
                <a:gd name="T60" fmla="*/ 1478 w 3751"/>
                <a:gd name="T61" fmla="*/ 3883 h 4015"/>
                <a:gd name="T62" fmla="*/ 3209 w 3751"/>
                <a:gd name="T63" fmla="*/ 3464 h 4015"/>
                <a:gd name="T64" fmla="*/ 3209 w 3751"/>
                <a:gd name="T65" fmla="*/ 3464 h 4015"/>
                <a:gd name="T66" fmla="*/ 3209 w 3751"/>
                <a:gd name="T67" fmla="*/ 3464 h 4015"/>
                <a:gd name="T68" fmla="*/ 3209 w 3751"/>
                <a:gd name="T69" fmla="*/ 3464 h 4015"/>
                <a:gd name="T70" fmla="*/ 3466 w 3751"/>
                <a:gd name="T71" fmla="*/ 3120 h 4015"/>
                <a:gd name="T72" fmla="*/ 3466 w 3751"/>
                <a:gd name="T73" fmla="*/ 3120 h 4015"/>
                <a:gd name="T74" fmla="*/ 2504 w 3751"/>
                <a:gd name="T75" fmla="*/ 1066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1" h="4015">
                  <a:moveTo>
                    <a:pt x="2504" y="1066"/>
                  </a:moveTo>
                  <a:lnTo>
                    <a:pt x="2504" y="1066"/>
                  </a:lnTo>
                  <a:cubicBezTo>
                    <a:pt x="2473" y="1031"/>
                    <a:pt x="2444" y="1000"/>
                    <a:pt x="2418" y="974"/>
                  </a:cubicBezTo>
                  <a:lnTo>
                    <a:pt x="2418" y="974"/>
                  </a:lnTo>
                  <a:lnTo>
                    <a:pt x="2418" y="974"/>
                  </a:lnTo>
                  <a:lnTo>
                    <a:pt x="2418" y="974"/>
                  </a:lnTo>
                  <a:lnTo>
                    <a:pt x="2418" y="974"/>
                  </a:lnTo>
                  <a:cubicBezTo>
                    <a:pt x="2419" y="973"/>
                    <a:pt x="2435" y="937"/>
                    <a:pt x="2460" y="882"/>
                  </a:cubicBezTo>
                  <a:lnTo>
                    <a:pt x="2460" y="882"/>
                  </a:lnTo>
                  <a:cubicBezTo>
                    <a:pt x="2518" y="754"/>
                    <a:pt x="2625" y="523"/>
                    <a:pt x="2704" y="389"/>
                  </a:cubicBezTo>
                  <a:lnTo>
                    <a:pt x="2704" y="389"/>
                  </a:lnTo>
                  <a:cubicBezTo>
                    <a:pt x="2817" y="195"/>
                    <a:pt x="2848" y="124"/>
                    <a:pt x="2714" y="63"/>
                  </a:cubicBezTo>
                  <a:lnTo>
                    <a:pt x="2714" y="63"/>
                  </a:lnTo>
                  <a:cubicBezTo>
                    <a:pt x="2579" y="0"/>
                    <a:pt x="2456" y="202"/>
                    <a:pt x="2199" y="243"/>
                  </a:cubicBezTo>
                  <a:lnTo>
                    <a:pt x="2199" y="243"/>
                  </a:lnTo>
                  <a:cubicBezTo>
                    <a:pt x="1942" y="283"/>
                    <a:pt x="1765" y="30"/>
                    <a:pt x="1600" y="99"/>
                  </a:cubicBezTo>
                  <a:lnTo>
                    <a:pt x="1600" y="99"/>
                  </a:lnTo>
                  <a:cubicBezTo>
                    <a:pt x="1434" y="167"/>
                    <a:pt x="1104" y="106"/>
                    <a:pt x="941" y="68"/>
                  </a:cubicBezTo>
                  <a:lnTo>
                    <a:pt x="941" y="68"/>
                  </a:lnTo>
                  <a:cubicBezTo>
                    <a:pt x="779" y="30"/>
                    <a:pt x="883" y="205"/>
                    <a:pt x="883" y="205"/>
                  </a:cubicBezTo>
                  <a:lnTo>
                    <a:pt x="1277" y="882"/>
                  </a:lnTo>
                  <a:lnTo>
                    <a:pt x="1330" y="974"/>
                  </a:lnTo>
                  <a:lnTo>
                    <a:pt x="1331" y="974"/>
                  </a:lnTo>
                  <a:lnTo>
                    <a:pt x="1331" y="974"/>
                  </a:lnTo>
                  <a:lnTo>
                    <a:pt x="1331" y="974"/>
                  </a:lnTo>
                  <a:cubicBezTo>
                    <a:pt x="1305" y="1000"/>
                    <a:pt x="1277" y="1031"/>
                    <a:pt x="1245" y="1066"/>
                  </a:cubicBezTo>
                  <a:lnTo>
                    <a:pt x="1245" y="1066"/>
                  </a:lnTo>
                  <a:cubicBezTo>
                    <a:pt x="847" y="1499"/>
                    <a:pt x="0" y="2522"/>
                    <a:pt x="284" y="3120"/>
                  </a:cubicBezTo>
                  <a:lnTo>
                    <a:pt x="284" y="3120"/>
                  </a:lnTo>
                  <a:cubicBezTo>
                    <a:pt x="529" y="3635"/>
                    <a:pt x="1113" y="3818"/>
                    <a:pt x="1478" y="3883"/>
                  </a:cubicBezTo>
                  <a:lnTo>
                    <a:pt x="1478" y="3883"/>
                  </a:lnTo>
                  <a:cubicBezTo>
                    <a:pt x="1682" y="3917"/>
                    <a:pt x="2515" y="4014"/>
                    <a:pt x="3209" y="3464"/>
                  </a:cubicBezTo>
                  <a:lnTo>
                    <a:pt x="3209" y="3464"/>
                  </a:lnTo>
                  <a:lnTo>
                    <a:pt x="3209" y="3464"/>
                  </a:lnTo>
                  <a:lnTo>
                    <a:pt x="3209" y="3464"/>
                  </a:lnTo>
                  <a:cubicBezTo>
                    <a:pt x="3311" y="3371"/>
                    <a:pt x="3400" y="3257"/>
                    <a:pt x="3466" y="3120"/>
                  </a:cubicBezTo>
                  <a:lnTo>
                    <a:pt x="3466" y="3120"/>
                  </a:lnTo>
                  <a:cubicBezTo>
                    <a:pt x="3750" y="2522"/>
                    <a:pt x="2903" y="1499"/>
                    <a:pt x="2504" y="1066"/>
                  </a:cubicBezTo>
                </a:path>
              </a:pathLst>
            </a:custGeom>
            <a:solidFill>
              <a:schemeClr val="accent1"/>
            </a:solidFill>
            <a:ln>
              <a:noFill/>
            </a:ln>
            <a:effectLst/>
          </p:spPr>
          <p:txBody>
            <a:bodyPr wrap="none" anchor="ctr"/>
            <a:lstStyle/>
            <a:p>
              <a:endParaRPr lang="en-US">
                <a:latin typeface="Poppins" pitchFamily="2" charset="77"/>
              </a:endParaRPr>
            </a:p>
          </p:txBody>
        </p:sp>
        <p:sp>
          <p:nvSpPr>
            <p:cNvPr id="139" name="Freeform 480">
              <a:extLst>
                <a:ext uri="{FF2B5EF4-FFF2-40B4-BE49-F238E27FC236}">
                  <a16:creationId xmlns:a16="http://schemas.microsoft.com/office/drawing/2014/main" id="{EE274984-3FC9-7E40-B282-7202E88273AE}"/>
                </a:ext>
              </a:extLst>
            </p:cNvPr>
            <p:cNvSpPr>
              <a:spLocks noChangeArrowheads="1"/>
            </p:cNvSpPr>
            <p:nvPr/>
          </p:nvSpPr>
          <p:spPr bwMode="auto">
            <a:xfrm>
              <a:off x="2856140" y="9187054"/>
              <a:ext cx="1571010" cy="230708"/>
            </a:xfrm>
            <a:custGeom>
              <a:avLst/>
              <a:gdLst>
                <a:gd name="T0" fmla="*/ 0 w 1260"/>
                <a:gd name="T1" fmla="*/ 184 h 185"/>
                <a:gd name="T2" fmla="*/ 1259 w 1260"/>
                <a:gd name="T3" fmla="*/ 184 h 185"/>
                <a:gd name="T4" fmla="*/ 1259 w 1260"/>
                <a:gd name="T5" fmla="*/ 184 h 185"/>
                <a:gd name="T6" fmla="*/ 1173 w 1260"/>
                <a:gd name="T7" fmla="*/ 92 h 185"/>
                <a:gd name="T8" fmla="*/ 1173 w 1260"/>
                <a:gd name="T9" fmla="*/ 92 h 185"/>
                <a:gd name="T10" fmla="*/ 1173 w 1260"/>
                <a:gd name="T11" fmla="*/ 92 h 185"/>
                <a:gd name="T12" fmla="*/ 1173 w 1260"/>
                <a:gd name="T13" fmla="*/ 92 h 185"/>
                <a:gd name="T14" fmla="*/ 1173 w 1260"/>
                <a:gd name="T15" fmla="*/ 92 h 185"/>
                <a:gd name="T16" fmla="*/ 1173 w 1260"/>
                <a:gd name="T17" fmla="*/ 92 h 185"/>
                <a:gd name="T18" fmla="*/ 1173 w 1260"/>
                <a:gd name="T19" fmla="*/ 92 h 185"/>
                <a:gd name="T20" fmla="*/ 1215 w 1260"/>
                <a:gd name="T21" fmla="*/ 0 h 185"/>
                <a:gd name="T22" fmla="*/ 32 w 1260"/>
                <a:gd name="T23" fmla="*/ 0 h 185"/>
                <a:gd name="T24" fmla="*/ 86 w 1260"/>
                <a:gd name="T25" fmla="*/ 92 h 185"/>
                <a:gd name="T26" fmla="*/ 86 w 1260"/>
                <a:gd name="T27" fmla="*/ 92 h 185"/>
                <a:gd name="T28" fmla="*/ 86 w 1260"/>
                <a:gd name="T29" fmla="*/ 92 h 185"/>
                <a:gd name="T30" fmla="*/ 86 w 1260"/>
                <a:gd name="T31" fmla="*/ 92 h 185"/>
                <a:gd name="T32" fmla="*/ 86 w 1260"/>
                <a:gd name="T33" fmla="*/ 92 h 185"/>
                <a:gd name="T34" fmla="*/ 0 w 1260"/>
                <a:gd name="T35"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0" h="185">
                  <a:moveTo>
                    <a:pt x="0" y="184"/>
                  </a:moveTo>
                  <a:lnTo>
                    <a:pt x="1259" y="184"/>
                  </a:lnTo>
                  <a:lnTo>
                    <a:pt x="1259" y="184"/>
                  </a:lnTo>
                  <a:cubicBezTo>
                    <a:pt x="1228" y="149"/>
                    <a:pt x="1199" y="118"/>
                    <a:pt x="1173" y="92"/>
                  </a:cubicBezTo>
                  <a:lnTo>
                    <a:pt x="1173" y="92"/>
                  </a:lnTo>
                  <a:lnTo>
                    <a:pt x="1173" y="92"/>
                  </a:lnTo>
                  <a:lnTo>
                    <a:pt x="1173" y="92"/>
                  </a:lnTo>
                  <a:lnTo>
                    <a:pt x="1173" y="92"/>
                  </a:lnTo>
                  <a:lnTo>
                    <a:pt x="1173" y="92"/>
                  </a:lnTo>
                  <a:lnTo>
                    <a:pt x="1173" y="92"/>
                  </a:lnTo>
                  <a:cubicBezTo>
                    <a:pt x="1174" y="91"/>
                    <a:pt x="1190" y="55"/>
                    <a:pt x="1215" y="0"/>
                  </a:cubicBezTo>
                  <a:lnTo>
                    <a:pt x="32" y="0"/>
                  </a:lnTo>
                  <a:lnTo>
                    <a:pt x="86" y="92"/>
                  </a:lnTo>
                  <a:lnTo>
                    <a:pt x="86" y="92"/>
                  </a:lnTo>
                  <a:lnTo>
                    <a:pt x="86" y="92"/>
                  </a:lnTo>
                  <a:lnTo>
                    <a:pt x="86" y="92"/>
                  </a:lnTo>
                  <a:lnTo>
                    <a:pt x="86" y="92"/>
                  </a:lnTo>
                  <a:cubicBezTo>
                    <a:pt x="60" y="118"/>
                    <a:pt x="32" y="149"/>
                    <a:pt x="0" y="184"/>
                  </a:cubicBezTo>
                </a:path>
              </a:pathLst>
            </a:custGeom>
            <a:solidFill>
              <a:schemeClr val="accent3"/>
            </a:solidFill>
            <a:ln>
              <a:noFill/>
            </a:ln>
            <a:effectLst/>
          </p:spPr>
          <p:txBody>
            <a:bodyPr wrap="none" anchor="ctr"/>
            <a:lstStyle/>
            <a:p>
              <a:endParaRPr lang="en-US">
                <a:latin typeface="Poppins" pitchFamily="2" charset="77"/>
              </a:endParaRPr>
            </a:p>
          </p:txBody>
        </p:sp>
        <p:sp>
          <p:nvSpPr>
            <p:cNvPr id="140" name="Freeform 481">
              <a:extLst>
                <a:ext uri="{FF2B5EF4-FFF2-40B4-BE49-F238E27FC236}">
                  <a16:creationId xmlns:a16="http://schemas.microsoft.com/office/drawing/2014/main" id="{C5680F6D-0FBF-1F44-827F-F2AC55421685}"/>
                </a:ext>
              </a:extLst>
            </p:cNvPr>
            <p:cNvSpPr>
              <a:spLocks noChangeArrowheads="1"/>
            </p:cNvSpPr>
            <p:nvPr/>
          </p:nvSpPr>
          <p:spPr bwMode="auto">
            <a:xfrm>
              <a:off x="3086846" y="10148338"/>
              <a:ext cx="1104101" cy="1906085"/>
            </a:xfrm>
            <a:custGeom>
              <a:avLst/>
              <a:gdLst>
                <a:gd name="T0" fmla="*/ 649 w 887"/>
                <a:gd name="T1" fmla="*/ 1054 h 1528"/>
                <a:gd name="T2" fmla="*/ 608 w 887"/>
                <a:gd name="T3" fmla="*/ 945 h 1528"/>
                <a:gd name="T4" fmla="*/ 500 w 887"/>
                <a:gd name="T5" fmla="*/ 1207 h 1528"/>
                <a:gd name="T6" fmla="*/ 610 w 887"/>
                <a:gd name="T7" fmla="*/ 1157 h 1528"/>
                <a:gd name="T8" fmla="*/ 649 w 887"/>
                <a:gd name="T9" fmla="*/ 1054 h 1528"/>
                <a:gd name="T10" fmla="*/ 262 w 887"/>
                <a:gd name="T11" fmla="*/ 471 h 1528"/>
                <a:gd name="T12" fmla="*/ 295 w 887"/>
                <a:gd name="T13" fmla="*/ 560 h 1528"/>
                <a:gd name="T14" fmla="*/ 383 w 887"/>
                <a:gd name="T15" fmla="*/ 330 h 1528"/>
                <a:gd name="T16" fmla="*/ 296 w 887"/>
                <a:gd name="T17" fmla="*/ 377 h 1528"/>
                <a:gd name="T18" fmla="*/ 262 w 887"/>
                <a:gd name="T19" fmla="*/ 471 h 1528"/>
                <a:gd name="T20" fmla="*/ 384 w 887"/>
                <a:gd name="T21" fmla="*/ 1393 h 1528"/>
                <a:gd name="T22" fmla="*/ 109 w 887"/>
                <a:gd name="T23" fmla="*/ 1275 h 1528"/>
                <a:gd name="T24" fmla="*/ 0 w 887"/>
                <a:gd name="T25" fmla="*/ 1009 h 1528"/>
                <a:gd name="T26" fmla="*/ 234 w 887"/>
                <a:gd name="T27" fmla="*/ 1009 h 1528"/>
                <a:gd name="T28" fmla="*/ 277 w 887"/>
                <a:gd name="T29" fmla="*/ 1131 h 1528"/>
                <a:gd name="T30" fmla="*/ 383 w 887"/>
                <a:gd name="T31" fmla="*/ 835 h 1528"/>
                <a:gd name="T32" fmla="*/ 352 w 887"/>
                <a:gd name="T33" fmla="*/ 825 h 1528"/>
                <a:gd name="T34" fmla="*/ 318 w 887"/>
                <a:gd name="T35" fmla="*/ 815 h 1528"/>
                <a:gd name="T36" fmla="*/ 103 w 887"/>
                <a:gd name="T37" fmla="*/ 690 h 1528"/>
                <a:gd name="T38" fmla="*/ 29 w 887"/>
                <a:gd name="T39" fmla="*/ 486 h 1528"/>
                <a:gd name="T40" fmla="*/ 127 w 887"/>
                <a:gd name="T41" fmla="*/ 246 h 1528"/>
                <a:gd name="T42" fmla="*/ 383 w 887"/>
                <a:gd name="T43" fmla="*/ 141 h 1528"/>
                <a:gd name="T44" fmla="*/ 500 w 887"/>
                <a:gd name="T45" fmla="*/ 0 h 1528"/>
                <a:gd name="T46" fmla="*/ 500 w 887"/>
                <a:gd name="T47" fmla="*/ 143 h 1528"/>
                <a:gd name="T48" fmla="*/ 753 w 887"/>
                <a:gd name="T49" fmla="*/ 251 h 1528"/>
                <a:gd name="T50" fmla="*/ 616 w 887"/>
                <a:gd name="T51" fmla="*/ 490 h 1528"/>
                <a:gd name="T52" fmla="*/ 584 w 887"/>
                <a:gd name="T53" fmla="*/ 397 h 1528"/>
                <a:gd name="T54" fmla="*/ 500 w 887"/>
                <a:gd name="T55" fmla="*/ 337 h 1528"/>
                <a:gd name="T56" fmla="*/ 500 w 887"/>
                <a:gd name="T57" fmla="*/ 660 h 1528"/>
                <a:gd name="T58" fmla="*/ 528 w 887"/>
                <a:gd name="T59" fmla="*/ 670 h 1528"/>
                <a:gd name="T60" fmla="*/ 556 w 887"/>
                <a:gd name="T61" fmla="*/ 680 h 1528"/>
                <a:gd name="T62" fmla="*/ 721 w 887"/>
                <a:gd name="T63" fmla="*/ 752 h 1528"/>
                <a:gd name="T64" fmla="*/ 841 w 887"/>
                <a:gd name="T65" fmla="*/ 862 h 1528"/>
                <a:gd name="T66" fmla="*/ 886 w 887"/>
                <a:gd name="T67" fmla="*/ 1039 h 1528"/>
                <a:gd name="T68" fmla="*/ 841 w 887"/>
                <a:gd name="T69" fmla="*/ 1207 h 1528"/>
                <a:gd name="T70" fmla="*/ 711 w 887"/>
                <a:gd name="T71" fmla="*/ 1337 h 1528"/>
                <a:gd name="T72" fmla="*/ 500 w 887"/>
                <a:gd name="T73" fmla="*/ 1527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7" h="1528">
                  <a:moveTo>
                    <a:pt x="649" y="1054"/>
                  </a:moveTo>
                  <a:lnTo>
                    <a:pt x="649" y="1054"/>
                  </a:lnTo>
                  <a:cubicBezTo>
                    <a:pt x="649" y="1009"/>
                    <a:pt x="635" y="972"/>
                    <a:pt x="608" y="945"/>
                  </a:cubicBezTo>
                  <a:lnTo>
                    <a:pt x="608" y="945"/>
                  </a:lnTo>
                  <a:cubicBezTo>
                    <a:pt x="580" y="919"/>
                    <a:pt x="544" y="896"/>
                    <a:pt x="500" y="877"/>
                  </a:cubicBezTo>
                  <a:lnTo>
                    <a:pt x="500" y="1207"/>
                  </a:lnTo>
                  <a:lnTo>
                    <a:pt x="500" y="1207"/>
                  </a:lnTo>
                  <a:cubicBezTo>
                    <a:pt x="547" y="1201"/>
                    <a:pt x="583" y="1184"/>
                    <a:pt x="610" y="1157"/>
                  </a:cubicBezTo>
                  <a:lnTo>
                    <a:pt x="610" y="1157"/>
                  </a:lnTo>
                  <a:cubicBezTo>
                    <a:pt x="636" y="1130"/>
                    <a:pt x="649" y="1096"/>
                    <a:pt x="649" y="1054"/>
                  </a:cubicBezTo>
                  <a:close/>
                  <a:moveTo>
                    <a:pt x="262" y="471"/>
                  </a:moveTo>
                  <a:lnTo>
                    <a:pt x="262" y="471"/>
                  </a:lnTo>
                  <a:cubicBezTo>
                    <a:pt x="262" y="508"/>
                    <a:pt x="273" y="538"/>
                    <a:pt x="295" y="560"/>
                  </a:cubicBezTo>
                  <a:lnTo>
                    <a:pt x="295" y="560"/>
                  </a:lnTo>
                  <a:cubicBezTo>
                    <a:pt x="317" y="583"/>
                    <a:pt x="347" y="603"/>
                    <a:pt x="383" y="618"/>
                  </a:cubicBezTo>
                  <a:lnTo>
                    <a:pt x="383" y="330"/>
                  </a:lnTo>
                  <a:lnTo>
                    <a:pt x="383" y="330"/>
                  </a:lnTo>
                  <a:cubicBezTo>
                    <a:pt x="348" y="337"/>
                    <a:pt x="319" y="353"/>
                    <a:pt x="296" y="377"/>
                  </a:cubicBezTo>
                  <a:lnTo>
                    <a:pt x="296" y="377"/>
                  </a:lnTo>
                  <a:cubicBezTo>
                    <a:pt x="273" y="401"/>
                    <a:pt x="262" y="432"/>
                    <a:pt x="262" y="471"/>
                  </a:cubicBezTo>
                  <a:close/>
                  <a:moveTo>
                    <a:pt x="384" y="1527"/>
                  </a:moveTo>
                  <a:lnTo>
                    <a:pt x="384" y="1393"/>
                  </a:lnTo>
                  <a:lnTo>
                    <a:pt x="384" y="1393"/>
                  </a:lnTo>
                  <a:cubicBezTo>
                    <a:pt x="272" y="1380"/>
                    <a:pt x="180" y="1341"/>
                    <a:pt x="109" y="1275"/>
                  </a:cubicBezTo>
                  <a:lnTo>
                    <a:pt x="109" y="1275"/>
                  </a:lnTo>
                  <a:cubicBezTo>
                    <a:pt x="38" y="1209"/>
                    <a:pt x="2" y="1121"/>
                    <a:pt x="0" y="1009"/>
                  </a:cubicBezTo>
                  <a:lnTo>
                    <a:pt x="234" y="1009"/>
                  </a:lnTo>
                  <a:lnTo>
                    <a:pt x="234" y="1009"/>
                  </a:lnTo>
                  <a:cubicBezTo>
                    <a:pt x="237" y="1056"/>
                    <a:pt x="251" y="1096"/>
                    <a:pt x="277" y="1131"/>
                  </a:cubicBezTo>
                  <a:lnTo>
                    <a:pt x="277" y="1131"/>
                  </a:lnTo>
                  <a:cubicBezTo>
                    <a:pt x="303" y="1166"/>
                    <a:pt x="339" y="1190"/>
                    <a:pt x="384" y="1202"/>
                  </a:cubicBezTo>
                  <a:lnTo>
                    <a:pt x="383" y="835"/>
                  </a:lnTo>
                  <a:lnTo>
                    <a:pt x="383" y="835"/>
                  </a:lnTo>
                  <a:cubicBezTo>
                    <a:pt x="373" y="833"/>
                    <a:pt x="363" y="829"/>
                    <a:pt x="352" y="825"/>
                  </a:cubicBezTo>
                  <a:lnTo>
                    <a:pt x="352" y="825"/>
                  </a:lnTo>
                  <a:cubicBezTo>
                    <a:pt x="341" y="822"/>
                    <a:pt x="329" y="818"/>
                    <a:pt x="318" y="815"/>
                  </a:cubicBezTo>
                  <a:lnTo>
                    <a:pt x="318" y="815"/>
                  </a:lnTo>
                  <a:cubicBezTo>
                    <a:pt x="224" y="782"/>
                    <a:pt x="152" y="741"/>
                    <a:pt x="103" y="690"/>
                  </a:cubicBezTo>
                  <a:lnTo>
                    <a:pt x="103" y="690"/>
                  </a:lnTo>
                  <a:cubicBezTo>
                    <a:pt x="54" y="639"/>
                    <a:pt x="29" y="571"/>
                    <a:pt x="29" y="486"/>
                  </a:cubicBezTo>
                  <a:lnTo>
                    <a:pt x="29" y="486"/>
                  </a:lnTo>
                  <a:cubicBezTo>
                    <a:pt x="28" y="387"/>
                    <a:pt x="60" y="306"/>
                    <a:pt x="127" y="246"/>
                  </a:cubicBezTo>
                  <a:lnTo>
                    <a:pt x="127" y="246"/>
                  </a:lnTo>
                  <a:cubicBezTo>
                    <a:pt x="193" y="185"/>
                    <a:pt x="278" y="150"/>
                    <a:pt x="383" y="141"/>
                  </a:cubicBezTo>
                  <a:lnTo>
                    <a:pt x="383" y="0"/>
                  </a:lnTo>
                  <a:lnTo>
                    <a:pt x="500" y="0"/>
                  </a:lnTo>
                  <a:lnTo>
                    <a:pt x="500" y="143"/>
                  </a:lnTo>
                  <a:lnTo>
                    <a:pt x="500" y="143"/>
                  </a:lnTo>
                  <a:cubicBezTo>
                    <a:pt x="604" y="153"/>
                    <a:pt x="688" y="189"/>
                    <a:pt x="753" y="251"/>
                  </a:cubicBezTo>
                  <a:lnTo>
                    <a:pt x="753" y="251"/>
                  </a:lnTo>
                  <a:cubicBezTo>
                    <a:pt x="817" y="313"/>
                    <a:pt x="851" y="393"/>
                    <a:pt x="854" y="490"/>
                  </a:cubicBezTo>
                  <a:lnTo>
                    <a:pt x="616" y="490"/>
                  </a:lnTo>
                  <a:lnTo>
                    <a:pt x="616" y="490"/>
                  </a:lnTo>
                  <a:cubicBezTo>
                    <a:pt x="615" y="456"/>
                    <a:pt x="605" y="425"/>
                    <a:pt x="584" y="397"/>
                  </a:cubicBezTo>
                  <a:lnTo>
                    <a:pt x="584" y="397"/>
                  </a:lnTo>
                  <a:cubicBezTo>
                    <a:pt x="564" y="369"/>
                    <a:pt x="536" y="349"/>
                    <a:pt x="500" y="337"/>
                  </a:cubicBezTo>
                  <a:lnTo>
                    <a:pt x="500" y="660"/>
                  </a:lnTo>
                  <a:lnTo>
                    <a:pt x="500" y="660"/>
                  </a:lnTo>
                  <a:cubicBezTo>
                    <a:pt x="509" y="664"/>
                    <a:pt x="519" y="667"/>
                    <a:pt x="528" y="670"/>
                  </a:cubicBezTo>
                  <a:lnTo>
                    <a:pt x="528" y="670"/>
                  </a:lnTo>
                  <a:cubicBezTo>
                    <a:pt x="537" y="673"/>
                    <a:pt x="547" y="676"/>
                    <a:pt x="556" y="680"/>
                  </a:cubicBezTo>
                  <a:lnTo>
                    <a:pt x="556" y="680"/>
                  </a:lnTo>
                  <a:cubicBezTo>
                    <a:pt x="616" y="700"/>
                    <a:pt x="671" y="724"/>
                    <a:pt x="721" y="752"/>
                  </a:cubicBezTo>
                  <a:lnTo>
                    <a:pt x="721" y="752"/>
                  </a:lnTo>
                  <a:cubicBezTo>
                    <a:pt x="771" y="780"/>
                    <a:pt x="810" y="817"/>
                    <a:pt x="841" y="862"/>
                  </a:cubicBezTo>
                  <a:lnTo>
                    <a:pt x="841" y="862"/>
                  </a:lnTo>
                  <a:cubicBezTo>
                    <a:pt x="871" y="908"/>
                    <a:pt x="886" y="967"/>
                    <a:pt x="886" y="1039"/>
                  </a:cubicBezTo>
                  <a:lnTo>
                    <a:pt x="886" y="1039"/>
                  </a:lnTo>
                  <a:cubicBezTo>
                    <a:pt x="886" y="1099"/>
                    <a:pt x="871" y="1155"/>
                    <a:pt x="841" y="1207"/>
                  </a:cubicBezTo>
                  <a:lnTo>
                    <a:pt x="841" y="1207"/>
                  </a:lnTo>
                  <a:cubicBezTo>
                    <a:pt x="812" y="1260"/>
                    <a:pt x="769" y="1303"/>
                    <a:pt x="711" y="1337"/>
                  </a:cubicBezTo>
                  <a:lnTo>
                    <a:pt x="711" y="1337"/>
                  </a:lnTo>
                  <a:cubicBezTo>
                    <a:pt x="654" y="1371"/>
                    <a:pt x="583" y="1391"/>
                    <a:pt x="500" y="1395"/>
                  </a:cubicBezTo>
                  <a:lnTo>
                    <a:pt x="500" y="1527"/>
                  </a:lnTo>
                  <a:lnTo>
                    <a:pt x="384" y="1527"/>
                  </a:lnTo>
                  <a:close/>
                </a:path>
              </a:pathLst>
            </a:custGeom>
            <a:solidFill>
              <a:schemeClr val="bg1"/>
            </a:solidFill>
            <a:ln>
              <a:noFill/>
            </a:ln>
            <a:effectLst/>
          </p:spPr>
          <p:txBody>
            <a:bodyPr wrap="none" anchor="ctr"/>
            <a:lstStyle/>
            <a:p>
              <a:endParaRPr lang="en-US">
                <a:latin typeface="Poppins" pitchFamily="2" charset="77"/>
              </a:endParaRPr>
            </a:p>
          </p:txBody>
        </p:sp>
        <p:sp>
          <p:nvSpPr>
            <p:cNvPr id="141" name="Freeform 482">
              <a:extLst>
                <a:ext uri="{FF2B5EF4-FFF2-40B4-BE49-F238E27FC236}">
                  <a16:creationId xmlns:a16="http://schemas.microsoft.com/office/drawing/2014/main" id="{AE45EA89-DF96-9540-8C85-F09609CDDC0F}"/>
                </a:ext>
              </a:extLst>
            </p:cNvPr>
            <p:cNvSpPr>
              <a:spLocks noChangeArrowheads="1"/>
            </p:cNvSpPr>
            <p:nvPr/>
          </p:nvSpPr>
          <p:spPr bwMode="auto">
            <a:xfrm>
              <a:off x="2894587" y="9187053"/>
              <a:ext cx="1472136" cy="115355"/>
            </a:xfrm>
            <a:custGeom>
              <a:avLst/>
              <a:gdLst>
                <a:gd name="T0" fmla="*/ 54 w 1184"/>
                <a:gd name="T1" fmla="*/ 92 h 93"/>
                <a:gd name="T2" fmla="*/ 1141 w 1184"/>
                <a:gd name="T3" fmla="*/ 92 h 93"/>
                <a:gd name="T4" fmla="*/ 1141 w 1184"/>
                <a:gd name="T5" fmla="*/ 92 h 93"/>
                <a:gd name="T6" fmla="*/ 1141 w 1184"/>
                <a:gd name="T7" fmla="*/ 92 h 93"/>
                <a:gd name="T8" fmla="*/ 1183 w 1184"/>
                <a:gd name="T9" fmla="*/ 0 h 93"/>
                <a:gd name="T10" fmla="*/ 0 w 1184"/>
                <a:gd name="T11" fmla="*/ 0 h 93"/>
                <a:gd name="T12" fmla="*/ 54 w 1184"/>
                <a:gd name="T13" fmla="*/ 92 h 93"/>
              </a:gdLst>
              <a:ahLst/>
              <a:cxnLst>
                <a:cxn ang="0">
                  <a:pos x="T0" y="T1"/>
                </a:cxn>
                <a:cxn ang="0">
                  <a:pos x="T2" y="T3"/>
                </a:cxn>
                <a:cxn ang="0">
                  <a:pos x="T4" y="T5"/>
                </a:cxn>
                <a:cxn ang="0">
                  <a:pos x="T6" y="T7"/>
                </a:cxn>
                <a:cxn ang="0">
                  <a:pos x="T8" y="T9"/>
                </a:cxn>
                <a:cxn ang="0">
                  <a:pos x="T10" y="T11"/>
                </a:cxn>
                <a:cxn ang="0">
                  <a:pos x="T12" y="T13"/>
                </a:cxn>
              </a:cxnLst>
              <a:rect l="0" t="0" r="r" b="b"/>
              <a:pathLst>
                <a:path w="1184" h="93">
                  <a:moveTo>
                    <a:pt x="54" y="92"/>
                  </a:moveTo>
                  <a:lnTo>
                    <a:pt x="1141" y="92"/>
                  </a:lnTo>
                  <a:lnTo>
                    <a:pt x="1141" y="92"/>
                  </a:lnTo>
                  <a:lnTo>
                    <a:pt x="1141" y="92"/>
                  </a:lnTo>
                  <a:cubicBezTo>
                    <a:pt x="1142" y="91"/>
                    <a:pt x="1158" y="55"/>
                    <a:pt x="1183" y="0"/>
                  </a:cubicBezTo>
                  <a:lnTo>
                    <a:pt x="0" y="0"/>
                  </a:lnTo>
                  <a:lnTo>
                    <a:pt x="54" y="92"/>
                  </a:lnTo>
                </a:path>
              </a:pathLst>
            </a:custGeom>
            <a:solidFill>
              <a:schemeClr val="accent2">
                <a:alpha val="30000"/>
              </a:schemeClr>
            </a:solidFill>
            <a:ln>
              <a:noFill/>
            </a:ln>
            <a:effectLst/>
          </p:spPr>
          <p:txBody>
            <a:bodyPr wrap="none" anchor="ctr"/>
            <a:lstStyle/>
            <a:p>
              <a:endParaRPr lang="en-US" dirty="0">
                <a:latin typeface="Poppins" pitchFamily="2" charset="77"/>
              </a:endParaRPr>
            </a:p>
          </p:txBody>
        </p:sp>
      </p:grpSp>
      <p:sp>
        <p:nvSpPr>
          <p:cNvPr id="142" name="Freeform 539">
            <a:extLst>
              <a:ext uri="{FF2B5EF4-FFF2-40B4-BE49-F238E27FC236}">
                <a16:creationId xmlns:a16="http://schemas.microsoft.com/office/drawing/2014/main" id="{C7C121CC-6AC9-5848-8D66-D97CC11A52F7}"/>
              </a:ext>
            </a:extLst>
          </p:cNvPr>
          <p:cNvSpPr>
            <a:spLocks noChangeArrowheads="1"/>
          </p:cNvSpPr>
          <p:nvPr/>
        </p:nvSpPr>
        <p:spPr bwMode="auto">
          <a:xfrm>
            <a:off x="1816915" y="3143362"/>
            <a:ext cx="10986" cy="1263401"/>
          </a:xfrm>
          <a:custGeom>
            <a:avLst/>
            <a:gdLst>
              <a:gd name="T0" fmla="*/ 0 w 18"/>
              <a:gd name="T1" fmla="*/ 2027 h 2028"/>
              <a:gd name="T2" fmla="*/ 17 w 18"/>
              <a:gd name="T3" fmla="*/ 2027 h 2028"/>
              <a:gd name="T4" fmla="*/ 17 w 18"/>
              <a:gd name="T5" fmla="*/ 0 h 2028"/>
              <a:gd name="T6" fmla="*/ 0 w 18"/>
              <a:gd name="T7" fmla="*/ 0 h 2028"/>
              <a:gd name="T8" fmla="*/ 0 w 18"/>
              <a:gd name="T9" fmla="*/ 2027 h 2028"/>
            </a:gdLst>
            <a:ahLst/>
            <a:cxnLst>
              <a:cxn ang="0">
                <a:pos x="T0" y="T1"/>
              </a:cxn>
              <a:cxn ang="0">
                <a:pos x="T2" y="T3"/>
              </a:cxn>
              <a:cxn ang="0">
                <a:pos x="T4" y="T5"/>
              </a:cxn>
              <a:cxn ang="0">
                <a:pos x="T6" y="T7"/>
              </a:cxn>
              <a:cxn ang="0">
                <a:pos x="T8" y="T9"/>
              </a:cxn>
            </a:cxnLst>
            <a:rect l="0" t="0" r="r" b="b"/>
            <a:pathLst>
              <a:path w="18" h="2028">
                <a:moveTo>
                  <a:pt x="0" y="2027"/>
                </a:moveTo>
                <a:lnTo>
                  <a:pt x="17" y="2027"/>
                </a:lnTo>
                <a:lnTo>
                  <a:pt x="17" y="0"/>
                </a:lnTo>
                <a:lnTo>
                  <a:pt x="0" y="0"/>
                </a:lnTo>
                <a:lnTo>
                  <a:pt x="0" y="2027"/>
                </a:lnTo>
              </a:path>
            </a:pathLst>
          </a:custGeom>
          <a:solidFill>
            <a:schemeClr val="accent1"/>
          </a:solidFill>
          <a:ln>
            <a:noFill/>
          </a:ln>
          <a:effectLst/>
        </p:spPr>
        <p:txBody>
          <a:bodyPr wrap="none" anchor="ctr"/>
          <a:lstStyle/>
          <a:p>
            <a:endParaRPr lang="en-US">
              <a:latin typeface="Poppins" pitchFamily="2" charset="77"/>
            </a:endParaRPr>
          </a:p>
        </p:txBody>
      </p:sp>
      <p:sp>
        <p:nvSpPr>
          <p:cNvPr id="143" name="Freeform 540">
            <a:extLst>
              <a:ext uri="{FF2B5EF4-FFF2-40B4-BE49-F238E27FC236}">
                <a16:creationId xmlns:a16="http://schemas.microsoft.com/office/drawing/2014/main" id="{787BD38B-C2AA-3E40-9303-B4534B3CA504}"/>
              </a:ext>
            </a:extLst>
          </p:cNvPr>
          <p:cNvSpPr>
            <a:spLocks noChangeArrowheads="1"/>
          </p:cNvSpPr>
          <p:nvPr/>
        </p:nvSpPr>
        <p:spPr bwMode="auto">
          <a:xfrm>
            <a:off x="1569729" y="3135124"/>
            <a:ext cx="502615" cy="10986"/>
          </a:xfrm>
          <a:custGeom>
            <a:avLst/>
            <a:gdLst>
              <a:gd name="T0" fmla="*/ 806 w 807"/>
              <a:gd name="T1" fmla="*/ 0 h 18"/>
              <a:gd name="T2" fmla="*/ 0 w 807"/>
              <a:gd name="T3" fmla="*/ 0 h 18"/>
              <a:gd name="T4" fmla="*/ 0 w 807"/>
              <a:gd name="T5" fmla="*/ 17 h 18"/>
              <a:gd name="T6" fmla="*/ 806 w 807"/>
              <a:gd name="T7" fmla="*/ 17 h 18"/>
              <a:gd name="T8" fmla="*/ 806 w 807"/>
              <a:gd name="T9" fmla="*/ 0 h 18"/>
            </a:gdLst>
            <a:ahLst/>
            <a:cxnLst>
              <a:cxn ang="0">
                <a:pos x="T0" y="T1"/>
              </a:cxn>
              <a:cxn ang="0">
                <a:pos x="T2" y="T3"/>
              </a:cxn>
              <a:cxn ang="0">
                <a:pos x="T4" y="T5"/>
              </a:cxn>
              <a:cxn ang="0">
                <a:pos x="T6" y="T7"/>
              </a:cxn>
              <a:cxn ang="0">
                <a:pos x="T8" y="T9"/>
              </a:cxn>
            </a:cxnLst>
            <a:rect l="0" t="0" r="r" b="b"/>
            <a:pathLst>
              <a:path w="807" h="18">
                <a:moveTo>
                  <a:pt x="806" y="0"/>
                </a:moveTo>
                <a:lnTo>
                  <a:pt x="0" y="0"/>
                </a:lnTo>
                <a:lnTo>
                  <a:pt x="0" y="17"/>
                </a:lnTo>
                <a:lnTo>
                  <a:pt x="806" y="17"/>
                </a:lnTo>
                <a:lnTo>
                  <a:pt x="806" y="0"/>
                </a:lnTo>
              </a:path>
            </a:pathLst>
          </a:custGeom>
          <a:solidFill>
            <a:schemeClr val="accent1"/>
          </a:solidFill>
          <a:ln>
            <a:noFill/>
          </a:ln>
          <a:effectLst/>
        </p:spPr>
        <p:txBody>
          <a:bodyPr wrap="none" anchor="ctr"/>
          <a:lstStyle/>
          <a:p>
            <a:endParaRPr lang="en-US">
              <a:latin typeface="Poppins" pitchFamily="2" charset="77"/>
            </a:endParaRPr>
          </a:p>
        </p:txBody>
      </p:sp>
      <p:sp>
        <p:nvSpPr>
          <p:cNvPr id="144" name="Freeform 541">
            <a:extLst>
              <a:ext uri="{FF2B5EF4-FFF2-40B4-BE49-F238E27FC236}">
                <a16:creationId xmlns:a16="http://schemas.microsoft.com/office/drawing/2014/main" id="{02C0545F-B7CC-074F-B93A-E076282B50DC}"/>
              </a:ext>
            </a:extLst>
          </p:cNvPr>
          <p:cNvSpPr>
            <a:spLocks noChangeArrowheads="1"/>
          </p:cNvSpPr>
          <p:nvPr/>
        </p:nvSpPr>
        <p:spPr bwMode="auto">
          <a:xfrm>
            <a:off x="3434619" y="2978571"/>
            <a:ext cx="7651814" cy="2551521"/>
          </a:xfrm>
          <a:custGeom>
            <a:avLst/>
            <a:gdLst>
              <a:gd name="T0" fmla="*/ 0 w 12284"/>
              <a:gd name="T1" fmla="*/ 4095 h 4096"/>
              <a:gd name="T2" fmla="*/ 1123 w 12284"/>
              <a:gd name="T3" fmla="*/ 4095 h 4096"/>
              <a:gd name="T4" fmla="*/ 2385 w 12284"/>
              <a:gd name="T5" fmla="*/ 2842 h 4096"/>
              <a:gd name="T6" fmla="*/ 3395 w 12284"/>
              <a:gd name="T7" fmla="*/ 2842 h 4096"/>
              <a:gd name="T8" fmla="*/ 3826 w 12284"/>
              <a:gd name="T9" fmla="*/ 2373 h 4096"/>
              <a:gd name="T10" fmla="*/ 7093 w 12284"/>
              <a:gd name="T11" fmla="*/ 1718 h 4096"/>
              <a:gd name="T12" fmla="*/ 8739 w 12284"/>
              <a:gd name="T13" fmla="*/ 1718 h 4096"/>
              <a:gd name="T14" fmla="*/ 9190 w 12284"/>
              <a:gd name="T15" fmla="*/ 940 h 4096"/>
              <a:gd name="T16" fmla="*/ 10438 w 12284"/>
              <a:gd name="T17" fmla="*/ 595 h 4096"/>
              <a:gd name="T18" fmla="*/ 11359 w 12284"/>
              <a:gd name="T19" fmla="*/ 725 h 4096"/>
              <a:gd name="T20" fmla="*/ 12283 w 12284"/>
              <a:gd name="T21" fmla="*/ 0 h 4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84" h="4096">
                <a:moveTo>
                  <a:pt x="0" y="4095"/>
                </a:moveTo>
                <a:lnTo>
                  <a:pt x="1123" y="4095"/>
                </a:lnTo>
                <a:lnTo>
                  <a:pt x="2385" y="2842"/>
                </a:lnTo>
                <a:lnTo>
                  <a:pt x="3395" y="2842"/>
                </a:lnTo>
                <a:lnTo>
                  <a:pt x="3826" y="2373"/>
                </a:lnTo>
                <a:lnTo>
                  <a:pt x="7093" y="1718"/>
                </a:lnTo>
                <a:lnTo>
                  <a:pt x="8739" y="1718"/>
                </a:lnTo>
                <a:lnTo>
                  <a:pt x="9190" y="940"/>
                </a:lnTo>
                <a:lnTo>
                  <a:pt x="10438" y="595"/>
                </a:lnTo>
                <a:lnTo>
                  <a:pt x="11359" y="725"/>
                </a:lnTo>
                <a:lnTo>
                  <a:pt x="12283" y="0"/>
                </a:lnTo>
              </a:path>
            </a:pathLst>
          </a:custGeom>
          <a:noFill/>
          <a:ln w="1270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145" name="Freeform 542">
            <a:extLst>
              <a:ext uri="{FF2B5EF4-FFF2-40B4-BE49-F238E27FC236}">
                <a16:creationId xmlns:a16="http://schemas.microsoft.com/office/drawing/2014/main" id="{3145CEF3-11EE-1340-86B2-B99A4D22814F}"/>
              </a:ext>
            </a:extLst>
          </p:cNvPr>
          <p:cNvSpPr>
            <a:spLocks noChangeArrowheads="1"/>
          </p:cNvSpPr>
          <p:nvPr/>
        </p:nvSpPr>
        <p:spPr bwMode="auto">
          <a:xfrm>
            <a:off x="10954600" y="2896176"/>
            <a:ext cx="211481" cy="227963"/>
          </a:xfrm>
          <a:custGeom>
            <a:avLst/>
            <a:gdLst>
              <a:gd name="T0" fmla="*/ 339 w 340"/>
              <a:gd name="T1" fmla="*/ 31 h 368"/>
              <a:gd name="T2" fmla="*/ 0 w 340"/>
              <a:gd name="T3" fmla="*/ 0 h 368"/>
              <a:gd name="T4" fmla="*/ 288 w 340"/>
              <a:gd name="T5" fmla="*/ 367 h 368"/>
              <a:gd name="T6" fmla="*/ 339 w 340"/>
              <a:gd name="T7" fmla="*/ 31 h 368"/>
            </a:gdLst>
            <a:ahLst/>
            <a:cxnLst>
              <a:cxn ang="0">
                <a:pos x="T0" y="T1"/>
              </a:cxn>
              <a:cxn ang="0">
                <a:pos x="T2" y="T3"/>
              </a:cxn>
              <a:cxn ang="0">
                <a:pos x="T4" y="T5"/>
              </a:cxn>
              <a:cxn ang="0">
                <a:pos x="T6" y="T7"/>
              </a:cxn>
            </a:cxnLst>
            <a:rect l="0" t="0" r="r" b="b"/>
            <a:pathLst>
              <a:path w="340" h="368">
                <a:moveTo>
                  <a:pt x="339" y="31"/>
                </a:moveTo>
                <a:lnTo>
                  <a:pt x="0" y="0"/>
                </a:lnTo>
                <a:lnTo>
                  <a:pt x="288" y="367"/>
                </a:lnTo>
                <a:lnTo>
                  <a:pt x="339" y="31"/>
                </a:lnTo>
              </a:path>
            </a:pathLst>
          </a:custGeom>
          <a:solidFill>
            <a:schemeClr val="accent4"/>
          </a:solidFill>
          <a:ln>
            <a:noFill/>
          </a:ln>
          <a:effectLst/>
        </p:spPr>
        <p:txBody>
          <a:bodyPr wrap="none" anchor="ctr"/>
          <a:lstStyle/>
          <a:p>
            <a:endParaRPr lang="en-US">
              <a:latin typeface="Poppins" pitchFamily="2" charset="77"/>
            </a:endParaRPr>
          </a:p>
        </p:txBody>
      </p:sp>
      <p:sp>
        <p:nvSpPr>
          <p:cNvPr id="6" name="TextBox 5">
            <a:extLst>
              <a:ext uri="{FF2B5EF4-FFF2-40B4-BE49-F238E27FC236}">
                <a16:creationId xmlns:a16="http://schemas.microsoft.com/office/drawing/2014/main" id="{C1BC378F-C972-8A4E-8D01-C956C7F4C056}"/>
              </a:ext>
            </a:extLst>
          </p:cNvPr>
          <p:cNvSpPr txBox="1"/>
          <p:nvPr/>
        </p:nvSpPr>
        <p:spPr>
          <a:xfrm>
            <a:off x="832353" y="1834218"/>
            <a:ext cx="1989084" cy="353943"/>
          </a:xfrm>
          <a:prstGeom prst="rect">
            <a:avLst/>
          </a:prstGeom>
          <a:noFill/>
        </p:spPr>
        <p:txBody>
          <a:bodyPr wrap="square" rtlCol="0" anchor="b">
            <a:spAutoFit/>
          </a:bodyPr>
          <a:lstStyle/>
          <a:p>
            <a:pPr algn="ctr"/>
            <a:r>
              <a:rPr lang="en-US" sz="1700" b="1" spc="-15" dirty="0">
                <a:solidFill>
                  <a:schemeClr val="accent2"/>
                </a:solidFill>
                <a:latin typeface="Poppins" pitchFamily="2" charset="77"/>
                <a:cs typeface="Poppins" pitchFamily="2" charset="77"/>
              </a:rPr>
              <a:t>STOCK MARKET</a:t>
            </a:r>
          </a:p>
        </p:txBody>
      </p:sp>
      <p:sp>
        <p:nvSpPr>
          <p:cNvPr id="7" name="TextBox 6">
            <a:extLst>
              <a:ext uri="{FF2B5EF4-FFF2-40B4-BE49-F238E27FC236}">
                <a16:creationId xmlns:a16="http://schemas.microsoft.com/office/drawing/2014/main" id="{F5D82CDB-0D21-8F4E-8808-7C06A72C9D48}"/>
              </a:ext>
            </a:extLst>
          </p:cNvPr>
          <p:cNvSpPr txBox="1"/>
          <p:nvPr/>
        </p:nvSpPr>
        <p:spPr>
          <a:xfrm>
            <a:off x="832354" y="2209549"/>
            <a:ext cx="1989084" cy="830997"/>
          </a:xfrm>
          <a:prstGeom prst="rect">
            <a:avLst/>
          </a:prstGeom>
          <a:noFill/>
        </p:spPr>
        <p:txBody>
          <a:bodyPr wrap="square" rtlCol="0">
            <a:spAutoFit/>
          </a:bodyPr>
          <a:lstStyle/>
          <a:p>
            <a:pPr algn="ctr"/>
            <a:r>
              <a:rPr lang="en-US" sz="1200" dirty="0">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85D9DA7B-068A-2D41-A522-EFD47C11BD45}"/>
              </a:ext>
            </a:extLst>
          </p:cNvPr>
          <p:cNvSpPr txBox="1"/>
          <p:nvPr/>
        </p:nvSpPr>
        <p:spPr>
          <a:xfrm>
            <a:off x="3079324" y="3635140"/>
            <a:ext cx="1761893" cy="353943"/>
          </a:xfrm>
          <a:prstGeom prst="rect">
            <a:avLst/>
          </a:prstGeom>
          <a:noFill/>
        </p:spPr>
        <p:txBody>
          <a:bodyPr wrap="square" rtlCol="0" anchor="b">
            <a:spAutoFit/>
          </a:bodyPr>
          <a:lstStyle/>
          <a:p>
            <a:pPr algn="ctr"/>
            <a:r>
              <a:rPr lang="en-US" sz="1700" b="1" spc="-15" dirty="0">
                <a:solidFill>
                  <a:schemeClr val="accent3"/>
                </a:solidFill>
                <a:latin typeface="Poppins" pitchFamily="2" charset="77"/>
                <a:cs typeface="Poppins" pitchFamily="2" charset="77"/>
              </a:rPr>
              <a:t>TITLE 01</a:t>
            </a:r>
          </a:p>
        </p:txBody>
      </p:sp>
      <p:sp>
        <p:nvSpPr>
          <p:cNvPr id="11" name="TextBox 10">
            <a:extLst>
              <a:ext uri="{FF2B5EF4-FFF2-40B4-BE49-F238E27FC236}">
                <a16:creationId xmlns:a16="http://schemas.microsoft.com/office/drawing/2014/main" id="{664E59B5-65F9-A04D-BA55-B3E45724FB51}"/>
              </a:ext>
            </a:extLst>
          </p:cNvPr>
          <p:cNvSpPr txBox="1"/>
          <p:nvPr/>
        </p:nvSpPr>
        <p:spPr>
          <a:xfrm>
            <a:off x="3079325" y="4010471"/>
            <a:ext cx="1761893" cy="830997"/>
          </a:xfrm>
          <a:prstGeom prst="rect">
            <a:avLst/>
          </a:prstGeom>
          <a:noFill/>
        </p:spPr>
        <p:txBody>
          <a:bodyPr wrap="square" rtlCol="0">
            <a:spAutoFit/>
          </a:bodyPr>
          <a:lstStyle/>
          <a:p>
            <a:pPr algn="ctr"/>
            <a:r>
              <a:rPr lang="en-US" sz="1200" dirty="0">
                <a:latin typeface="Lato Light" panose="020F0502020204030203"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D13F6F5F-0BD2-FD44-BFDB-3942289E0DE4}"/>
              </a:ext>
            </a:extLst>
          </p:cNvPr>
          <p:cNvSpPr txBox="1"/>
          <p:nvPr/>
        </p:nvSpPr>
        <p:spPr>
          <a:xfrm>
            <a:off x="5214783" y="2932613"/>
            <a:ext cx="1761893" cy="353943"/>
          </a:xfrm>
          <a:prstGeom prst="rect">
            <a:avLst/>
          </a:prstGeom>
          <a:noFill/>
        </p:spPr>
        <p:txBody>
          <a:bodyPr wrap="square" rtlCol="0" anchor="b">
            <a:spAutoFit/>
          </a:bodyPr>
          <a:lstStyle/>
          <a:p>
            <a:pPr algn="ctr"/>
            <a:r>
              <a:rPr lang="en-US" sz="1700" b="1" spc="-15" dirty="0">
                <a:solidFill>
                  <a:schemeClr val="accent3"/>
                </a:solidFill>
                <a:latin typeface="Poppins" pitchFamily="2" charset="77"/>
                <a:cs typeface="Poppins" pitchFamily="2" charset="77"/>
              </a:rPr>
              <a:t>TITLE 02</a:t>
            </a:r>
          </a:p>
        </p:txBody>
      </p:sp>
      <p:sp>
        <p:nvSpPr>
          <p:cNvPr id="13" name="TextBox 12">
            <a:extLst>
              <a:ext uri="{FF2B5EF4-FFF2-40B4-BE49-F238E27FC236}">
                <a16:creationId xmlns:a16="http://schemas.microsoft.com/office/drawing/2014/main" id="{D3A20BD1-C981-5B47-A4AF-0D3756E3B4F7}"/>
              </a:ext>
            </a:extLst>
          </p:cNvPr>
          <p:cNvSpPr txBox="1"/>
          <p:nvPr/>
        </p:nvSpPr>
        <p:spPr>
          <a:xfrm>
            <a:off x="5214783" y="3307944"/>
            <a:ext cx="1761893" cy="830997"/>
          </a:xfrm>
          <a:prstGeom prst="rect">
            <a:avLst/>
          </a:prstGeom>
          <a:noFill/>
        </p:spPr>
        <p:txBody>
          <a:bodyPr wrap="square" rtlCol="0">
            <a:spAutoFit/>
          </a:bodyPr>
          <a:lstStyle/>
          <a:p>
            <a:pPr algn="ctr"/>
            <a:r>
              <a:rPr lang="en-US" sz="1200" dirty="0">
                <a:latin typeface="Lato Light" panose="020F0502020204030203"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39929EE7-80B5-EE46-8B4E-132A6D2A87CD}"/>
              </a:ext>
            </a:extLst>
          </p:cNvPr>
          <p:cNvSpPr txBox="1"/>
          <p:nvPr/>
        </p:nvSpPr>
        <p:spPr>
          <a:xfrm>
            <a:off x="7350242" y="2235661"/>
            <a:ext cx="1761893" cy="353943"/>
          </a:xfrm>
          <a:prstGeom prst="rect">
            <a:avLst/>
          </a:prstGeom>
          <a:noFill/>
        </p:spPr>
        <p:txBody>
          <a:bodyPr wrap="square" rtlCol="0" anchor="b">
            <a:spAutoFit/>
          </a:bodyPr>
          <a:lstStyle/>
          <a:p>
            <a:pPr algn="ctr"/>
            <a:r>
              <a:rPr lang="en-US" sz="1700" b="1" spc="-15" dirty="0">
                <a:solidFill>
                  <a:schemeClr val="accent3"/>
                </a:solidFill>
                <a:latin typeface="Poppins" pitchFamily="2" charset="77"/>
                <a:cs typeface="Poppins" pitchFamily="2" charset="77"/>
              </a:rPr>
              <a:t>TITLE 03</a:t>
            </a:r>
          </a:p>
        </p:txBody>
      </p:sp>
      <p:sp>
        <p:nvSpPr>
          <p:cNvPr id="15" name="TextBox 14">
            <a:extLst>
              <a:ext uri="{FF2B5EF4-FFF2-40B4-BE49-F238E27FC236}">
                <a16:creationId xmlns:a16="http://schemas.microsoft.com/office/drawing/2014/main" id="{E2A45C27-C846-DB45-9F73-BDAD8F21D3FA}"/>
              </a:ext>
            </a:extLst>
          </p:cNvPr>
          <p:cNvSpPr txBox="1"/>
          <p:nvPr/>
        </p:nvSpPr>
        <p:spPr>
          <a:xfrm>
            <a:off x="7350242" y="2610992"/>
            <a:ext cx="1761893" cy="830997"/>
          </a:xfrm>
          <a:prstGeom prst="rect">
            <a:avLst/>
          </a:prstGeom>
          <a:noFill/>
        </p:spPr>
        <p:txBody>
          <a:bodyPr wrap="square" rtlCol="0">
            <a:spAutoFit/>
          </a:bodyPr>
          <a:lstStyle/>
          <a:p>
            <a:pPr algn="ctr"/>
            <a:r>
              <a:rPr lang="en-US" sz="1200" dirty="0">
                <a:latin typeface="Lato Light" panose="020F0502020204030203" pitchFamily="34" charset="0"/>
              </a:rPr>
              <a:t>You can do whatever you want, go a impress your audience with an amazing presentation.</a:t>
            </a:r>
          </a:p>
        </p:txBody>
      </p:sp>
      <p:sp>
        <p:nvSpPr>
          <p:cNvPr id="16" name="TextBox 15">
            <a:extLst>
              <a:ext uri="{FF2B5EF4-FFF2-40B4-BE49-F238E27FC236}">
                <a16:creationId xmlns:a16="http://schemas.microsoft.com/office/drawing/2014/main" id="{FB7CFB9A-1DC7-A040-96E6-B4BFA4A3962F}"/>
              </a:ext>
            </a:extLst>
          </p:cNvPr>
          <p:cNvSpPr txBox="1"/>
          <p:nvPr/>
        </p:nvSpPr>
        <p:spPr>
          <a:xfrm>
            <a:off x="9485701" y="1538710"/>
            <a:ext cx="1761893" cy="353943"/>
          </a:xfrm>
          <a:prstGeom prst="rect">
            <a:avLst/>
          </a:prstGeom>
          <a:noFill/>
        </p:spPr>
        <p:txBody>
          <a:bodyPr wrap="square" rtlCol="0" anchor="b">
            <a:spAutoFit/>
          </a:bodyPr>
          <a:lstStyle/>
          <a:p>
            <a:pPr algn="ctr"/>
            <a:r>
              <a:rPr lang="en-US" sz="1700" b="1" spc="-15" dirty="0">
                <a:solidFill>
                  <a:schemeClr val="accent3"/>
                </a:solidFill>
                <a:latin typeface="Poppins" pitchFamily="2" charset="77"/>
                <a:cs typeface="Poppins" pitchFamily="2" charset="77"/>
              </a:rPr>
              <a:t>TITLE 04</a:t>
            </a:r>
          </a:p>
        </p:txBody>
      </p:sp>
      <p:sp>
        <p:nvSpPr>
          <p:cNvPr id="17" name="TextBox 16">
            <a:extLst>
              <a:ext uri="{FF2B5EF4-FFF2-40B4-BE49-F238E27FC236}">
                <a16:creationId xmlns:a16="http://schemas.microsoft.com/office/drawing/2014/main" id="{9D044615-190A-C143-B765-4F73E15F5B04}"/>
              </a:ext>
            </a:extLst>
          </p:cNvPr>
          <p:cNvSpPr txBox="1"/>
          <p:nvPr/>
        </p:nvSpPr>
        <p:spPr>
          <a:xfrm>
            <a:off x="9485701" y="1914041"/>
            <a:ext cx="1761893" cy="830997"/>
          </a:xfrm>
          <a:prstGeom prst="rect">
            <a:avLst/>
          </a:prstGeom>
          <a:noFill/>
        </p:spPr>
        <p:txBody>
          <a:bodyPr wrap="square" rtlCol="0">
            <a:spAutoFit/>
          </a:bodyPr>
          <a:lstStyle/>
          <a:p>
            <a:pPr algn="ctr"/>
            <a:r>
              <a:rPr lang="en-US" sz="1200" dirty="0">
                <a:latin typeface="Lato Light" panose="020F0502020204030203" pitchFamily="34" charset="0"/>
              </a:rPr>
              <a:t>You can do whatever you want, go a impress your audience with an amazing presentation.</a:t>
            </a:r>
          </a:p>
        </p:txBody>
      </p:sp>
      <p:sp>
        <p:nvSpPr>
          <p:cNvPr id="182" name="TextBox 181">
            <a:extLst>
              <a:ext uri="{FF2B5EF4-FFF2-40B4-BE49-F238E27FC236}">
                <a16:creationId xmlns:a16="http://schemas.microsoft.com/office/drawing/2014/main" id="{E0FD5B12-CEB1-4B4D-9BAD-B985925AC5F6}"/>
              </a:ext>
            </a:extLst>
          </p:cNvPr>
          <p:cNvSpPr txBox="1"/>
          <p:nvPr/>
        </p:nvSpPr>
        <p:spPr>
          <a:xfrm>
            <a:off x="762000" y="344898"/>
            <a:ext cx="10668000" cy="639278"/>
          </a:xfrm>
          <a:prstGeom prst="rect">
            <a:avLst/>
          </a:prstGeom>
          <a:noFill/>
        </p:spPr>
        <p:txBody>
          <a:bodyPr wrap="square" rtlCol="0" anchor="b">
            <a:spAutoFit/>
          </a:bodyPr>
          <a:lstStyle/>
          <a:p>
            <a:pPr>
              <a:lnSpc>
                <a:spcPts val="4700"/>
              </a:lnSpc>
            </a:pPr>
            <a:r>
              <a:rPr lang="es-NI" sz="3700" b="1" spc="-140" dirty="0">
                <a:solidFill>
                  <a:schemeClr val="accent4"/>
                </a:solidFill>
                <a:latin typeface="Barlow" pitchFamily="2" charset="77"/>
              </a:rPr>
              <a:t>INVESTMENT</a:t>
            </a:r>
            <a:r>
              <a:rPr lang="es-NI" sz="3700" b="1" spc="-140" dirty="0">
                <a:solidFill>
                  <a:srgbClr val="040C39"/>
                </a:solidFill>
                <a:latin typeface="Barlow" pitchFamily="2" charset="77"/>
              </a:rPr>
              <a:t> </a:t>
            </a:r>
            <a:r>
              <a:rPr lang="es-NI" sz="3700" b="1" spc="-140" dirty="0">
                <a:solidFill>
                  <a:schemeClr val="accent1"/>
                </a:solidFill>
                <a:latin typeface="Barlow" pitchFamily="2" charset="77"/>
              </a:rPr>
              <a:t>BANKING SLIDE</a:t>
            </a:r>
            <a:endParaRPr lang="en-US" sz="3700" b="1" spc="-140" dirty="0">
              <a:solidFill>
                <a:schemeClr val="accent1"/>
              </a:solidFill>
              <a:latin typeface="Barlow" pitchFamily="2" charset="77"/>
            </a:endParaRPr>
          </a:p>
        </p:txBody>
      </p:sp>
      <p:sp>
        <p:nvSpPr>
          <p:cNvPr id="183" name="TextBox 182">
            <a:extLst>
              <a:ext uri="{FF2B5EF4-FFF2-40B4-BE49-F238E27FC236}">
                <a16:creationId xmlns:a16="http://schemas.microsoft.com/office/drawing/2014/main" id="{FC42225D-B7B1-EF42-8AD0-B0A6157E4FB3}"/>
              </a:ext>
            </a:extLst>
          </p:cNvPr>
          <p:cNvSpPr txBox="1"/>
          <p:nvPr/>
        </p:nvSpPr>
        <p:spPr>
          <a:xfrm>
            <a:off x="762000" y="918988"/>
            <a:ext cx="10668000" cy="345094"/>
          </a:xfrm>
          <a:prstGeom prst="rect">
            <a:avLst/>
          </a:prstGeom>
          <a:noFill/>
        </p:spPr>
        <p:txBody>
          <a:bodyPr wrap="square" rtlCol="0">
            <a:spAutoFit/>
          </a:bodyPr>
          <a:lstStyle/>
          <a:p>
            <a:pPr>
              <a:lnSpc>
                <a:spcPts val="2100"/>
              </a:lnSpc>
            </a:pPr>
            <a:r>
              <a:rPr lang="en-US" sz="1500" spc="-60" dirty="0">
                <a:solidFill>
                  <a:srgbClr val="747A94"/>
                </a:solidFill>
                <a:latin typeface="Poppins" panose="00000500000000000000" pitchFamily="2" charset="0"/>
              </a:rPr>
              <a:t>Make a big impact with our professional slides and charts</a:t>
            </a:r>
          </a:p>
        </p:txBody>
      </p:sp>
      <p:sp>
        <p:nvSpPr>
          <p:cNvPr id="184" name="Freeform 183">
            <a:extLst>
              <a:ext uri="{FF2B5EF4-FFF2-40B4-BE49-F238E27FC236}">
                <a16:creationId xmlns:a16="http://schemas.microsoft.com/office/drawing/2014/main" id="{7FA5FA25-6690-2B48-8D7C-968E8C0FAFDB}"/>
              </a:ext>
            </a:extLst>
          </p:cNvPr>
          <p:cNvSpPr>
            <a:spLocks noChangeArrowheads="1"/>
          </p:cNvSpPr>
          <p:nvPr/>
        </p:nvSpPr>
        <p:spPr bwMode="auto">
          <a:xfrm rot="8100000">
            <a:off x="-2030897" y="629575"/>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3266" dirty="0">
              <a:latin typeface="Nunito Sans ExtraLight" pitchFamily="2" charset="77"/>
            </a:endParaRPr>
          </a:p>
        </p:txBody>
      </p:sp>
    </p:spTree>
    <p:extLst>
      <p:ext uri="{BB962C8B-B14F-4D97-AF65-F5344CB8AC3E}">
        <p14:creationId xmlns:p14="http://schemas.microsoft.com/office/powerpoint/2010/main" val="390712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0" name="Group 389">
            <a:extLst>
              <a:ext uri="{FF2B5EF4-FFF2-40B4-BE49-F238E27FC236}">
                <a16:creationId xmlns:a16="http://schemas.microsoft.com/office/drawing/2014/main" id="{AAE2789F-4454-4BBE-A6DA-6307352A7C77}"/>
              </a:ext>
            </a:extLst>
          </p:cNvPr>
          <p:cNvGrpSpPr/>
          <p:nvPr/>
        </p:nvGrpSpPr>
        <p:grpSpPr>
          <a:xfrm>
            <a:off x="752475" y="2800350"/>
            <a:ext cx="5926932" cy="2817019"/>
            <a:chOff x="1501775" y="5600700"/>
            <a:chExt cx="11853863" cy="5634038"/>
          </a:xfrm>
        </p:grpSpPr>
        <p:sp>
          <p:nvSpPr>
            <p:cNvPr id="393" name="Rectangle 7">
              <a:extLst>
                <a:ext uri="{FF2B5EF4-FFF2-40B4-BE49-F238E27FC236}">
                  <a16:creationId xmlns:a16="http://schemas.microsoft.com/office/drawing/2014/main" id="{4B1EDD0B-C8C5-41BA-BC22-20037CD2CF50}"/>
                </a:ext>
              </a:extLst>
            </p:cNvPr>
            <p:cNvSpPr>
              <a:spLocks noChangeArrowheads="1"/>
            </p:cNvSpPr>
            <p:nvPr/>
          </p:nvSpPr>
          <p:spPr bwMode="auto">
            <a:xfrm>
              <a:off x="1746250" y="10812463"/>
              <a:ext cx="11366500" cy="258763"/>
            </a:xfrm>
            <a:prstGeom prst="rect">
              <a:avLst/>
            </a:prstGeom>
            <a:solidFill>
              <a:srgbClr val="2DA0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395" name="Rectangle 10">
              <a:extLst>
                <a:ext uri="{FF2B5EF4-FFF2-40B4-BE49-F238E27FC236}">
                  <a16:creationId xmlns:a16="http://schemas.microsoft.com/office/drawing/2014/main" id="{5DD7F47E-E46F-4DA0-81CE-A22E1AA05766}"/>
                </a:ext>
              </a:extLst>
            </p:cNvPr>
            <p:cNvSpPr>
              <a:spLocks noChangeArrowheads="1"/>
            </p:cNvSpPr>
            <p:nvPr/>
          </p:nvSpPr>
          <p:spPr bwMode="auto">
            <a:xfrm>
              <a:off x="1501775" y="11071225"/>
              <a:ext cx="11853863" cy="163513"/>
            </a:xfrm>
            <a:prstGeom prst="rect">
              <a:avLst/>
            </a:prstGeom>
            <a:solidFill>
              <a:srgbClr val="4FE6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396" name="Freeform: Shape 395">
              <a:extLst>
                <a:ext uri="{FF2B5EF4-FFF2-40B4-BE49-F238E27FC236}">
                  <a16:creationId xmlns:a16="http://schemas.microsoft.com/office/drawing/2014/main" id="{C8129689-3B31-47B4-8401-0C582E882607}"/>
                </a:ext>
              </a:extLst>
            </p:cNvPr>
            <p:cNvSpPr>
              <a:spLocks/>
            </p:cNvSpPr>
            <p:nvPr/>
          </p:nvSpPr>
          <p:spPr bwMode="auto">
            <a:xfrm>
              <a:off x="2831160" y="5836666"/>
              <a:ext cx="9095728" cy="3861372"/>
            </a:xfrm>
            <a:custGeom>
              <a:avLst/>
              <a:gdLst>
                <a:gd name="connsiteX0" fmla="*/ 2934898 w 9095728"/>
                <a:gd name="connsiteY0" fmla="*/ 77 h 3861372"/>
                <a:gd name="connsiteX1" fmla="*/ 3027549 w 9095728"/>
                <a:gd name="connsiteY1" fmla="*/ 67710 h 3861372"/>
                <a:gd name="connsiteX2" fmla="*/ 3117115 w 9095728"/>
                <a:gd name="connsiteY2" fmla="*/ 307467 h 3861372"/>
                <a:gd name="connsiteX3" fmla="*/ 3149526 w 9095728"/>
                <a:gd name="connsiteY3" fmla="*/ 259621 h 3861372"/>
                <a:gd name="connsiteX4" fmla="*/ 3261202 w 9095728"/>
                <a:gd name="connsiteY4" fmla="*/ 213297 h 3861372"/>
                <a:gd name="connsiteX5" fmla="*/ 8937442 w 9095728"/>
                <a:gd name="connsiteY5" fmla="*/ 213297 h 3861372"/>
                <a:gd name="connsiteX6" fmla="*/ 9095728 w 9095728"/>
                <a:gd name="connsiteY6" fmla="*/ 371578 h 3861372"/>
                <a:gd name="connsiteX7" fmla="*/ 9095728 w 9095728"/>
                <a:gd name="connsiteY7" fmla="*/ 3703091 h 3861372"/>
                <a:gd name="connsiteX8" fmla="*/ 8937442 w 9095728"/>
                <a:gd name="connsiteY8" fmla="*/ 3861372 h 3861372"/>
                <a:gd name="connsiteX9" fmla="*/ 3261202 w 9095728"/>
                <a:gd name="connsiteY9" fmla="*/ 3861372 h 3861372"/>
                <a:gd name="connsiteX10" fmla="*/ 3102915 w 9095728"/>
                <a:gd name="connsiteY10" fmla="*/ 3703091 h 3861372"/>
                <a:gd name="connsiteX11" fmla="*/ 3102915 w 9095728"/>
                <a:gd name="connsiteY11" fmla="*/ 1934842 h 3861372"/>
                <a:gd name="connsiteX12" fmla="*/ 725385 w 9095728"/>
                <a:gd name="connsiteY12" fmla="*/ 2823998 h 3861372"/>
                <a:gd name="connsiteX13" fmla="*/ 592246 w 9095728"/>
                <a:gd name="connsiteY13" fmla="*/ 2763120 h 3861372"/>
                <a:gd name="connsiteX14" fmla="*/ 6434 w 9095728"/>
                <a:gd name="connsiteY14" fmla="*/ 1197012 h 3861372"/>
                <a:gd name="connsiteX15" fmla="*/ 67298 w 9095728"/>
                <a:gd name="connsiteY15" fmla="*/ 1063078 h 3861372"/>
                <a:gd name="connsiteX16" fmla="*/ 2894410 w 9095728"/>
                <a:gd name="connsiteY16" fmla="*/ 6831 h 3861372"/>
                <a:gd name="connsiteX17" fmla="*/ 2934898 w 9095728"/>
                <a:gd name="connsiteY17" fmla="*/ 77 h 386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95728" h="3861372">
                  <a:moveTo>
                    <a:pt x="2934898" y="77"/>
                  </a:moveTo>
                  <a:cubicBezTo>
                    <a:pt x="2975197" y="1647"/>
                    <a:pt x="3012714" y="27187"/>
                    <a:pt x="3027549" y="67710"/>
                  </a:cubicBezTo>
                  <a:lnTo>
                    <a:pt x="3117115" y="307467"/>
                  </a:lnTo>
                  <a:lnTo>
                    <a:pt x="3149526" y="259621"/>
                  </a:lnTo>
                  <a:cubicBezTo>
                    <a:pt x="3178254" y="230990"/>
                    <a:pt x="3217825" y="213297"/>
                    <a:pt x="3261202" y="213297"/>
                  </a:cubicBezTo>
                  <a:lnTo>
                    <a:pt x="8937442" y="213297"/>
                  </a:lnTo>
                  <a:cubicBezTo>
                    <a:pt x="9024956" y="213297"/>
                    <a:pt x="9095728" y="284067"/>
                    <a:pt x="9095728" y="371578"/>
                  </a:cubicBezTo>
                  <a:lnTo>
                    <a:pt x="9095728" y="3703091"/>
                  </a:lnTo>
                  <a:cubicBezTo>
                    <a:pt x="9095728" y="3790602"/>
                    <a:pt x="9024956" y="3861372"/>
                    <a:pt x="8937442" y="3861372"/>
                  </a:cubicBezTo>
                  <a:lnTo>
                    <a:pt x="3261202" y="3861372"/>
                  </a:lnTo>
                  <a:cubicBezTo>
                    <a:pt x="3174449" y="3861372"/>
                    <a:pt x="3102915" y="3790602"/>
                    <a:pt x="3102915" y="3703091"/>
                  </a:cubicBezTo>
                  <a:lnTo>
                    <a:pt x="3102915" y="1934842"/>
                  </a:lnTo>
                  <a:lnTo>
                    <a:pt x="725385" y="2823998"/>
                  </a:lnTo>
                  <a:cubicBezTo>
                    <a:pt x="671368" y="2843784"/>
                    <a:pt x="612026" y="2816388"/>
                    <a:pt x="592246" y="2763120"/>
                  </a:cubicBezTo>
                  <a:lnTo>
                    <a:pt x="6434" y="1197012"/>
                  </a:lnTo>
                  <a:cubicBezTo>
                    <a:pt x="-13347" y="1142982"/>
                    <a:pt x="14042" y="1083625"/>
                    <a:pt x="67298" y="1063078"/>
                  </a:cubicBezTo>
                  <a:lnTo>
                    <a:pt x="2894410" y="6831"/>
                  </a:lnTo>
                  <a:cubicBezTo>
                    <a:pt x="2907724" y="1694"/>
                    <a:pt x="2921466" y="-446"/>
                    <a:pt x="2934898" y="77"/>
                  </a:cubicBezTo>
                  <a:close/>
                </a:path>
              </a:pathLst>
            </a:custGeom>
            <a:solidFill>
              <a:srgbClr val="25305B">
                <a:alpha val="2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397" name="Freeform 13">
              <a:extLst>
                <a:ext uri="{FF2B5EF4-FFF2-40B4-BE49-F238E27FC236}">
                  <a16:creationId xmlns:a16="http://schemas.microsoft.com/office/drawing/2014/main" id="{4D1F7A7E-5596-4DCB-BDE2-5AFA49B4AD1A}"/>
                </a:ext>
              </a:extLst>
            </p:cNvPr>
            <p:cNvSpPr>
              <a:spLocks/>
            </p:cNvSpPr>
            <p:nvPr/>
          </p:nvSpPr>
          <p:spPr bwMode="auto">
            <a:xfrm>
              <a:off x="2892425" y="5613400"/>
              <a:ext cx="3648075" cy="2843213"/>
            </a:xfrm>
            <a:custGeom>
              <a:avLst/>
              <a:gdLst>
                <a:gd name="T0" fmla="*/ 3822 w 4793"/>
                <a:gd name="T1" fmla="*/ 9 h 3737"/>
                <a:gd name="T2" fmla="*/ 107 w 4793"/>
                <a:gd name="T3" fmla="*/ 1397 h 3737"/>
                <a:gd name="T4" fmla="*/ 27 w 4793"/>
                <a:gd name="T5" fmla="*/ 1572 h 3737"/>
                <a:gd name="T6" fmla="*/ 27 w 4793"/>
                <a:gd name="T7" fmla="*/ 1572 h 3737"/>
                <a:gd name="T8" fmla="*/ 796 w 4793"/>
                <a:gd name="T9" fmla="*/ 3631 h 3737"/>
                <a:gd name="T10" fmla="*/ 971 w 4793"/>
                <a:gd name="T11" fmla="*/ 3711 h 3737"/>
                <a:gd name="T12" fmla="*/ 971 w 4793"/>
                <a:gd name="T13" fmla="*/ 3711 h 3737"/>
                <a:gd name="T14" fmla="*/ 4687 w 4793"/>
                <a:gd name="T15" fmla="*/ 2322 h 3737"/>
                <a:gd name="T16" fmla="*/ 4766 w 4793"/>
                <a:gd name="T17" fmla="*/ 2147 h 3737"/>
                <a:gd name="T18" fmla="*/ 4766 w 4793"/>
                <a:gd name="T19" fmla="*/ 2147 h 3737"/>
                <a:gd name="T20" fmla="*/ 3997 w 4793"/>
                <a:gd name="T21" fmla="*/ 88 h 3737"/>
                <a:gd name="T22" fmla="*/ 3870 w 4793"/>
                <a:gd name="T23" fmla="*/ 0 h 3737"/>
                <a:gd name="T24" fmla="*/ 3870 w 4793"/>
                <a:gd name="T25" fmla="*/ 0 h 3737"/>
                <a:gd name="T26" fmla="*/ 3822 w 4793"/>
                <a:gd name="T27" fmla="*/ 9 h 3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93" h="3737">
                  <a:moveTo>
                    <a:pt x="3822" y="9"/>
                  </a:moveTo>
                  <a:lnTo>
                    <a:pt x="107" y="1397"/>
                  </a:lnTo>
                  <a:cubicBezTo>
                    <a:pt x="36" y="1424"/>
                    <a:pt x="0" y="1502"/>
                    <a:pt x="27" y="1572"/>
                  </a:cubicBezTo>
                  <a:lnTo>
                    <a:pt x="27" y="1572"/>
                  </a:lnTo>
                  <a:lnTo>
                    <a:pt x="796" y="3631"/>
                  </a:lnTo>
                  <a:cubicBezTo>
                    <a:pt x="822" y="3701"/>
                    <a:pt x="901" y="3737"/>
                    <a:pt x="971" y="3711"/>
                  </a:cubicBezTo>
                  <a:lnTo>
                    <a:pt x="971" y="3711"/>
                  </a:lnTo>
                  <a:lnTo>
                    <a:pt x="4687" y="2322"/>
                  </a:lnTo>
                  <a:cubicBezTo>
                    <a:pt x="4757" y="2296"/>
                    <a:pt x="4793" y="2217"/>
                    <a:pt x="4766" y="2147"/>
                  </a:cubicBezTo>
                  <a:lnTo>
                    <a:pt x="4766" y="2147"/>
                  </a:lnTo>
                  <a:lnTo>
                    <a:pt x="3997" y="88"/>
                  </a:lnTo>
                  <a:cubicBezTo>
                    <a:pt x="3977" y="34"/>
                    <a:pt x="3925" y="0"/>
                    <a:pt x="3870" y="0"/>
                  </a:cubicBezTo>
                  <a:lnTo>
                    <a:pt x="3870" y="0"/>
                  </a:lnTo>
                  <a:cubicBezTo>
                    <a:pt x="3854" y="0"/>
                    <a:pt x="3838" y="3"/>
                    <a:pt x="3822" y="9"/>
                  </a:cubicBezTo>
                  <a:close/>
                </a:path>
              </a:pathLst>
            </a:custGeom>
            <a:gradFill>
              <a:gsLst>
                <a:gs pos="56000">
                  <a:srgbClr val="8B20C2"/>
                </a:gs>
                <a:gs pos="28000">
                  <a:srgbClr val="A627D6"/>
                </a:gs>
                <a:gs pos="82000">
                  <a:srgbClr val="7018AD"/>
                </a:gs>
              </a:gsLst>
              <a:lin ang="21594000" scaled="0"/>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398" name="Freeform: Shape 397">
              <a:extLst>
                <a:ext uri="{FF2B5EF4-FFF2-40B4-BE49-F238E27FC236}">
                  <a16:creationId xmlns:a16="http://schemas.microsoft.com/office/drawing/2014/main" id="{442B20CA-6285-41E8-82C9-0C1453294DFE}"/>
                </a:ext>
              </a:extLst>
            </p:cNvPr>
            <p:cNvSpPr>
              <a:spLocks/>
            </p:cNvSpPr>
            <p:nvPr/>
          </p:nvSpPr>
          <p:spPr bwMode="auto">
            <a:xfrm>
              <a:off x="3175000" y="6699250"/>
              <a:ext cx="566738" cy="482601"/>
            </a:xfrm>
            <a:custGeom>
              <a:avLst/>
              <a:gdLst>
                <a:gd name="connsiteX0" fmla="*/ 234694 w 566738"/>
                <a:gd name="connsiteY0" fmla="*/ 360363 h 482601"/>
                <a:gd name="connsiteX1" fmla="*/ 260350 w 566738"/>
                <a:gd name="connsiteY1" fmla="*/ 429028 h 482601"/>
                <a:gd name="connsiteX2" fmla="*/ 117731 w 566738"/>
                <a:gd name="connsiteY2" fmla="*/ 482601 h 482601"/>
                <a:gd name="connsiteX3" fmla="*/ 92075 w 566738"/>
                <a:gd name="connsiteY3" fmla="*/ 413937 h 482601"/>
                <a:gd name="connsiteX4" fmla="*/ 540966 w 566738"/>
                <a:gd name="connsiteY4" fmla="*/ 246063 h 482601"/>
                <a:gd name="connsiteX5" fmla="*/ 566738 w 566738"/>
                <a:gd name="connsiteY5" fmla="*/ 315154 h 482601"/>
                <a:gd name="connsiteX6" fmla="*/ 424235 w 566738"/>
                <a:gd name="connsiteY6" fmla="*/ 368301 h 482601"/>
                <a:gd name="connsiteX7" fmla="*/ 398463 w 566738"/>
                <a:gd name="connsiteY7" fmla="*/ 299210 h 482601"/>
                <a:gd name="connsiteX8" fmla="*/ 144018 w 566738"/>
                <a:gd name="connsiteY8" fmla="*/ 114300 h 482601"/>
                <a:gd name="connsiteX9" fmla="*/ 171450 w 566738"/>
                <a:gd name="connsiteY9" fmla="*/ 188545 h 482601"/>
                <a:gd name="connsiteX10" fmla="*/ 27432 w 566738"/>
                <a:gd name="connsiteY10" fmla="*/ 242888 h 482601"/>
                <a:gd name="connsiteX11" fmla="*/ 0 w 566738"/>
                <a:gd name="connsiteY11" fmla="*/ 168644 h 482601"/>
                <a:gd name="connsiteX12" fmla="*/ 277697 w 566738"/>
                <a:gd name="connsiteY12" fmla="*/ 65088 h 482601"/>
                <a:gd name="connsiteX13" fmla="*/ 315729 w 566738"/>
                <a:gd name="connsiteY13" fmla="*/ 167866 h 482601"/>
                <a:gd name="connsiteX14" fmla="*/ 487630 w 566738"/>
                <a:gd name="connsiteY14" fmla="*/ 103154 h 482601"/>
                <a:gd name="connsiteX15" fmla="*/ 530225 w 566738"/>
                <a:gd name="connsiteY15" fmla="*/ 217352 h 482601"/>
                <a:gd name="connsiteX16" fmla="*/ 358324 w 566738"/>
                <a:gd name="connsiteY16" fmla="*/ 281303 h 482601"/>
                <a:gd name="connsiteX17" fmla="*/ 394834 w 566738"/>
                <a:gd name="connsiteY17" fmla="*/ 379513 h 482601"/>
                <a:gd name="connsiteX18" fmla="*/ 289867 w 566738"/>
                <a:gd name="connsiteY18" fmla="*/ 419101 h 482601"/>
                <a:gd name="connsiteX19" fmla="*/ 253357 w 566738"/>
                <a:gd name="connsiteY19" fmla="*/ 320891 h 482601"/>
                <a:gd name="connsiteX20" fmla="*/ 80695 w 566738"/>
                <a:gd name="connsiteY20" fmla="*/ 385603 h 482601"/>
                <a:gd name="connsiteX21" fmla="*/ 38100 w 566738"/>
                <a:gd name="connsiteY21" fmla="*/ 271405 h 482601"/>
                <a:gd name="connsiteX22" fmla="*/ 210762 w 566738"/>
                <a:gd name="connsiteY22" fmla="*/ 206693 h 482601"/>
                <a:gd name="connsiteX23" fmla="*/ 172731 w 566738"/>
                <a:gd name="connsiteY23" fmla="*/ 104677 h 482601"/>
                <a:gd name="connsiteX24" fmla="*/ 450284 w 566738"/>
                <a:gd name="connsiteY24" fmla="*/ 0 h 482601"/>
                <a:gd name="connsiteX25" fmla="*/ 477838 w 566738"/>
                <a:gd name="connsiteY25" fmla="*/ 73767 h 482601"/>
                <a:gd name="connsiteX26" fmla="*/ 333943 w 566738"/>
                <a:gd name="connsiteY26" fmla="*/ 127000 h 482601"/>
                <a:gd name="connsiteX27" fmla="*/ 306388 w 566738"/>
                <a:gd name="connsiteY27" fmla="*/ 53234 h 48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738" h="482601">
                  <a:moveTo>
                    <a:pt x="234694" y="360363"/>
                  </a:moveTo>
                  <a:lnTo>
                    <a:pt x="260350" y="429028"/>
                  </a:lnTo>
                  <a:lnTo>
                    <a:pt x="117731" y="482601"/>
                  </a:lnTo>
                  <a:lnTo>
                    <a:pt x="92075" y="413937"/>
                  </a:lnTo>
                  <a:close/>
                  <a:moveTo>
                    <a:pt x="540966" y="246063"/>
                  </a:moveTo>
                  <a:lnTo>
                    <a:pt x="566738" y="315154"/>
                  </a:lnTo>
                  <a:lnTo>
                    <a:pt x="424235" y="368301"/>
                  </a:lnTo>
                  <a:lnTo>
                    <a:pt x="398463" y="299210"/>
                  </a:lnTo>
                  <a:close/>
                  <a:moveTo>
                    <a:pt x="144018" y="114300"/>
                  </a:moveTo>
                  <a:lnTo>
                    <a:pt x="171450" y="188545"/>
                  </a:lnTo>
                  <a:lnTo>
                    <a:pt x="27432" y="242888"/>
                  </a:lnTo>
                  <a:lnTo>
                    <a:pt x="0" y="168644"/>
                  </a:lnTo>
                  <a:close/>
                  <a:moveTo>
                    <a:pt x="277697" y="65088"/>
                  </a:moveTo>
                  <a:lnTo>
                    <a:pt x="315729" y="167866"/>
                  </a:lnTo>
                  <a:lnTo>
                    <a:pt x="487630" y="103154"/>
                  </a:lnTo>
                  <a:lnTo>
                    <a:pt x="530225" y="217352"/>
                  </a:lnTo>
                  <a:lnTo>
                    <a:pt x="358324" y="281303"/>
                  </a:lnTo>
                  <a:lnTo>
                    <a:pt x="394834" y="379513"/>
                  </a:lnTo>
                  <a:lnTo>
                    <a:pt x="289867" y="419101"/>
                  </a:lnTo>
                  <a:lnTo>
                    <a:pt x="253357" y="320891"/>
                  </a:lnTo>
                  <a:lnTo>
                    <a:pt x="80695" y="385603"/>
                  </a:lnTo>
                  <a:lnTo>
                    <a:pt x="38100" y="271405"/>
                  </a:lnTo>
                  <a:lnTo>
                    <a:pt x="210762" y="206693"/>
                  </a:lnTo>
                  <a:lnTo>
                    <a:pt x="172731" y="104677"/>
                  </a:lnTo>
                  <a:close/>
                  <a:moveTo>
                    <a:pt x="450284" y="0"/>
                  </a:moveTo>
                  <a:lnTo>
                    <a:pt x="477838" y="73767"/>
                  </a:lnTo>
                  <a:lnTo>
                    <a:pt x="333943" y="127000"/>
                  </a:lnTo>
                  <a:lnTo>
                    <a:pt x="306388" y="53234"/>
                  </a:lnTo>
                  <a:close/>
                </a:path>
              </a:pathLst>
            </a:custGeom>
            <a:solidFill>
              <a:srgbClr val="FCD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399" name="Freeform: Shape 398">
              <a:extLst>
                <a:ext uri="{FF2B5EF4-FFF2-40B4-BE49-F238E27FC236}">
                  <a16:creationId xmlns:a16="http://schemas.microsoft.com/office/drawing/2014/main" id="{DB52FE42-42C4-48C7-94F7-B22145388705}"/>
                </a:ext>
              </a:extLst>
            </p:cNvPr>
            <p:cNvSpPr>
              <a:spLocks/>
            </p:cNvSpPr>
            <p:nvPr/>
          </p:nvSpPr>
          <p:spPr bwMode="auto">
            <a:xfrm>
              <a:off x="3201987" y="6753224"/>
              <a:ext cx="514350" cy="374650"/>
            </a:xfrm>
            <a:custGeom>
              <a:avLst/>
              <a:gdLst>
                <a:gd name="connsiteX0" fmla="*/ 226949 w 514350"/>
                <a:gd name="connsiteY0" fmla="*/ 266700 h 374650"/>
                <a:gd name="connsiteX1" fmla="*/ 263525 w 514350"/>
                <a:gd name="connsiteY1" fmla="*/ 364082 h 374650"/>
                <a:gd name="connsiteX2" fmla="*/ 234569 w 514350"/>
                <a:gd name="connsiteY2" fmla="*/ 374650 h 374650"/>
                <a:gd name="connsiteX3" fmla="*/ 208661 w 514350"/>
                <a:gd name="connsiteY3" fmla="*/ 305955 h 374650"/>
                <a:gd name="connsiteX4" fmla="*/ 64643 w 514350"/>
                <a:gd name="connsiteY4" fmla="*/ 359552 h 374650"/>
                <a:gd name="connsiteX5" fmla="*/ 53975 w 514350"/>
                <a:gd name="connsiteY5" fmla="*/ 330866 h 374650"/>
                <a:gd name="connsiteX6" fmla="*/ 503701 w 514350"/>
                <a:gd name="connsiteY6" fmla="*/ 163513 h 374650"/>
                <a:gd name="connsiteX7" fmla="*/ 514350 w 514350"/>
                <a:gd name="connsiteY7" fmla="*/ 192401 h 374650"/>
                <a:gd name="connsiteX8" fmla="*/ 371342 w 514350"/>
                <a:gd name="connsiteY8" fmla="*/ 245616 h 374650"/>
                <a:gd name="connsiteX9" fmla="*/ 397206 w 514350"/>
                <a:gd name="connsiteY9" fmla="*/ 314795 h 374650"/>
                <a:gd name="connsiteX10" fmla="*/ 368300 w 514350"/>
                <a:gd name="connsiteY10" fmla="*/ 325438 h 374650"/>
                <a:gd name="connsiteX11" fmla="*/ 331787 w 514350"/>
                <a:gd name="connsiteY11" fmla="*/ 227371 h 374650"/>
                <a:gd name="connsiteX12" fmla="*/ 145945 w 514350"/>
                <a:gd name="connsiteY12" fmla="*/ 50800 h 374650"/>
                <a:gd name="connsiteX13" fmla="*/ 184150 w 514350"/>
                <a:gd name="connsiteY13" fmla="*/ 152792 h 374650"/>
                <a:gd name="connsiteX14" fmla="*/ 10698 w 514350"/>
                <a:gd name="connsiteY14" fmla="*/ 217488 h 374650"/>
                <a:gd name="connsiteX15" fmla="*/ 0 w 514350"/>
                <a:gd name="connsiteY15" fmla="*/ 189326 h 374650"/>
                <a:gd name="connsiteX16" fmla="*/ 144417 w 514350"/>
                <a:gd name="connsiteY16" fmla="*/ 135286 h 374650"/>
                <a:gd name="connsiteX17" fmla="*/ 116909 w 514350"/>
                <a:gd name="connsiteY17" fmla="*/ 61456 h 374650"/>
                <a:gd name="connsiteX18" fmla="*/ 197478 w 514350"/>
                <a:gd name="connsiteY18" fmla="*/ 26163 h 374650"/>
                <a:gd name="connsiteX19" fmla="*/ 202040 w 514350"/>
                <a:gd name="connsiteY19" fmla="*/ 28449 h 374650"/>
                <a:gd name="connsiteX20" fmla="*/ 241304 w 514350"/>
                <a:gd name="connsiteY20" fmla="*/ 133278 h 374650"/>
                <a:gd name="connsiteX21" fmla="*/ 306232 w 514350"/>
                <a:gd name="connsiteY21" fmla="*/ 162940 h 374650"/>
                <a:gd name="connsiteX22" fmla="*/ 479688 w 514350"/>
                <a:gd name="connsiteY22" fmla="*/ 97606 h 374650"/>
                <a:gd name="connsiteX23" fmla="*/ 485014 w 514350"/>
                <a:gd name="connsiteY23" fmla="*/ 99905 h 374650"/>
                <a:gd name="connsiteX24" fmla="*/ 482732 w 514350"/>
                <a:gd name="connsiteY24" fmla="*/ 105269 h 374650"/>
                <a:gd name="connsiteX25" fmla="*/ 308576 w 514350"/>
                <a:gd name="connsiteY25" fmla="*/ 170868 h 374650"/>
                <a:gd name="connsiteX26" fmla="*/ 279456 w 514350"/>
                <a:gd name="connsiteY26" fmla="*/ 235137 h 374650"/>
                <a:gd name="connsiteX27" fmla="*/ 319915 w 514350"/>
                <a:gd name="connsiteY27" fmla="*/ 343155 h 374650"/>
                <a:gd name="connsiteX28" fmla="*/ 317633 w 514350"/>
                <a:gd name="connsiteY28" fmla="*/ 348489 h 374650"/>
                <a:gd name="connsiteX29" fmla="*/ 316112 w 514350"/>
                <a:gd name="connsiteY29" fmla="*/ 349251 h 374650"/>
                <a:gd name="connsiteX30" fmla="*/ 312310 w 514350"/>
                <a:gd name="connsiteY30" fmla="*/ 346203 h 374650"/>
                <a:gd name="connsiteX31" fmla="*/ 272266 w 514350"/>
                <a:gd name="connsiteY31" fmla="*/ 239291 h 374650"/>
                <a:gd name="connsiteX32" fmla="*/ 206584 w 514350"/>
                <a:gd name="connsiteY32" fmla="*/ 209284 h 374650"/>
                <a:gd name="connsiteX33" fmla="*/ 33074 w 514350"/>
                <a:gd name="connsiteY33" fmla="*/ 274639 h 374650"/>
                <a:gd name="connsiteX34" fmla="*/ 31552 w 514350"/>
                <a:gd name="connsiteY34" fmla="*/ 274639 h 374650"/>
                <a:gd name="connsiteX35" fmla="*/ 27748 w 514350"/>
                <a:gd name="connsiteY35" fmla="*/ 271574 h 374650"/>
                <a:gd name="connsiteX36" fmla="*/ 30030 w 514350"/>
                <a:gd name="connsiteY36" fmla="*/ 266975 h 374650"/>
                <a:gd name="connsiteX37" fmla="*/ 201852 w 514350"/>
                <a:gd name="connsiteY37" fmla="*/ 202256 h 374650"/>
                <a:gd name="connsiteX38" fmla="*/ 232806 w 514350"/>
                <a:gd name="connsiteY38" fmla="*/ 133940 h 374650"/>
                <a:gd name="connsiteX39" fmla="*/ 194436 w 514350"/>
                <a:gd name="connsiteY39" fmla="*/ 31497 h 374650"/>
                <a:gd name="connsiteX40" fmla="*/ 197478 w 514350"/>
                <a:gd name="connsiteY40" fmla="*/ 26163 h 374650"/>
                <a:gd name="connsiteX41" fmla="*/ 279676 w 514350"/>
                <a:gd name="connsiteY41" fmla="*/ 0 h 374650"/>
                <a:gd name="connsiteX42" fmla="*/ 307009 w 514350"/>
                <a:gd name="connsiteY42" fmla="*/ 73377 h 374650"/>
                <a:gd name="connsiteX43" fmla="*/ 449746 w 514350"/>
                <a:gd name="connsiteY43" fmla="*/ 20424 h 374650"/>
                <a:gd name="connsiteX44" fmla="*/ 460375 w 514350"/>
                <a:gd name="connsiteY44" fmla="*/ 48413 h 374650"/>
                <a:gd name="connsiteX45" fmla="*/ 288787 w 514350"/>
                <a:gd name="connsiteY45" fmla="*/ 112713 h 374650"/>
                <a:gd name="connsiteX46" fmla="*/ 250825 w 514350"/>
                <a:gd name="connsiteY46" fmla="*/ 1059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4350" h="374650">
                  <a:moveTo>
                    <a:pt x="226949" y="266700"/>
                  </a:moveTo>
                  <a:lnTo>
                    <a:pt x="263525" y="364082"/>
                  </a:lnTo>
                  <a:lnTo>
                    <a:pt x="234569" y="374650"/>
                  </a:lnTo>
                  <a:lnTo>
                    <a:pt x="208661" y="305955"/>
                  </a:lnTo>
                  <a:lnTo>
                    <a:pt x="64643" y="359552"/>
                  </a:lnTo>
                  <a:lnTo>
                    <a:pt x="53975" y="330866"/>
                  </a:lnTo>
                  <a:close/>
                  <a:moveTo>
                    <a:pt x="503701" y="163513"/>
                  </a:moveTo>
                  <a:lnTo>
                    <a:pt x="514350" y="192401"/>
                  </a:lnTo>
                  <a:lnTo>
                    <a:pt x="371342" y="245616"/>
                  </a:lnTo>
                  <a:lnTo>
                    <a:pt x="397206" y="314795"/>
                  </a:lnTo>
                  <a:lnTo>
                    <a:pt x="368300" y="325438"/>
                  </a:lnTo>
                  <a:lnTo>
                    <a:pt x="331787" y="227371"/>
                  </a:lnTo>
                  <a:close/>
                  <a:moveTo>
                    <a:pt x="145945" y="50800"/>
                  </a:moveTo>
                  <a:lnTo>
                    <a:pt x="184150" y="152792"/>
                  </a:lnTo>
                  <a:lnTo>
                    <a:pt x="10698" y="217488"/>
                  </a:lnTo>
                  <a:lnTo>
                    <a:pt x="0" y="189326"/>
                  </a:lnTo>
                  <a:lnTo>
                    <a:pt x="144417" y="135286"/>
                  </a:lnTo>
                  <a:lnTo>
                    <a:pt x="116909" y="61456"/>
                  </a:lnTo>
                  <a:close/>
                  <a:moveTo>
                    <a:pt x="197478" y="26163"/>
                  </a:moveTo>
                  <a:cubicBezTo>
                    <a:pt x="198998" y="25401"/>
                    <a:pt x="201280" y="26925"/>
                    <a:pt x="202040" y="28449"/>
                  </a:cubicBezTo>
                  <a:lnTo>
                    <a:pt x="241304" y="133278"/>
                  </a:lnTo>
                  <a:lnTo>
                    <a:pt x="306232" y="162940"/>
                  </a:lnTo>
                  <a:lnTo>
                    <a:pt x="479688" y="97606"/>
                  </a:lnTo>
                  <a:cubicBezTo>
                    <a:pt x="481971" y="96839"/>
                    <a:pt x="484253" y="97606"/>
                    <a:pt x="485014" y="99905"/>
                  </a:cubicBezTo>
                  <a:cubicBezTo>
                    <a:pt x="485775" y="102204"/>
                    <a:pt x="485014" y="104503"/>
                    <a:pt x="482732" y="105269"/>
                  </a:cubicBezTo>
                  <a:lnTo>
                    <a:pt x="308576" y="170868"/>
                  </a:lnTo>
                  <a:lnTo>
                    <a:pt x="279456" y="235137"/>
                  </a:lnTo>
                  <a:lnTo>
                    <a:pt x="319915" y="343155"/>
                  </a:lnTo>
                  <a:cubicBezTo>
                    <a:pt x="320675" y="345441"/>
                    <a:pt x="319154" y="347727"/>
                    <a:pt x="317633" y="348489"/>
                  </a:cubicBezTo>
                  <a:cubicBezTo>
                    <a:pt x="316873" y="349251"/>
                    <a:pt x="316112" y="349251"/>
                    <a:pt x="316112" y="349251"/>
                  </a:cubicBezTo>
                  <a:cubicBezTo>
                    <a:pt x="314591" y="349251"/>
                    <a:pt x="313070" y="347727"/>
                    <a:pt x="312310" y="346203"/>
                  </a:cubicBezTo>
                  <a:lnTo>
                    <a:pt x="272266" y="239291"/>
                  </a:lnTo>
                  <a:lnTo>
                    <a:pt x="206584" y="209284"/>
                  </a:lnTo>
                  <a:lnTo>
                    <a:pt x="33074" y="274639"/>
                  </a:lnTo>
                  <a:cubicBezTo>
                    <a:pt x="32313" y="274639"/>
                    <a:pt x="32313" y="274639"/>
                    <a:pt x="31552" y="274639"/>
                  </a:cubicBezTo>
                  <a:cubicBezTo>
                    <a:pt x="30030" y="274639"/>
                    <a:pt x="28509" y="273873"/>
                    <a:pt x="27748" y="271574"/>
                  </a:cubicBezTo>
                  <a:cubicBezTo>
                    <a:pt x="26987" y="270041"/>
                    <a:pt x="28509" y="267742"/>
                    <a:pt x="30030" y="266975"/>
                  </a:cubicBezTo>
                  <a:lnTo>
                    <a:pt x="201852" y="202256"/>
                  </a:lnTo>
                  <a:lnTo>
                    <a:pt x="232806" y="133940"/>
                  </a:lnTo>
                  <a:lnTo>
                    <a:pt x="194436" y="31497"/>
                  </a:lnTo>
                  <a:cubicBezTo>
                    <a:pt x="193675" y="29211"/>
                    <a:pt x="195196" y="26925"/>
                    <a:pt x="197478" y="26163"/>
                  </a:cubicBezTo>
                  <a:close/>
                  <a:moveTo>
                    <a:pt x="279676" y="0"/>
                  </a:moveTo>
                  <a:lnTo>
                    <a:pt x="307009" y="73377"/>
                  </a:lnTo>
                  <a:lnTo>
                    <a:pt x="449746" y="20424"/>
                  </a:lnTo>
                  <a:lnTo>
                    <a:pt x="460375" y="48413"/>
                  </a:lnTo>
                  <a:lnTo>
                    <a:pt x="288787" y="112713"/>
                  </a:lnTo>
                  <a:lnTo>
                    <a:pt x="250825" y="10590"/>
                  </a:lnTo>
                  <a:close/>
                </a:path>
              </a:pathLst>
            </a:custGeom>
            <a:solidFill>
              <a:srgbClr val="A627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00" name="Freeform 26">
              <a:extLst>
                <a:ext uri="{FF2B5EF4-FFF2-40B4-BE49-F238E27FC236}">
                  <a16:creationId xmlns:a16="http://schemas.microsoft.com/office/drawing/2014/main" id="{BE20B9BE-09CC-4800-8076-B8A5AED36215}"/>
                </a:ext>
              </a:extLst>
            </p:cNvPr>
            <p:cNvSpPr>
              <a:spLocks/>
            </p:cNvSpPr>
            <p:nvPr/>
          </p:nvSpPr>
          <p:spPr bwMode="auto">
            <a:xfrm>
              <a:off x="5062538" y="6180138"/>
              <a:ext cx="477838" cy="517525"/>
            </a:xfrm>
            <a:custGeom>
              <a:avLst/>
              <a:gdLst>
                <a:gd name="T0" fmla="*/ 429 w 628"/>
                <a:gd name="T1" fmla="*/ 295 h 679"/>
                <a:gd name="T2" fmla="*/ 454 w 628"/>
                <a:gd name="T3" fmla="*/ 21 h 679"/>
                <a:gd name="T4" fmla="*/ 247 w 628"/>
                <a:gd name="T5" fmla="*/ 26 h 679"/>
                <a:gd name="T6" fmla="*/ 61 w 628"/>
                <a:gd name="T7" fmla="*/ 433 h 679"/>
                <a:gd name="T8" fmla="*/ 468 w 628"/>
                <a:gd name="T9" fmla="*/ 618 h 679"/>
                <a:gd name="T10" fmla="*/ 628 w 628"/>
                <a:gd name="T11" fmla="*/ 485 h 679"/>
                <a:gd name="T12" fmla="*/ 429 w 628"/>
                <a:gd name="T13" fmla="*/ 295 h 679"/>
              </a:gdLst>
              <a:ahLst/>
              <a:cxnLst>
                <a:cxn ang="0">
                  <a:pos x="T0" y="T1"/>
                </a:cxn>
                <a:cxn ang="0">
                  <a:pos x="T2" y="T3"/>
                </a:cxn>
                <a:cxn ang="0">
                  <a:pos x="T4" y="T5"/>
                </a:cxn>
                <a:cxn ang="0">
                  <a:pos x="T6" y="T7"/>
                </a:cxn>
                <a:cxn ang="0">
                  <a:pos x="T8" y="T9"/>
                </a:cxn>
                <a:cxn ang="0">
                  <a:pos x="T10" y="T11"/>
                </a:cxn>
                <a:cxn ang="0">
                  <a:pos x="T12" y="T13"/>
                </a:cxn>
              </a:cxnLst>
              <a:rect l="0" t="0" r="r" b="b"/>
              <a:pathLst>
                <a:path w="628" h="679">
                  <a:moveTo>
                    <a:pt x="429" y="295"/>
                  </a:moveTo>
                  <a:cubicBezTo>
                    <a:pt x="393" y="201"/>
                    <a:pt x="406" y="101"/>
                    <a:pt x="454" y="21"/>
                  </a:cubicBezTo>
                  <a:cubicBezTo>
                    <a:pt x="389" y="0"/>
                    <a:pt x="316" y="0"/>
                    <a:pt x="247" y="26"/>
                  </a:cubicBezTo>
                  <a:cubicBezTo>
                    <a:pt x="83" y="87"/>
                    <a:pt x="0" y="269"/>
                    <a:pt x="61" y="433"/>
                  </a:cubicBezTo>
                  <a:cubicBezTo>
                    <a:pt x="122" y="596"/>
                    <a:pt x="304" y="679"/>
                    <a:pt x="468" y="618"/>
                  </a:cubicBezTo>
                  <a:cubicBezTo>
                    <a:pt x="537" y="592"/>
                    <a:pt x="592" y="544"/>
                    <a:pt x="628" y="485"/>
                  </a:cubicBezTo>
                  <a:cubicBezTo>
                    <a:pt x="539" y="457"/>
                    <a:pt x="464" y="389"/>
                    <a:pt x="429" y="295"/>
                  </a:cubicBezTo>
                  <a:close/>
                </a:path>
              </a:pathLst>
            </a:custGeom>
            <a:solidFill>
              <a:srgbClr val="FC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01" name="Freeform 27">
              <a:extLst>
                <a:ext uri="{FF2B5EF4-FFF2-40B4-BE49-F238E27FC236}">
                  <a16:creationId xmlns:a16="http://schemas.microsoft.com/office/drawing/2014/main" id="{EE6E8642-4548-4524-9E83-3E3073C28445}"/>
                </a:ext>
              </a:extLst>
            </p:cNvPr>
            <p:cNvSpPr>
              <a:spLocks/>
            </p:cNvSpPr>
            <p:nvPr/>
          </p:nvSpPr>
          <p:spPr bwMode="auto">
            <a:xfrm>
              <a:off x="5408613" y="6048375"/>
              <a:ext cx="477838" cy="517525"/>
            </a:xfrm>
            <a:custGeom>
              <a:avLst/>
              <a:gdLst>
                <a:gd name="T0" fmla="*/ 567 w 628"/>
                <a:gd name="T1" fmla="*/ 247 h 680"/>
                <a:gd name="T2" fmla="*/ 160 w 628"/>
                <a:gd name="T3" fmla="*/ 62 h 680"/>
                <a:gd name="T4" fmla="*/ 0 w 628"/>
                <a:gd name="T5" fmla="*/ 194 h 680"/>
                <a:gd name="T6" fmla="*/ 199 w 628"/>
                <a:gd name="T7" fmla="*/ 384 h 680"/>
                <a:gd name="T8" fmla="*/ 174 w 628"/>
                <a:gd name="T9" fmla="*/ 658 h 680"/>
                <a:gd name="T10" fmla="*/ 381 w 628"/>
                <a:gd name="T11" fmla="*/ 654 h 680"/>
                <a:gd name="T12" fmla="*/ 567 w 628"/>
                <a:gd name="T13" fmla="*/ 247 h 680"/>
              </a:gdLst>
              <a:ahLst/>
              <a:cxnLst>
                <a:cxn ang="0">
                  <a:pos x="T0" y="T1"/>
                </a:cxn>
                <a:cxn ang="0">
                  <a:pos x="T2" y="T3"/>
                </a:cxn>
                <a:cxn ang="0">
                  <a:pos x="T4" y="T5"/>
                </a:cxn>
                <a:cxn ang="0">
                  <a:pos x="T6" y="T7"/>
                </a:cxn>
                <a:cxn ang="0">
                  <a:pos x="T8" y="T9"/>
                </a:cxn>
                <a:cxn ang="0">
                  <a:pos x="T10" y="T11"/>
                </a:cxn>
                <a:cxn ang="0">
                  <a:pos x="T12" y="T13"/>
                </a:cxn>
              </a:cxnLst>
              <a:rect l="0" t="0" r="r" b="b"/>
              <a:pathLst>
                <a:path w="628" h="680">
                  <a:moveTo>
                    <a:pt x="567" y="247"/>
                  </a:moveTo>
                  <a:cubicBezTo>
                    <a:pt x="506" y="83"/>
                    <a:pt x="324" y="0"/>
                    <a:pt x="160" y="62"/>
                  </a:cubicBezTo>
                  <a:cubicBezTo>
                    <a:pt x="91" y="87"/>
                    <a:pt x="36" y="135"/>
                    <a:pt x="0" y="194"/>
                  </a:cubicBezTo>
                  <a:cubicBezTo>
                    <a:pt x="89" y="223"/>
                    <a:pt x="164" y="290"/>
                    <a:pt x="199" y="384"/>
                  </a:cubicBezTo>
                  <a:cubicBezTo>
                    <a:pt x="235" y="478"/>
                    <a:pt x="222" y="579"/>
                    <a:pt x="174" y="658"/>
                  </a:cubicBezTo>
                  <a:cubicBezTo>
                    <a:pt x="239" y="680"/>
                    <a:pt x="312" y="680"/>
                    <a:pt x="381" y="654"/>
                  </a:cubicBezTo>
                  <a:cubicBezTo>
                    <a:pt x="545" y="593"/>
                    <a:pt x="628" y="411"/>
                    <a:pt x="567" y="247"/>
                  </a:cubicBezTo>
                  <a:close/>
                </a:path>
              </a:pathLst>
            </a:custGeom>
            <a:solidFill>
              <a:srgbClr val="FF78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02" name="Freeform 28">
              <a:extLst>
                <a:ext uri="{FF2B5EF4-FFF2-40B4-BE49-F238E27FC236}">
                  <a16:creationId xmlns:a16="http://schemas.microsoft.com/office/drawing/2014/main" id="{EB60E63D-4D38-431D-BF75-5D186E67676C}"/>
                </a:ext>
              </a:extLst>
            </p:cNvPr>
            <p:cNvSpPr>
              <a:spLocks/>
            </p:cNvSpPr>
            <p:nvPr/>
          </p:nvSpPr>
          <p:spPr bwMode="auto">
            <a:xfrm>
              <a:off x="5362575" y="6196013"/>
              <a:ext cx="225425" cy="354013"/>
            </a:xfrm>
            <a:custGeom>
              <a:avLst/>
              <a:gdLst>
                <a:gd name="T0" fmla="*/ 260 w 296"/>
                <a:gd name="T1" fmla="*/ 190 h 464"/>
                <a:gd name="T2" fmla="*/ 61 w 296"/>
                <a:gd name="T3" fmla="*/ 0 h 464"/>
                <a:gd name="T4" fmla="*/ 36 w 296"/>
                <a:gd name="T5" fmla="*/ 274 h 464"/>
                <a:gd name="T6" fmla="*/ 235 w 296"/>
                <a:gd name="T7" fmla="*/ 464 h 464"/>
                <a:gd name="T8" fmla="*/ 260 w 296"/>
                <a:gd name="T9" fmla="*/ 190 h 464"/>
              </a:gdLst>
              <a:ahLst/>
              <a:cxnLst>
                <a:cxn ang="0">
                  <a:pos x="T0" y="T1"/>
                </a:cxn>
                <a:cxn ang="0">
                  <a:pos x="T2" y="T3"/>
                </a:cxn>
                <a:cxn ang="0">
                  <a:pos x="T4" y="T5"/>
                </a:cxn>
                <a:cxn ang="0">
                  <a:pos x="T6" y="T7"/>
                </a:cxn>
                <a:cxn ang="0">
                  <a:pos x="T8" y="T9"/>
                </a:cxn>
              </a:cxnLst>
              <a:rect l="0" t="0" r="r" b="b"/>
              <a:pathLst>
                <a:path w="296" h="464">
                  <a:moveTo>
                    <a:pt x="260" y="190"/>
                  </a:moveTo>
                  <a:cubicBezTo>
                    <a:pt x="225" y="96"/>
                    <a:pt x="150" y="29"/>
                    <a:pt x="61" y="0"/>
                  </a:cubicBezTo>
                  <a:cubicBezTo>
                    <a:pt x="13" y="80"/>
                    <a:pt x="0" y="180"/>
                    <a:pt x="36" y="274"/>
                  </a:cubicBezTo>
                  <a:cubicBezTo>
                    <a:pt x="71" y="368"/>
                    <a:pt x="146" y="436"/>
                    <a:pt x="235" y="464"/>
                  </a:cubicBezTo>
                  <a:cubicBezTo>
                    <a:pt x="283" y="385"/>
                    <a:pt x="296" y="284"/>
                    <a:pt x="260" y="190"/>
                  </a:cubicBezTo>
                  <a:close/>
                </a:path>
              </a:pathLst>
            </a:custGeom>
            <a:solidFill>
              <a:srgbClr val="EC5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nvGrpSpPr>
            <p:cNvPr id="403" name="Group 402">
              <a:extLst>
                <a:ext uri="{FF2B5EF4-FFF2-40B4-BE49-F238E27FC236}">
                  <a16:creationId xmlns:a16="http://schemas.microsoft.com/office/drawing/2014/main" id="{4EB18DE8-47CD-482B-B86C-1E46D507DE83}"/>
                </a:ext>
              </a:extLst>
            </p:cNvPr>
            <p:cNvGrpSpPr/>
            <p:nvPr/>
          </p:nvGrpSpPr>
          <p:grpSpPr>
            <a:xfrm>
              <a:off x="3884613" y="7023100"/>
              <a:ext cx="2038350" cy="863600"/>
              <a:chOff x="3884613" y="7023100"/>
              <a:chExt cx="2038350" cy="863600"/>
            </a:xfrm>
            <a:solidFill>
              <a:srgbClr val="FCD027"/>
            </a:solidFill>
          </p:grpSpPr>
          <p:sp>
            <p:nvSpPr>
              <p:cNvPr id="453" name="Freeform 29">
                <a:extLst>
                  <a:ext uri="{FF2B5EF4-FFF2-40B4-BE49-F238E27FC236}">
                    <a16:creationId xmlns:a16="http://schemas.microsoft.com/office/drawing/2014/main" id="{61A79221-C563-4628-89DB-A3E8C6AD0232}"/>
                  </a:ext>
                </a:extLst>
              </p:cNvPr>
              <p:cNvSpPr>
                <a:spLocks/>
              </p:cNvSpPr>
              <p:nvPr/>
            </p:nvSpPr>
            <p:spPr bwMode="auto">
              <a:xfrm>
                <a:off x="3884613" y="7750175"/>
                <a:ext cx="84138" cy="136525"/>
              </a:xfrm>
              <a:custGeom>
                <a:avLst/>
                <a:gdLst>
                  <a:gd name="T0" fmla="*/ 92 w 110"/>
                  <a:gd name="T1" fmla="*/ 179 h 179"/>
                  <a:gd name="T2" fmla="*/ 36 w 110"/>
                  <a:gd name="T3" fmla="*/ 29 h 179"/>
                  <a:gd name="T4" fmla="*/ 6 w 110"/>
                  <a:gd name="T5" fmla="*/ 61 h 179"/>
                  <a:gd name="T6" fmla="*/ 0 w 110"/>
                  <a:gd name="T7" fmla="*/ 46 h 179"/>
                  <a:gd name="T8" fmla="*/ 32 w 110"/>
                  <a:gd name="T9" fmla="*/ 6 h 179"/>
                  <a:gd name="T10" fmla="*/ 46 w 110"/>
                  <a:gd name="T11" fmla="*/ 0 h 179"/>
                  <a:gd name="T12" fmla="*/ 110 w 110"/>
                  <a:gd name="T13" fmla="*/ 172 h 179"/>
                  <a:gd name="T14" fmla="*/ 92 w 110"/>
                  <a:gd name="T15" fmla="*/ 17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79">
                    <a:moveTo>
                      <a:pt x="92" y="179"/>
                    </a:moveTo>
                    <a:lnTo>
                      <a:pt x="36" y="29"/>
                    </a:lnTo>
                    <a:cubicBezTo>
                      <a:pt x="30" y="40"/>
                      <a:pt x="15" y="55"/>
                      <a:pt x="6" y="61"/>
                    </a:cubicBezTo>
                    <a:lnTo>
                      <a:pt x="0" y="46"/>
                    </a:lnTo>
                    <a:cubicBezTo>
                      <a:pt x="11" y="38"/>
                      <a:pt x="24" y="21"/>
                      <a:pt x="32" y="6"/>
                    </a:cubicBezTo>
                    <a:lnTo>
                      <a:pt x="46" y="0"/>
                    </a:lnTo>
                    <a:lnTo>
                      <a:pt x="110" y="172"/>
                    </a:lnTo>
                    <a:lnTo>
                      <a:pt x="92"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4" name="Freeform 30">
                <a:extLst>
                  <a:ext uri="{FF2B5EF4-FFF2-40B4-BE49-F238E27FC236}">
                    <a16:creationId xmlns:a16="http://schemas.microsoft.com/office/drawing/2014/main" id="{8D647C3D-9844-4F1C-B073-C7037FF14CF4}"/>
                  </a:ext>
                </a:extLst>
              </p:cNvPr>
              <p:cNvSpPr>
                <a:spLocks noEditPoints="1"/>
              </p:cNvSpPr>
              <p:nvPr/>
            </p:nvSpPr>
            <p:spPr bwMode="auto">
              <a:xfrm>
                <a:off x="3959225" y="7708900"/>
                <a:ext cx="120650" cy="160338"/>
              </a:xfrm>
              <a:custGeom>
                <a:avLst/>
                <a:gdLst>
                  <a:gd name="T0" fmla="*/ 39 w 157"/>
                  <a:gd name="T1" fmla="*/ 120 h 211"/>
                  <a:gd name="T2" fmla="*/ 105 w 157"/>
                  <a:gd name="T3" fmla="*/ 179 h 211"/>
                  <a:gd name="T4" fmla="*/ 116 w 157"/>
                  <a:gd name="T5" fmla="*/ 90 h 211"/>
                  <a:gd name="T6" fmla="*/ 51 w 157"/>
                  <a:gd name="T7" fmla="*/ 33 h 211"/>
                  <a:gd name="T8" fmla="*/ 39 w 157"/>
                  <a:gd name="T9" fmla="*/ 120 h 211"/>
                  <a:gd name="T10" fmla="*/ 135 w 157"/>
                  <a:gd name="T11" fmla="*/ 83 h 211"/>
                  <a:gd name="T12" fmla="*/ 111 w 157"/>
                  <a:gd name="T13" fmla="*/ 194 h 211"/>
                  <a:gd name="T14" fmla="*/ 20 w 157"/>
                  <a:gd name="T15" fmla="*/ 127 h 211"/>
                  <a:gd name="T16" fmla="*/ 45 w 157"/>
                  <a:gd name="T17" fmla="*/ 17 h 211"/>
                  <a:gd name="T18" fmla="*/ 135 w 157"/>
                  <a:gd name="T19" fmla="*/ 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11">
                    <a:moveTo>
                      <a:pt x="39" y="120"/>
                    </a:moveTo>
                    <a:cubicBezTo>
                      <a:pt x="51" y="153"/>
                      <a:pt x="73" y="191"/>
                      <a:pt x="105" y="179"/>
                    </a:cubicBezTo>
                    <a:cubicBezTo>
                      <a:pt x="138" y="167"/>
                      <a:pt x="129" y="126"/>
                      <a:pt x="116" y="90"/>
                    </a:cubicBezTo>
                    <a:cubicBezTo>
                      <a:pt x="104" y="57"/>
                      <a:pt x="83" y="21"/>
                      <a:pt x="51" y="33"/>
                    </a:cubicBezTo>
                    <a:cubicBezTo>
                      <a:pt x="19" y="45"/>
                      <a:pt x="25" y="83"/>
                      <a:pt x="39" y="120"/>
                    </a:cubicBezTo>
                    <a:close/>
                    <a:moveTo>
                      <a:pt x="135" y="83"/>
                    </a:moveTo>
                    <a:cubicBezTo>
                      <a:pt x="150" y="124"/>
                      <a:pt x="157" y="177"/>
                      <a:pt x="111" y="194"/>
                    </a:cubicBezTo>
                    <a:cubicBezTo>
                      <a:pt x="65" y="211"/>
                      <a:pt x="36" y="170"/>
                      <a:pt x="20" y="127"/>
                    </a:cubicBezTo>
                    <a:cubicBezTo>
                      <a:pt x="4" y="85"/>
                      <a:pt x="0" y="34"/>
                      <a:pt x="45" y="17"/>
                    </a:cubicBezTo>
                    <a:cubicBezTo>
                      <a:pt x="90" y="0"/>
                      <a:pt x="119" y="41"/>
                      <a:pt x="13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5" name="Freeform 31">
                <a:extLst>
                  <a:ext uri="{FF2B5EF4-FFF2-40B4-BE49-F238E27FC236}">
                    <a16:creationId xmlns:a16="http://schemas.microsoft.com/office/drawing/2014/main" id="{684DF469-05A6-4594-A6A4-F5F8C6B6AC8E}"/>
                  </a:ext>
                </a:extLst>
              </p:cNvPr>
              <p:cNvSpPr>
                <a:spLocks noEditPoints="1"/>
              </p:cNvSpPr>
              <p:nvPr/>
            </p:nvSpPr>
            <p:spPr bwMode="auto">
              <a:xfrm>
                <a:off x="4064000" y="7670800"/>
                <a:ext cx="122238" cy="155575"/>
              </a:xfrm>
              <a:custGeom>
                <a:avLst/>
                <a:gdLst>
                  <a:gd name="T0" fmla="*/ 29 w 159"/>
                  <a:gd name="T1" fmla="*/ 84 h 204"/>
                  <a:gd name="T2" fmla="*/ 79 w 159"/>
                  <a:gd name="T3" fmla="*/ 110 h 204"/>
                  <a:gd name="T4" fmla="*/ 103 w 159"/>
                  <a:gd name="T5" fmla="*/ 58 h 204"/>
                  <a:gd name="T6" fmla="*/ 51 w 159"/>
                  <a:gd name="T7" fmla="*/ 30 h 204"/>
                  <a:gd name="T8" fmla="*/ 29 w 159"/>
                  <a:gd name="T9" fmla="*/ 84 h 204"/>
                  <a:gd name="T10" fmla="*/ 63 w 159"/>
                  <a:gd name="T11" fmla="*/ 166 h 204"/>
                  <a:gd name="T12" fmla="*/ 104 w 159"/>
                  <a:gd name="T13" fmla="*/ 176 h 204"/>
                  <a:gd name="T14" fmla="*/ 117 w 159"/>
                  <a:gd name="T15" fmla="*/ 88 h 204"/>
                  <a:gd name="T16" fmla="*/ 83 w 159"/>
                  <a:gd name="T17" fmla="*/ 127 h 204"/>
                  <a:gd name="T18" fmla="*/ 11 w 159"/>
                  <a:gd name="T19" fmla="*/ 92 h 204"/>
                  <a:gd name="T20" fmla="*/ 46 w 159"/>
                  <a:gd name="T21" fmla="*/ 15 h 204"/>
                  <a:gd name="T22" fmla="*/ 131 w 159"/>
                  <a:gd name="T23" fmla="*/ 72 h 204"/>
                  <a:gd name="T24" fmla="*/ 109 w 159"/>
                  <a:gd name="T25" fmla="*/ 192 h 204"/>
                  <a:gd name="T26" fmla="*/ 44 w 159"/>
                  <a:gd name="T27" fmla="*/ 172 h 204"/>
                  <a:gd name="T28" fmla="*/ 63 w 159"/>
                  <a:gd name="T29" fmla="*/ 16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04">
                    <a:moveTo>
                      <a:pt x="29" y="84"/>
                    </a:moveTo>
                    <a:cubicBezTo>
                      <a:pt x="38" y="108"/>
                      <a:pt x="57" y="119"/>
                      <a:pt x="79" y="110"/>
                    </a:cubicBezTo>
                    <a:cubicBezTo>
                      <a:pt x="105" y="101"/>
                      <a:pt x="112" y="82"/>
                      <a:pt x="103" y="58"/>
                    </a:cubicBezTo>
                    <a:cubicBezTo>
                      <a:pt x="99" y="48"/>
                      <a:pt x="83" y="18"/>
                      <a:pt x="51" y="30"/>
                    </a:cubicBezTo>
                    <a:cubicBezTo>
                      <a:pt x="25" y="40"/>
                      <a:pt x="21" y="62"/>
                      <a:pt x="29" y="84"/>
                    </a:cubicBezTo>
                    <a:close/>
                    <a:moveTo>
                      <a:pt x="63" y="166"/>
                    </a:moveTo>
                    <a:cubicBezTo>
                      <a:pt x="74" y="179"/>
                      <a:pt x="86" y="183"/>
                      <a:pt x="104" y="176"/>
                    </a:cubicBezTo>
                    <a:cubicBezTo>
                      <a:pt x="141" y="163"/>
                      <a:pt x="124" y="111"/>
                      <a:pt x="117" y="88"/>
                    </a:cubicBezTo>
                    <a:cubicBezTo>
                      <a:pt x="115" y="107"/>
                      <a:pt x="102" y="120"/>
                      <a:pt x="83" y="127"/>
                    </a:cubicBezTo>
                    <a:cubicBezTo>
                      <a:pt x="52" y="138"/>
                      <a:pt x="23" y="123"/>
                      <a:pt x="11" y="92"/>
                    </a:cubicBezTo>
                    <a:cubicBezTo>
                      <a:pt x="0" y="61"/>
                      <a:pt x="10" y="28"/>
                      <a:pt x="46" y="15"/>
                    </a:cubicBezTo>
                    <a:cubicBezTo>
                      <a:pt x="86" y="0"/>
                      <a:pt x="114" y="26"/>
                      <a:pt x="131" y="72"/>
                    </a:cubicBezTo>
                    <a:cubicBezTo>
                      <a:pt x="147" y="115"/>
                      <a:pt x="159" y="173"/>
                      <a:pt x="109" y="192"/>
                    </a:cubicBezTo>
                    <a:cubicBezTo>
                      <a:pt x="77" y="204"/>
                      <a:pt x="56" y="190"/>
                      <a:pt x="44" y="172"/>
                    </a:cubicBezTo>
                    <a:lnTo>
                      <a:pt x="63"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6" name="Freeform 32">
                <a:extLst>
                  <a:ext uri="{FF2B5EF4-FFF2-40B4-BE49-F238E27FC236}">
                    <a16:creationId xmlns:a16="http://schemas.microsoft.com/office/drawing/2014/main" id="{A501F575-C148-4035-B9C1-BFA31C7E63DB}"/>
                  </a:ext>
                </a:extLst>
              </p:cNvPr>
              <p:cNvSpPr>
                <a:spLocks/>
              </p:cNvSpPr>
              <p:nvPr/>
            </p:nvSpPr>
            <p:spPr bwMode="auto">
              <a:xfrm>
                <a:off x="4175125" y="7632700"/>
                <a:ext cx="117475" cy="153988"/>
              </a:xfrm>
              <a:custGeom>
                <a:avLst/>
                <a:gdLst>
                  <a:gd name="T0" fmla="*/ 5 w 155"/>
                  <a:gd name="T1" fmla="*/ 75 h 204"/>
                  <a:gd name="T2" fmla="*/ 41 w 155"/>
                  <a:gd name="T3" fmla="*/ 13 h 204"/>
                  <a:gd name="T4" fmla="*/ 107 w 155"/>
                  <a:gd name="T5" fmla="*/ 38 h 204"/>
                  <a:gd name="T6" fmla="*/ 97 w 155"/>
                  <a:gd name="T7" fmla="*/ 82 h 204"/>
                  <a:gd name="T8" fmla="*/ 97 w 155"/>
                  <a:gd name="T9" fmla="*/ 83 h 204"/>
                  <a:gd name="T10" fmla="*/ 144 w 155"/>
                  <a:gd name="T11" fmla="*/ 115 h 204"/>
                  <a:gd name="T12" fmla="*/ 107 w 155"/>
                  <a:gd name="T13" fmla="*/ 190 h 204"/>
                  <a:gd name="T14" fmla="*/ 33 w 155"/>
                  <a:gd name="T15" fmla="*/ 165 h 204"/>
                  <a:gd name="T16" fmla="*/ 51 w 155"/>
                  <a:gd name="T17" fmla="*/ 158 h 204"/>
                  <a:gd name="T18" fmla="*/ 102 w 155"/>
                  <a:gd name="T19" fmla="*/ 174 h 204"/>
                  <a:gd name="T20" fmla="*/ 126 w 155"/>
                  <a:gd name="T21" fmla="*/ 122 h 204"/>
                  <a:gd name="T22" fmla="*/ 72 w 155"/>
                  <a:gd name="T23" fmla="*/ 102 h 204"/>
                  <a:gd name="T24" fmla="*/ 61 w 155"/>
                  <a:gd name="T25" fmla="*/ 106 h 204"/>
                  <a:gd name="T26" fmla="*/ 56 w 155"/>
                  <a:gd name="T27" fmla="*/ 91 h 204"/>
                  <a:gd name="T28" fmla="*/ 65 w 155"/>
                  <a:gd name="T29" fmla="*/ 87 h 204"/>
                  <a:gd name="T30" fmla="*/ 89 w 155"/>
                  <a:gd name="T31" fmla="*/ 45 h 204"/>
                  <a:gd name="T32" fmla="*/ 46 w 155"/>
                  <a:gd name="T33" fmla="*/ 29 h 204"/>
                  <a:gd name="T34" fmla="*/ 22 w 155"/>
                  <a:gd name="T35" fmla="*/ 68 h 204"/>
                  <a:gd name="T36" fmla="*/ 5 w 155"/>
                  <a:gd name="T37" fmla="*/ 7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04">
                    <a:moveTo>
                      <a:pt x="5" y="75"/>
                    </a:moveTo>
                    <a:cubicBezTo>
                      <a:pt x="0" y="53"/>
                      <a:pt x="7" y="26"/>
                      <a:pt x="41" y="13"/>
                    </a:cubicBezTo>
                    <a:cubicBezTo>
                      <a:pt x="75" y="0"/>
                      <a:pt x="99" y="16"/>
                      <a:pt x="107" y="38"/>
                    </a:cubicBezTo>
                    <a:cubicBezTo>
                      <a:pt x="115" y="59"/>
                      <a:pt x="106" y="74"/>
                      <a:pt x="97" y="82"/>
                    </a:cubicBezTo>
                    <a:lnTo>
                      <a:pt x="97" y="83"/>
                    </a:lnTo>
                    <a:cubicBezTo>
                      <a:pt x="116" y="82"/>
                      <a:pt x="135" y="90"/>
                      <a:pt x="144" y="115"/>
                    </a:cubicBezTo>
                    <a:cubicBezTo>
                      <a:pt x="155" y="143"/>
                      <a:pt x="147" y="175"/>
                      <a:pt x="107" y="190"/>
                    </a:cubicBezTo>
                    <a:cubicBezTo>
                      <a:pt x="70" y="204"/>
                      <a:pt x="44" y="187"/>
                      <a:pt x="33" y="165"/>
                    </a:cubicBezTo>
                    <a:lnTo>
                      <a:pt x="51" y="158"/>
                    </a:lnTo>
                    <a:cubicBezTo>
                      <a:pt x="60" y="173"/>
                      <a:pt x="79" y="183"/>
                      <a:pt x="102" y="174"/>
                    </a:cubicBezTo>
                    <a:cubicBezTo>
                      <a:pt x="129" y="164"/>
                      <a:pt x="133" y="142"/>
                      <a:pt x="126" y="122"/>
                    </a:cubicBezTo>
                    <a:cubicBezTo>
                      <a:pt x="117" y="97"/>
                      <a:pt x="96" y="92"/>
                      <a:pt x="72" y="102"/>
                    </a:cubicBezTo>
                    <a:lnTo>
                      <a:pt x="61" y="106"/>
                    </a:lnTo>
                    <a:lnTo>
                      <a:pt x="56" y="91"/>
                    </a:lnTo>
                    <a:lnTo>
                      <a:pt x="65" y="87"/>
                    </a:lnTo>
                    <a:cubicBezTo>
                      <a:pt x="89" y="78"/>
                      <a:pt x="96" y="64"/>
                      <a:pt x="89" y="45"/>
                    </a:cubicBezTo>
                    <a:cubicBezTo>
                      <a:pt x="83" y="28"/>
                      <a:pt x="67" y="21"/>
                      <a:pt x="46" y="29"/>
                    </a:cubicBezTo>
                    <a:cubicBezTo>
                      <a:pt x="25" y="37"/>
                      <a:pt x="20" y="52"/>
                      <a:pt x="22" y="68"/>
                    </a:cubicBezTo>
                    <a:lnTo>
                      <a:pt x="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7" name="Freeform 33">
                <a:extLst>
                  <a:ext uri="{FF2B5EF4-FFF2-40B4-BE49-F238E27FC236}">
                    <a16:creationId xmlns:a16="http://schemas.microsoft.com/office/drawing/2014/main" id="{33A32945-6AF2-4E79-840C-5049EC1CC177}"/>
                  </a:ext>
                </a:extLst>
              </p:cNvPr>
              <p:cNvSpPr>
                <a:spLocks noEditPoints="1"/>
              </p:cNvSpPr>
              <p:nvPr/>
            </p:nvSpPr>
            <p:spPr bwMode="auto">
              <a:xfrm>
                <a:off x="4405313" y="7543800"/>
                <a:ext cx="120650" cy="153988"/>
              </a:xfrm>
              <a:custGeom>
                <a:avLst/>
                <a:gdLst>
                  <a:gd name="T0" fmla="*/ 29 w 159"/>
                  <a:gd name="T1" fmla="*/ 85 h 204"/>
                  <a:gd name="T2" fmla="*/ 79 w 159"/>
                  <a:gd name="T3" fmla="*/ 111 h 204"/>
                  <a:gd name="T4" fmla="*/ 103 w 159"/>
                  <a:gd name="T5" fmla="*/ 59 h 204"/>
                  <a:gd name="T6" fmla="*/ 50 w 159"/>
                  <a:gd name="T7" fmla="*/ 31 h 204"/>
                  <a:gd name="T8" fmla="*/ 29 w 159"/>
                  <a:gd name="T9" fmla="*/ 85 h 204"/>
                  <a:gd name="T10" fmla="*/ 63 w 159"/>
                  <a:gd name="T11" fmla="*/ 166 h 204"/>
                  <a:gd name="T12" fmla="*/ 104 w 159"/>
                  <a:gd name="T13" fmla="*/ 177 h 204"/>
                  <a:gd name="T14" fmla="*/ 117 w 159"/>
                  <a:gd name="T15" fmla="*/ 89 h 204"/>
                  <a:gd name="T16" fmla="*/ 83 w 159"/>
                  <a:gd name="T17" fmla="*/ 127 h 204"/>
                  <a:gd name="T18" fmla="*/ 11 w 159"/>
                  <a:gd name="T19" fmla="*/ 92 h 204"/>
                  <a:gd name="T20" fmla="*/ 45 w 159"/>
                  <a:gd name="T21" fmla="*/ 15 h 204"/>
                  <a:gd name="T22" fmla="*/ 131 w 159"/>
                  <a:gd name="T23" fmla="*/ 73 h 204"/>
                  <a:gd name="T24" fmla="*/ 109 w 159"/>
                  <a:gd name="T25" fmla="*/ 192 h 204"/>
                  <a:gd name="T26" fmla="*/ 44 w 159"/>
                  <a:gd name="T27" fmla="*/ 173 h 204"/>
                  <a:gd name="T28" fmla="*/ 63 w 159"/>
                  <a:gd name="T29" fmla="*/ 16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04">
                    <a:moveTo>
                      <a:pt x="29" y="85"/>
                    </a:moveTo>
                    <a:cubicBezTo>
                      <a:pt x="38" y="109"/>
                      <a:pt x="57" y="119"/>
                      <a:pt x="79" y="111"/>
                    </a:cubicBezTo>
                    <a:cubicBezTo>
                      <a:pt x="105" y="101"/>
                      <a:pt x="112" y="83"/>
                      <a:pt x="103" y="59"/>
                    </a:cubicBezTo>
                    <a:cubicBezTo>
                      <a:pt x="99" y="49"/>
                      <a:pt x="83" y="19"/>
                      <a:pt x="50" y="31"/>
                    </a:cubicBezTo>
                    <a:cubicBezTo>
                      <a:pt x="25" y="40"/>
                      <a:pt x="21" y="62"/>
                      <a:pt x="29" y="85"/>
                    </a:cubicBezTo>
                    <a:close/>
                    <a:moveTo>
                      <a:pt x="63" y="166"/>
                    </a:moveTo>
                    <a:cubicBezTo>
                      <a:pt x="74" y="179"/>
                      <a:pt x="86" y="183"/>
                      <a:pt x="104" y="177"/>
                    </a:cubicBezTo>
                    <a:cubicBezTo>
                      <a:pt x="140" y="163"/>
                      <a:pt x="124" y="112"/>
                      <a:pt x="117" y="89"/>
                    </a:cubicBezTo>
                    <a:cubicBezTo>
                      <a:pt x="114" y="108"/>
                      <a:pt x="102" y="120"/>
                      <a:pt x="83" y="127"/>
                    </a:cubicBezTo>
                    <a:cubicBezTo>
                      <a:pt x="52" y="139"/>
                      <a:pt x="23" y="124"/>
                      <a:pt x="11" y="92"/>
                    </a:cubicBezTo>
                    <a:cubicBezTo>
                      <a:pt x="0" y="62"/>
                      <a:pt x="10" y="28"/>
                      <a:pt x="45" y="15"/>
                    </a:cubicBezTo>
                    <a:cubicBezTo>
                      <a:pt x="86" y="0"/>
                      <a:pt x="114" y="26"/>
                      <a:pt x="131" y="73"/>
                    </a:cubicBezTo>
                    <a:cubicBezTo>
                      <a:pt x="147" y="116"/>
                      <a:pt x="159" y="174"/>
                      <a:pt x="109" y="192"/>
                    </a:cubicBezTo>
                    <a:cubicBezTo>
                      <a:pt x="77" y="204"/>
                      <a:pt x="56" y="191"/>
                      <a:pt x="44" y="173"/>
                    </a:cubicBezTo>
                    <a:lnTo>
                      <a:pt x="63"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8" name="Freeform 34">
                <a:extLst>
                  <a:ext uri="{FF2B5EF4-FFF2-40B4-BE49-F238E27FC236}">
                    <a16:creationId xmlns:a16="http://schemas.microsoft.com/office/drawing/2014/main" id="{452C5C98-2AA4-4A60-A0D8-B0094F28AED0}"/>
                  </a:ext>
                </a:extLst>
              </p:cNvPr>
              <p:cNvSpPr>
                <a:spLocks noEditPoints="1"/>
              </p:cNvSpPr>
              <p:nvPr/>
            </p:nvSpPr>
            <p:spPr bwMode="auto">
              <a:xfrm>
                <a:off x="4532313" y="7507288"/>
                <a:ext cx="95250" cy="133350"/>
              </a:xfrm>
              <a:custGeom>
                <a:avLst/>
                <a:gdLst>
                  <a:gd name="T0" fmla="*/ 64 w 125"/>
                  <a:gd name="T1" fmla="*/ 67 h 177"/>
                  <a:gd name="T2" fmla="*/ 49 w 125"/>
                  <a:gd name="T3" fmla="*/ 25 h 177"/>
                  <a:gd name="T4" fmla="*/ 19 w 125"/>
                  <a:gd name="T5" fmla="*/ 138 h 177"/>
                  <a:gd name="T6" fmla="*/ 82 w 125"/>
                  <a:gd name="T7" fmla="*/ 115 h 177"/>
                  <a:gd name="T8" fmla="*/ 64 w 125"/>
                  <a:gd name="T9" fmla="*/ 67 h 177"/>
                  <a:gd name="T10" fmla="*/ 105 w 125"/>
                  <a:gd name="T11" fmla="*/ 177 h 177"/>
                  <a:gd name="T12" fmla="*/ 87 w 125"/>
                  <a:gd name="T13" fmla="*/ 131 h 177"/>
                  <a:gd name="T14" fmla="*/ 6 w 125"/>
                  <a:gd name="T15" fmla="*/ 161 h 177"/>
                  <a:gd name="T16" fmla="*/ 0 w 125"/>
                  <a:gd name="T17" fmla="*/ 145 h 177"/>
                  <a:gd name="T18" fmla="*/ 40 w 125"/>
                  <a:gd name="T19" fmla="*/ 6 h 177"/>
                  <a:gd name="T20" fmla="*/ 58 w 125"/>
                  <a:gd name="T21" fmla="*/ 0 h 177"/>
                  <a:gd name="T22" fmla="*/ 99 w 125"/>
                  <a:gd name="T23" fmla="*/ 109 h 177"/>
                  <a:gd name="T24" fmla="*/ 121 w 125"/>
                  <a:gd name="T25" fmla="*/ 100 h 177"/>
                  <a:gd name="T26" fmla="*/ 125 w 125"/>
                  <a:gd name="T27" fmla="*/ 117 h 177"/>
                  <a:gd name="T28" fmla="*/ 105 w 125"/>
                  <a:gd name="T29" fmla="*/ 124 h 177"/>
                  <a:gd name="T30" fmla="*/ 122 w 125"/>
                  <a:gd name="T31" fmla="*/ 170 h 177"/>
                  <a:gd name="T32" fmla="*/ 105 w 125"/>
                  <a:gd name="T3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77">
                    <a:moveTo>
                      <a:pt x="64" y="67"/>
                    </a:moveTo>
                    <a:cubicBezTo>
                      <a:pt x="60" y="56"/>
                      <a:pt x="53" y="37"/>
                      <a:pt x="49" y="25"/>
                    </a:cubicBezTo>
                    <a:cubicBezTo>
                      <a:pt x="47" y="41"/>
                      <a:pt x="28" y="105"/>
                      <a:pt x="19" y="138"/>
                    </a:cubicBezTo>
                    <a:lnTo>
                      <a:pt x="82" y="115"/>
                    </a:lnTo>
                    <a:lnTo>
                      <a:pt x="64" y="67"/>
                    </a:lnTo>
                    <a:close/>
                    <a:moveTo>
                      <a:pt x="105" y="177"/>
                    </a:moveTo>
                    <a:lnTo>
                      <a:pt x="87" y="131"/>
                    </a:lnTo>
                    <a:lnTo>
                      <a:pt x="6" y="161"/>
                    </a:lnTo>
                    <a:lnTo>
                      <a:pt x="0" y="145"/>
                    </a:lnTo>
                    <a:lnTo>
                      <a:pt x="40" y="6"/>
                    </a:lnTo>
                    <a:lnTo>
                      <a:pt x="58" y="0"/>
                    </a:lnTo>
                    <a:lnTo>
                      <a:pt x="99" y="109"/>
                    </a:lnTo>
                    <a:lnTo>
                      <a:pt x="121" y="100"/>
                    </a:lnTo>
                    <a:lnTo>
                      <a:pt x="125" y="117"/>
                    </a:lnTo>
                    <a:lnTo>
                      <a:pt x="105" y="124"/>
                    </a:lnTo>
                    <a:lnTo>
                      <a:pt x="122" y="170"/>
                    </a:lnTo>
                    <a:lnTo>
                      <a:pt x="105"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9" name="Freeform 35">
                <a:extLst>
                  <a:ext uri="{FF2B5EF4-FFF2-40B4-BE49-F238E27FC236}">
                    <a16:creationId xmlns:a16="http://schemas.microsoft.com/office/drawing/2014/main" id="{0CBC0C45-DC19-43A6-8CDC-5572EF5FEA76}"/>
                  </a:ext>
                </a:extLst>
              </p:cNvPr>
              <p:cNvSpPr>
                <a:spLocks/>
              </p:cNvSpPr>
              <p:nvPr/>
            </p:nvSpPr>
            <p:spPr bwMode="auto">
              <a:xfrm>
                <a:off x="4605338" y="7464425"/>
                <a:ext cx="87313" cy="153988"/>
              </a:xfrm>
              <a:custGeom>
                <a:avLst/>
                <a:gdLst>
                  <a:gd name="T0" fmla="*/ 110 w 116"/>
                  <a:gd name="T1" fmla="*/ 0 h 203"/>
                  <a:gd name="T2" fmla="*/ 116 w 116"/>
                  <a:gd name="T3" fmla="*/ 15 h 203"/>
                  <a:gd name="T4" fmla="*/ 105 w 116"/>
                  <a:gd name="T5" fmla="*/ 196 h 203"/>
                  <a:gd name="T6" fmla="*/ 87 w 116"/>
                  <a:gd name="T7" fmla="*/ 203 h 203"/>
                  <a:gd name="T8" fmla="*/ 97 w 116"/>
                  <a:gd name="T9" fmla="*/ 23 h 203"/>
                  <a:gd name="T10" fmla="*/ 6 w 116"/>
                  <a:gd name="T11" fmla="*/ 57 h 203"/>
                  <a:gd name="T12" fmla="*/ 0 w 116"/>
                  <a:gd name="T13" fmla="*/ 41 h 203"/>
                  <a:gd name="T14" fmla="*/ 110 w 116"/>
                  <a:gd name="T15" fmla="*/ 0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03">
                    <a:moveTo>
                      <a:pt x="110" y="0"/>
                    </a:moveTo>
                    <a:lnTo>
                      <a:pt x="116" y="15"/>
                    </a:lnTo>
                    <a:cubicBezTo>
                      <a:pt x="100" y="67"/>
                      <a:pt x="96" y="142"/>
                      <a:pt x="105" y="196"/>
                    </a:cubicBezTo>
                    <a:lnTo>
                      <a:pt x="87" y="203"/>
                    </a:lnTo>
                    <a:cubicBezTo>
                      <a:pt x="77" y="152"/>
                      <a:pt x="82" y="72"/>
                      <a:pt x="97" y="23"/>
                    </a:cubicBezTo>
                    <a:lnTo>
                      <a:pt x="6" y="57"/>
                    </a:lnTo>
                    <a:lnTo>
                      <a:pt x="0" y="41"/>
                    </a:ln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0" name="Freeform 36">
                <a:extLst>
                  <a:ext uri="{FF2B5EF4-FFF2-40B4-BE49-F238E27FC236}">
                    <a16:creationId xmlns:a16="http://schemas.microsoft.com/office/drawing/2014/main" id="{A325A1BA-94B4-470D-AAD1-153C9470C3AF}"/>
                  </a:ext>
                </a:extLst>
              </p:cNvPr>
              <p:cNvSpPr>
                <a:spLocks noEditPoints="1"/>
              </p:cNvSpPr>
              <p:nvPr/>
            </p:nvSpPr>
            <p:spPr bwMode="auto">
              <a:xfrm>
                <a:off x="4713288" y="7429500"/>
                <a:ext cx="119063" cy="157163"/>
              </a:xfrm>
              <a:custGeom>
                <a:avLst/>
                <a:gdLst>
                  <a:gd name="T0" fmla="*/ 125 w 155"/>
                  <a:gd name="T1" fmla="*/ 116 h 207"/>
                  <a:gd name="T2" fmla="*/ 72 w 155"/>
                  <a:gd name="T3" fmla="*/ 87 h 207"/>
                  <a:gd name="T4" fmla="*/ 49 w 155"/>
                  <a:gd name="T5" fmla="*/ 144 h 207"/>
                  <a:gd name="T6" fmla="*/ 104 w 155"/>
                  <a:gd name="T7" fmla="*/ 175 h 207"/>
                  <a:gd name="T8" fmla="*/ 125 w 155"/>
                  <a:gd name="T9" fmla="*/ 116 h 207"/>
                  <a:gd name="T10" fmla="*/ 91 w 155"/>
                  <a:gd name="T11" fmla="*/ 40 h 207"/>
                  <a:gd name="T12" fmla="*/ 51 w 155"/>
                  <a:gd name="T13" fmla="*/ 28 h 207"/>
                  <a:gd name="T14" fmla="*/ 34 w 155"/>
                  <a:gd name="T15" fmla="*/ 114 h 207"/>
                  <a:gd name="T16" fmla="*/ 69 w 155"/>
                  <a:gd name="T17" fmla="*/ 70 h 207"/>
                  <a:gd name="T18" fmla="*/ 143 w 155"/>
                  <a:gd name="T19" fmla="*/ 108 h 207"/>
                  <a:gd name="T20" fmla="*/ 110 w 155"/>
                  <a:gd name="T21" fmla="*/ 190 h 207"/>
                  <a:gd name="T22" fmla="*/ 19 w 155"/>
                  <a:gd name="T23" fmla="*/ 126 h 207"/>
                  <a:gd name="T24" fmla="*/ 46 w 155"/>
                  <a:gd name="T25" fmla="*/ 13 h 207"/>
                  <a:gd name="T26" fmla="*/ 108 w 155"/>
                  <a:gd name="T27" fmla="*/ 33 h 207"/>
                  <a:gd name="T28" fmla="*/ 91 w 155"/>
                  <a:gd name="T29" fmla="*/ 4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207">
                    <a:moveTo>
                      <a:pt x="125" y="116"/>
                    </a:moveTo>
                    <a:cubicBezTo>
                      <a:pt x="117" y="96"/>
                      <a:pt x="101" y="76"/>
                      <a:pt x="72" y="87"/>
                    </a:cubicBezTo>
                    <a:cubicBezTo>
                      <a:pt x="50" y="95"/>
                      <a:pt x="38" y="116"/>
                      <a:pt x="49" y="144"/>
                    </a:cubicBezTo>
                    <a:cubicBezTo>
                      <a:pt x="54" y="159"/>
                      <a:pt x="73" y="186"/>
                      <a:pt x="104" y="175"/>
                    </a:cubicBezTo>
                    <a:cubicBezTo>
                      <a:pt x="131" y="165"/>
                      <a:pt x="133" y="139"/>
                      <a:pt x="125" y="116"/>
                    </a:cubicBezTo>
                    <a:close/>
                    <a:moveTo>
                      <a:pt x="91" y="40"/>
                    </a:moveTo>
                    <a:cubicBezTo>
                      <a:pt x="82" y="28"/>
                      <a:pt x="69" y="21"/>
                      <a:pt x="51" y="28"/>
                    </a:cubicBezTo>
                    <a:cubicBezTo>
                      <a:pt x="20" y="40"/>
                      <a:pt x="20" y="73"/>
                      <a:pt x="34" y="114"/>
                    </a:cubicBezTo>
                    <a:cubicBezTo>
                      <a:pt x="36" y="98"/>
                      <a:pt x="44" y="80"/>
                      <a:pt x="69" y="70"/>
                    </a:cubicBezTo>
                    <a:cubicBezTo>
                      <a:pt x="103" y="58"/>
                      <a:pt x="130" y="75"/>
                      <a:pt x="143" y="108"/>
                    </a:cubicBezTo>
                    <a:cubicBezTo>
                      <a:pt x="155" y="140"/>
                      <a:pt x="147" y="176"/>
                      <a:pt x="110" y="190"/>
                    </a:cubicBezTo>
                    <a:cubicBezTo>
                      <a:pt x="64" y="207"/>
                      <a:pt x="37" y="174"/>
                      <a:pt x="19" y="126"/>
                    </a:cubicBezTo>
                    <a:cubicBezTo>
                      <a:pt x="1" y="78"/>
                      <a:pt x="0" y="30"/>
                      <a:pt x="46" y="13"/>
                    </a:cubicBezTo>
                    <a:cubicBezTo>
                      <a:pt x="80" y="0"/>
                      <a:pt x="100" y="18"/>
                      <a:pt x="108" y="33"/>
                    </a:cubicBezTo>
                    <a:lnTo>
                      <a:pt x="9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1" name="Freeform 37">
                <a:extLst>
                  <a:ext uri="{FF2B5EF4-FFF2-40B4-BE49-F238E27FC236}">
                    <a16:creationId xmlns:a16="http://schemas.microsoft.com/office/drawing/2014/main" id="{9EB08518-F2D4-4718-ACA0-05FEFFBCA01F}"/>
                  </a:ext>
                </a:extLst>
              </p:cNvPr>
              <p:cNvSpPr>
                <a:spLocks noEditPoints="1"/>
              </p:cNvSpPr>
              <p:nvPr/>
            </p:nvSpPr>
            <p:spPr bwMode="auto">
              <a:xfrm>
                <a:off x="4946650" y="7340600"/>
                <a:ext cx="119063" cy="158750"/>
              </a:xfrm>
              <a:custGeom>
                <a:avLst/>
                <a:gdLst>
                  <a:gd name="T0" fmla="*/ 39 w 157"/>
                  <a:gd name="T1" fmla="*/ 120 h 210"/>
                  <a:gd name="T2" fmla="*/ 105 w 157"/>
                  <a:gd name="T3" fmla="*/ 178 h 210"/>
                  <a:gd name="T4" fmla="*/ 116 w 157"/>
                  <a:gd name="T5" fmla="*/ 89 h 210"/>
                  <a:gd name="T6" fmla="*/ 51 w 157"/>
                  <a:gd name="T7" fmla="*/ 32 h 210"/>
                  <a:gd name="T8" fmla="*/ 39 w 157"/>
                  <a:gd name="T9" fmla="*/ 120 h 210"/>
                  <a:gd name="T10" fmla="*/ 135 w 157"/>
                  <a:gd name="T11" fmla="*/ 82 h 210"/>
                  <a:gd name="T12" fmla="*/ 111 w 157"/>
                  <a:gd name="T13" fmla="*/ 194 h 210"/>
                  <a:gd name="T14" fmla="*/ 20 w 157"/>
                  <a:gd name="T15" fmla="*/ 127 h 210"/>
                  <a:gd name="T16" fmla="*/ 45 w 157"/>
                  <a:gd name="T17" fmla="*/ 16 h 210"/>
                  <a:gd name="T18" fmla="*/ 135 w 157"/>
                  <a:gd name="T19" fmla="*/ 8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10">
                    <a:moveTo>
                      <a:pt x="39" y="120"/>
                    </a:moveTo>
                    <a:cubicBezTo>
                      <a:pt x="52" y="152"/>
                      <a:pt x="73" y="190"/>
                      <a:pt x="105" y="178"/>
                    </a:cubicBezTo>
                    <a:cubicBezTo>
                      <a:pt x="138" y="166"/>
                      <a:pt x="130" y="125"/>
                      <a:pt x="116" y="89"/>
                    </a:cubicBezTo>
                    <a:cubicBezTo>
                      <a:pt x="104" y="57"/>
                      <a:pt x="83" y="20"/>
                      <a:pt x="51" y="32"/>
                    </a:cubicBezTo>
                    <a:cubicBezTo>
                      <a:pt x="19" y="44"/>
                      <a:pt x="25" y="82"/>
                      <a:pt x="39" y="120"/>
                    </a:cubicBezTo>
                    <a:close/>
                    <a:moveTo>
                      <a:pt x="135" y="82"/>
                    </a:moveTo>
                    <a:cubicBezTo>
                      <a:pt x="150" y="123"/>
                      <a:pt x="157" y="176"/>
                      <a:pt x="111" y="194"/>
                    </a:cubicBezTo>
                    <a:cubicBezTo>
                      <a:pt x="65" y="210"/>
                      <a:pt x="36" y="169"/>
                      <a:pt x="20" y="127"/>
                    </a:cubicBezTo>
                    <a:cubicBezTo>
                      <a:pt x="4" y="84"/>
                      <a:pt x="0" y="33"/>
                      <a:pt x="45" y="16"/>
                    </a:cubicBezTo>
                    <a:cubicBezTo>
                      <a:pt x="91" y="0"/>
                      <a:pt x="119" y="40"/>
                      <a:pt x="13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2" name="Freeform 38">
                <a:extLst>
                  <a:ext uri="{FF2B5EF4-FFF2-40B4-BE49-F238E27FC236}">
                    <a16:creationId xmlns:a16="http://schemas.microsoft.com/office/drawing/2014/main" id="{92AFD095-9C1B-4803-967C-F9A82A2568FB}"/>
                  </a:ext>
                </a:extLst>
              </p:cNvPr>
              <p:cNvSpPr>
                <a:spLocks/>
              </p:cNvSpPr>
              <p:nvPr/>
            </p:nvSpPr>
            <p:spPr bwMode="auto">
              <a:xfrm>
                <a:off x="5053013" y="7302500"/>
                <a:ext cx="123825" cy="158750"/>
              </a:xfrm>
              <a:custGeom>
                <a:avLst/>
                <a:gdLst>
                  <a:gd name="T0" fmla="*/ 53 w 163"/>
                  <a:gd name="T1" fmla="*/ 208 h 208"/>
                  <a:gd name="T2" fmla="*/ 53 w 163"/>
                  <a:gd name="T3" fmla="*/ 207 h 208"/>
                  <a:gd name="T4" fmla="*/ 76 w 163"/>
                  <a:gd name="T5" fmla="*/ 112 h 208"/>
                  <a:gd name="T6" fmla="*/ 94 w 163"/>
                  <a:gd name="T7" fmla="*/ 50 h 208"/>
                  <a:gd name="T8" fmla="*/ 49 w 163"/>
                  <a:gd name="T9" fmla="*/ 29 h 208"/>
                  <a:gd name="T10" fmla="*/ 25 w 163"/>
                  <a:gd name="T11" fmla="*/ 77 h 208"/>
                  <a:gd name="T12" fmla="*/ 7 w 163"/>
                  <a:gd name="T13" fmla="*/ 84 h 208"/>
                  <a:gd name="T14" fmla="*/ 43 w 163"/>
                  <a:gd name="T15" fmla="*/ 14 h 208"/>
                  <a:gd name="T16" fmla="*/ 112 w 163"/>
                  <a:gd name="T17" fmla="*/ 42 h 208"/>
                  <a:gd name="T18" fmla="*/ 92 w 163"/>
                  <a:gd name="T19" fmla="*/ 119 h 208"/>
                  <a:gd name="T20" fmla="*/ 67 w 163"/>
                  <a:gd name="T21" fmla="*/ 185 h 208"/>
                  <a:gd name="T22" fmla="*/ 160 w 163"/>
                  <a:gd name="T23" fmla="*/ 150 h 208"/>
                  <a:gd name="T24" fmla="*/ 163 w 163"/>
                  <a:gd name="T25" fmla="*/ 167 h 208"/>
                  <a:gd name="T26" fmla="*/ 53 w 163"/>
                  <a:gd name="T2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208">
                    <a:moveTo>
                      <a:pt x="53" y="208"/>
                    </a:moveTo>
                    <a:lnTo>
                      <a:pt x="53" y="207"/>
                    </a:lnTo>
                    <a:cubicBezTo>
                      <a:pt x="44" y="184"/>
                      <a:pt x="52" y="152"/>
                      <a:pt x="76" y="112"/>
                    </a:cubicBezTo>
                    <a:cubicBezTo>
                      <a:pt x="97" y="80"/>
                      <a:pt x="101" y="70"/>
                      <a:pt x="94" y="50"/>
                    </a:cubicBezTo>
                    <a:cubicBezTo>
                      <a:pt x="87" y="32"/>
                      <a:pt x="72" y="21"/>
                      <a:pt x="49" y="29"/>
                    </a:cubicBezTo>
                    <a:cubicBezTo>
                      <a:pt x="27" y="38"/>
                      <a:pt x="20" y="53"/>
                      <a:pt x="25" y="77"/>
                    </a:cubicBezTo>
                    <a:lnTo>
                      <a:pt x="7" y="84"/>
                    </a:lnTo>
                    <a:cubicBezTo>
                      <a:pt x="0" y="54"/>
                      <a:pt x="10" y="26"/>
                      <a:pt x="43" y="14"/>
                    </a:cubicBezTo>
                    <a:cubicBezTo>
                      <a:pt x="80" y="0"/>
                      <a:pt x="103" y="19"/>
                      <a:pt x="112" y="42"/>
                    </a:cubicBezTo>
                    <a:cubicBezTo>
                      <a:pt x="122" y="68"/>
                      <a:pt x="114" y="82"/>
                      <a:pt x="92" y="119"/>
                    </a:cubicBezTo>
                    <a:cubicBezTo>
                      <a:pt x="75" y="147"/>
                      <a:pt x="67" y="168"/>
                      <a:pt x="67" y="185"/>
                    </a:cubicBezTo>
                    <a:lnTo>
                      <a:pt x="160" y="150"/>
                    </a:lnTo>
                    <a:lnTo>
                      <a:pt x="163" y="167"/>
                    </a:lnTo>
                    <a:lnTo>
                      <a:pt x="53"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3" name="Freeform 39">
                <a:extLst>
                  <a:ext uri="{FF2B5EF4-FFF2-40B4-BE49-F238E27FC236}">
                    <a16:creationId xmlns:a16="http://schemas.microsoft.com/office/drawing/2014/main" id="{B8860269-045D-4279-9AE5-E52810F294C0}"/>
                  </a:ext>
                </a:extLst>
              </p:cNvPr>
              <p:cNvSpPr>
                <a:spLocks noEditPoints="1"/>
              </p:cNvSpPr>
              <p:nvPr/>
            </p:nvSpPr>
            <p:spPr bwMode="auto">
              <a:xfrm>
                <a:off x="5153025" y="7264400"/>
                <a:ext cx="122238" cy="153988"/>
              </a:xfrm>
              <a:custGeom>
                <a:avLst/>
                <a:gdLst>
                  <a:gd name="T0" fmla="*/ 29 w 159"/>
                  <a:gd name="T1" fmla="*/ 85 h 204"/>
                  <a:gd name="T2" fmla="*/ 79 w 159"/>
                  <a:gd name="T3" fmla="*/ 111 h 204"/>
                  <a:gd name="T4" fmla="*/ 102 w 159"/>
                  <a:gd name="T5" fmla="*/ 59 h 204"/>
                  <a:gd name="T6" fmla="*/ 50 w 159"/>
                  <a:gd name="T7" fmla="*/ 31 h 204"/>
                  <a:gd name="T8" fmla="*/ 29 w 159"/>
                  <a:gd name="T9" fmla="*/ 85 h 204"/>
                  <a:gd name="T10" fmla="*/ 62 w 159"/>
                  <a:gd name="T11" fmla="*/ 166 h 204"/>
                  <a:gd name="T12" fmla="*/ 104 w 159"/>
                  <a:gd name="T13" fmla="*/ 177 h 204"/>
                  <a:gd name="T14" fmla="*/ 117 w 159"/>
                  <a:gd name="T15" fmla="*/ 89 h 204"/>
                  <a:gd name="T16" fmla="*/ 82 w 159"/>
                  <a:gd name="T17" fmla="*/ 127 h 204"/>
                  <a:gd name="T18" fmla="*/ 11 w 159"/>
                  <a:gd name="T19" fmla="*/ 92 h 204"/>
                  <a:gd name="T20" fmla="*/ 45 w 159"/>
                  <a:gd name="T21" fmla="*/ 15 h 204"/>
                  <a:gd name="T22" fmla="*/ 131 w 159"/>
                  <a:gd name="T23" fmla="*/ 72 h 204"/>
                  <a:gd name="T24" fmla="*/ 109 w 159"/>
                  <a:gd name="T25" fmla="*/ 192 h 204"/>
                  <a:gd name="T26" fmla="*/ 44 w 159"/>
                  <a:gd name="T27" fmla="*/ 173 h 204"/>
                  <a:gd name="T28" fmla="*/ 62 w 159"/>
                  <a:gd name="T29" fmla="*/ 16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04">
                    <a:moveTo>
                      <a:pt x="29" y="85"/>
                    </a:moveTo>
                    <a:cubicBezTo>
                      <a:pt x="38" y="108"/>
                      <a:pt x="57" y="119"/>
                      <a:pt x="79" y="111"/>
                    </a:cubicBezTo>
                    <a:cubicBezTo>
                      <a:pt x="105" y="101"/>
                      <a:pt x="111" y="83"/>
                      <a:pt x="102" y="59"/>
                    </a:cubicBezTo>
                    <a:cubicBezTo>
                      <a:pt x="98" y="48"/>
                      <a:pt x="83" y="18"/>
                      <a:pt x="50" y="31"/>
                    </a:cubicBezTo>
                    <a:cubicBezTo>
                      <a:pt x="25" y="40"/>
                      <a:pt x="21" y="62"/>
                      <a:pt x="29" y="85"/>
                    </a:cubicBezTo>
                    <a:close/>
                    <a:moveTo>
                      <a:pt x="62" y="166"/>
                    </a:moveTo>
                    <a:cubicBezTo>
                      <a:pt x="73" y="179"/>
                      <a:pt x="86" y="183"/>
                      <a:pt x="104" y="177"/>
                    </a:cubicBezTo>
                    <a:cubicBezTo>
                      <a:pt x="140" y="163"/>
                      <a:pt x="124" y="111"/>
                      <a:pt x="117" y="89"/>
                    </a:cubicBezTo>
                    <a:cubicBezTo>
                      <a:pt x="114" y="108"/>
                      <a:pt x="101" y="120"/>
                      <a:pt x="82" y="127"/>
                    </a:cubicBezTo>
                    <a:cubicBezTo>
                      <a:pt x="51" y="139"/>
                      <a:pt x="23" y="124"/>
                      <a:pt x="11" y="92"/>
                    </a:cubicBezTo>
                    <a:cubicBezTo>
                      <a:pt x="0" y="62"/>
                      <a:pt x="10" y="28"/>
                      <a:pt x="45" y="15"/>
                    </a:cubicBezTo>
                    <a:cubicBezTo>
                      <a:pt x="86" y="0"/>
                      <a:pt x="113" y="26"/>
                      <a:pt x="131" y="72"/>
                    </a:cubicBezTo>
                    <a:cubicBezTo>
                      <a:pt x="147" y="116"/>
                      <a:pt x="159" y="173"/>
                      <a:pt x="109" y="192"/>
                    </a:cubicBezTo>
                    <a:cubicBezTo>
                      <a:pt x="76" y="204"/>
                      <a:pt x="56" y="191"/>
                      <a:pt x="44" y="173"/>
                    </a:cubicBezTo>
                    <a:lnTo>
                      <a:pt x="62"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4" name="Freeform 40">
                <a:extLst>
                  <a:ext uri="{FF2B5EF4-FFF2-40B4-BE49-F238E27FC236}">
                    <a16:creationId xmlns:a16="http://schemas.microsoft.com/office/drawing/2014/main" id="{F0E02DCD-43C1-4A15-B8C2-B8AFFBA4D1F7}"/>
                  </a:ext>
                </a:extLst>
              </p:cNvPr>
              <p:cNvSpPr>
                <a:spLocks noEditPoints="1"/>
              </p:cNvSpPr>
              <p:nvPr/>
            </p:nvSpPr>
            <p:spPr bwMode="auto">
              <a:xfrm>
                <a:off x="5262563" y="7226300"/>
                <a:ext cx="122238" cy="152400"/>
              </a:xfrm>
              <a:custGeom>
                <a:avLst/>
                <a:gdLst>
                  <a:gd name="T0" fmla="*/ 130 w 160"/>
                  <a:gd name="T1" fmla="*/ 122 h 201"/>
                  <a:gd name="T2" fmla="*/ 77 w 160"/>
                  <a:gd name="T3" fmla="*/ 101 h 201"/>
                  <a:gd name="T4" fmla="*/ 51 w 160"/>
                  <a:gd name="T5" fmla="*/ 152 h 201"/>
                  <a:gd name="T6" fmla="*/ 104 w 160"/>
                  <a:gd name="T7" fmla="*/ 174 h 201"/>
                  <a:gd name="T8" fmla="*/ 130 w 160"/>
                  <a:gd name="T9" fmla="*/ 122 h 201"/>
                  <a:gd name="T10" fmla="*/ 28 w 160"/>
                  <a:gd name="T11" fmla="*/ 68 h 201"/>
                  <a:gd name="T12" fmla="*/ 72 w 160"/>
                  <a:gd name="T13" fmla="*/ 85 h 201"/>
                  <a:gd name="T14" fmla="*/ 93 w 160"/>
                  <a:gd name="T15" fmla="*/ 45 h 201"/>
                  <a:gd name="T16" fmla="*/ 50 w 160"/>
                  <a:gd name="T17" fmla="*/ 27 h 201"/>
                  <a:gd name="T18" fmla="*/ 28 w 160"/>
                  <a:gd name="T19" fmla="*/ 68 h 201"/>
                  <a:gd name="T20" fmla="*/ 33 w 160"/>
                  <a:gd name="T21" fmla="*/ 159 h 201"/>
                  <a:gd name="T22" fmla="*/ 48 w 160"/>
                  <a:gd name="T23" fmla="*/ 103 h 201"/>
                  <a:gd name="T24" fmla="*/ 10 w 160"/>
                  <a:gd name="T25" fmla="*/ 75 h 201"/>
                  <a:gd name="T26" fmla="*/ 45 w 160"/>
                  <a:gd name="T27" fmla="*/ 12 h 201"/>
                  <a:gd name="T28" fmla="*/ 111 w 160"/>
                  <a:gd name="T29" fmla="*/ 37 h 201"/>
                  <a:gd name="T30" fmla="*/ 100 w 160"/>
                  <a:gd name="T31" fmla="*/ 82 h 201"/>
                  <a:gd name="T32" fmla="*/ 148 w 160"/>
                  <a:gd name="T33" fmla="*/ 116 h 201"/>
                  <a:gd name="T34" fmla="*/ 109 w 160"/>
                  <a:gd name="T35" fmla="*/ 189 h 201"/>
                  <a:gd name="T36" fmla="*/ 33 w 160"/>
                  <a:gd name="T37" fmla="*/ 15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01">
                    <a:moveTo>
                      <a:pt x="130" y="122"/>
                    </a:moveTo>
                    <a:cubicBezTo>
                      <a:pt x="121" y="99"/>
                      <a:pt x="101" y="92"/>
                      <a:pt x="77" y="101"/>
                    </a:cubicBezTo>
                    <a:cubicBezTo>
                      <a:pt x="49" y="111"/>
                      <a:pt x="43" y="132"/>
                      <a:pt x="51" y="152"/>
                    </a:cubicBezTo>
                    <a:cubicBezTo>
                      <a:pt x="59" y="172"/>
                      <a:pt x="79" y="183"/>
                      <a:pt x="104" y="174"/>
                    </a:cubicBezTo>
                    <a:cubicBezTo>
                      <a:pt x="127" y="165"/>
                      <a:pt x="138" y="146"/>
                      <a:pt x="130" y="122"/>
                    </a:cubicBezTo>
                    <a:close/>
                    <a:moveTo>
                      <a:pt x="28" y="68"/>
                    </a:moveTo>
                    <a:cubicBezTo>
                      <a:pt x="33" y="84"/>
                      <a:pt x="48" y="94"/>
                      <a:pt x="72" y="85"/>
                    </a:cubicBezTo>
                    <a:cubicBezTo>
                      <a:pt x="94" y="77"/>
                      <a:pt x="100" y="62"/>
                      <a:pt x="93" y="45"/>
                    </a:cubicBezTo>
                    <a:cubicBezTo>
                      <a:pt x="87" y="29"/>
                      <a:pt x="72" y="19"/>
                      <a:pt x="50" y="27"/>
                    </a:cubicBezTo>
                    <a:cubicBezTo>
                      <a:pt x="26" y="36"/>
                      <a:pt x="21" y="52"/>
                      <a:pt x="28" y="68"/>
                    </a:cubicBezTo>
                    <a:close/>
                    <a:moveTo>
                      <a:pt x="33" y="159"/>
                    </a:moveTo>
                    <a:cubicBezTo>
                      <a:pt x="24" y="134"/>
                      <a:pt x="35" y="114"/>
                      <a:pt x="48" y="103"/>
                    </a:cubicBezTo>
                    <a:cubicBezTo>
                      <a:pt x="30" y="101"/>
                      <a:pt x="16" y="92"/>
                      <a:pt x="10" y="75"/>
                    </a:cubicBezTo>
                    <a:cubicBezTo>
                      <a:pt x="0" y="50"/>
                      <a:pt x="11" y="24"/>
                      <a:pt x="45" y="12"/>
                    </a:cubicBezTo>
                    <a:cubicBezTo>
                      <a:pt x="76" y="0"/>
                      <a:pt x="101" y="12"/>
                      <a:pt x="111" y="37"/>
                    </a:cubicBezTo>
                    <a:cubicBezTo>
                      <a:pt x="117" y="55"/>
                      <a:pt x="112" y="72"/>
                      <a:pt x="100" y="82"/>
                    </a:cubicBezTo>
                    <a:cubicBezTo>
                      <a:pt x="119" y="81"/>
                      <a:pt x="139" y="93"/>
                      <a:pt x="148" y="116"/>
                    </a:cubicBezTo>
                    <a:cubicBezTo>
                      <a:pt x="160" y="147"/>
                      <a:pt x="143" y="176"/>
                      <a:pt x="109" y="189"/>
                    </a:cubicBezTo>
                    <a:cubicBezTo>
                      <a:pt x="76" y="201"/>
                      <a:pt x="44" y="190"/>
                      <a:pt x="33"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5" name="Freeform 41">
                <a:extLst>
                  <a:ext uri="{FF2B5EF4-FFF2-40B4-BE49-F238E27FC236}">
                    <a16:creationId xmlns:a16="http://schemas.microsoft.com/office/drawing/2014/main" id="{A40EEFF5-A0D8-429B-B4E2-FDFD0102D057}"/>
                  </a:ext>
                </a:extLst>
              </p:cNvPr>
              <p:cNvSpPr>
                <a:spLocks/>
              </p:cNvSpPr>
              <p:nvPr/>
            </p:nvSpPr>
            <p:spPr bwMode="auto">
              <a:xfrm>
                <a:off x="5483225" y="7137400"/>
                <a:ext cx="87313" cy="153988"/>
              </a:xfrm>
              <a:custGeom>
                <a:avLst/>
                <a:gdLst>
                  <a:gd name="T0" fmla="*/ 109 w 115"/>
                  <a:gd name="T1" fmla="*/ 0 h 203"/>
                  <a:gd name="T2" fmla="*/ 115 w 115"/>
                  <a:gd name="T3" fmla="*/ 15 h 203"/>
                  <a:gd name="T4" fmla="*/ 105 w 115"/>
                  <a:gd name="T5" fmla="*/ 196 h 203"/>
                  <a:gd name="T6" fmla="*/ 87 w 115"/>
                  <a:gd name="T7" fmla="*/ 203 h 203"/>
                  <a:gd name="T8" fmla="*/ 96 w 115"/>
                  <a:gd name="T9" fmla="*/ 23 h 203"/>
                  <a:gd name="T10" fmla="*/ 6 w 115"/>
                  <a:gd name="T11" fmla="*/ 57 h 203"/>
                  <a:gd name="T12" fmla="*/ 0 w 115"/>
                  <a:gd name="T13" fmla="*/ 41 h 203"/>
                  <a:gd name="T14" fmla="*/ 109 w 115"/>
                  <a:gd name="T15" fmla="*/ 0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3">
                    <a:moveTo>
                      <a:pt x="109" y="0"/>
                    </a:moveTo>
                    <a:lnTo>
                      <a:pt x="115" y="15"/>
                    </a:lnTo>
                    <a:cubicBezTo>
                      <a:pt x="100" y="68"/>
                      <a:pt x="95" y="142"/>
                      <a:pt x="105" y="196"/>
                    </a:cubicBezTo>
                    <a:lnTo>
                      <a:pt x="87" y="203"/>
                    </a:lnTo>
                    <a:cubicBezTo>
                      <a:pt x="77" y="152"/>
                      <a:pt x="82" y="73"/>
                      <a:pt x="96" y="23"/>
                    </a:cubicBezTo>
                    <a:lnTo>
                      <a:pt x="6" y="57"/>
                    </a:lnTo>
                    <a:lnTo>
                      <a:pt x="0" y="41"/>
                    </a:lnTo>
                    <a:lnTo>
                      <a:pt x="1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6" name="Freeform 42">
                <a:extLst>
                  <a:ext uri="{FF2B5EF4-FFF2-40B4-BE49-F238E27FC236}">
                    <a16:creationId xmlns:a16="http://schemas.microsoft.com/office/drawing/2014/main" id="{0897E5A5-45DF-4410-A944-204F5CEEC7CB}"/>
                  </a:ext>
                </a:extLst>
              </p:cNvPr>
              <p:cNvSpPr>
                <a:spLocks/>
              </p:cNvSpPr>
              <p:nvPr/>
            </p:nvSpPr>
            <p:spPr bwMode="auto">
              <a:xfrm>
                <a:off x="5592763" y="7100888"/>
                <a:ext cx="114300" cy="155575"/>
              </a:xfrm>
              <a:custGeom>
                <a:avLst/>
                <a:gdLst>
                  <a:gd name="T0" fmla="*/ 93 w 149"/>
                  <a:gd name="T1" fmla="*/ 17 h 204"/>
                  <a:gd name="T2" fmla="*/ 21 w 149"/>
                  <a:gd name="T3" fmla="*/ 44 h 204"/>
                  <a:gd name="T4" fmla="*/ 33 w 149"/>
                  <a:gd name="T5" fmla="*/ 102 h 204"/>
                  <a:gd name="T6" fmla="*/ 65 w 149"/>
                  <a:gd name="T7" fmla="*/ 72 h 204"/>
                  <a:gd name="T8" fmla="*/ 137 w 149"/>
                  <a:gd name="T9" fmla="*/ 110 h 204"/>
                  <a:gd name="T10" fmla="*/ 103 w 149"/>
                  <a:gd name="T11" fmla="*/ 193 h 204"/>
                  <a:gd name="T12" fmla="*/ 31 w 149"/>
                  <a:gd name="T13" fmla="*/ 169 h 204"/>
                  <a:gd name="T14" fmla="*/ 49 w 149"/>
                  <a:gd name="T15" fmla="*/ 162 h 204"/>
                  <a:gd name="T16" fmla="*/ 98 w 149"/>
                  <a:gd name="T17" fmla="*/ 177 h 204"/>
                  <a:gd name="T18" fmla="*/ 119 w 149"/>
                  <a:gd name="T19" fmla="*/ 118 h 204"/>
                  <a:gd name="T20" fmla="*/ 68 w 149"/>
                  <a:gd name="T21" fmla="*/ 89 h 204"/>
                  <a:gd name="T22" fmla="*/ 38 w 149"/>
                  <a:gd name="T23" fmla="*/ 128 h 204"/>
                  <a:gd name="T24" fmla="*/ 20 w 149"/>
                  <a:gd name="T25" fmla="*/ 130 h 204"/>
                  <a:gd name="T26" fmla="*/ 0 w 149"/>
                  <a:gd name="T27" fmla="*/ 34 h 204"/>
                  <a:gd name="T28" fmla="*/ 90 w 149"/>
                  <a:gd name="T29" fmla="*/ 0 h 204"/>
                  <a:gd name="T30" fmla="*/ 93 w 149"/>
                  <a:gd name="T31"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204">
                    <a:moveTo>
                      <a:pt x="93" y="17"/>
                    </a:moveTo>
                    <a:lnTo>
                      <a:pt x="21" y="44"/>
                    </a:lnTo>
                    <a:cubicBezTo>
                      <a:pt x="25" y="60"/>
                      <a:pt x="31" y="91"/>
                      <a:pt x="33" y="102"/>
                    </a:cubicBezTo>
                    <a:cubicBezTo>
                      <a:pt x="37" y="90"/>
                      <a:pt x="46" y="79"/>
                      <a:pt x="65" y="72"/>
                    </a:cubicBezTo>
                    <a:cubicBezTo>
                      <a:pt x="95" y="61"/>
                      <a:pt x="123" y="74"/>
                      <a:pt x="137" y="110"/>
                    </a:cubicBezTo>
                    <a:cubicBezTo>
                      <a:pt x="149" y="143"/>
                      <a:pt x="143" y="178"/>
                      <a:pt x="103" y="193"/>
                    </a:cubicBezTo>
                    <a:cubicBezTo>
                      <a:pt x="74" y="204"/>
                      <a:pt x="46" y="195"/>
                      <a:pt x="31" y="169"/>
                    </a:cubicBezTo>
                    <a:lnTo>
                      <a:pt x="49" y="162"/>
                    </a:lnTo>
                    <a:cubicBezTo>
                      <a:pt x="60" y="177"/>
                      <a:pt x="77" y="185"/>
                      <a:pt x="98" y="177"/>
                    </a:cubicBezTo>
                    <a:cubicBezTo>
                      <a:pt x="123" y="168"/>
                      <a:pt x="129" y="145"/>
                      <a:pt x="119" y="118"/>
                    </a:cubicBezTo>
                    <a:cubicBezTo>
                      <a:pt x="110" y="94"/>
                      <a:pt x="93" y="80"/>
                      <a:pt x="68" y="89"/>
                    </a:cubicBezTo>
                    <a:cubicBezTo>
                      <a:pt x="45" y="97"/>
                      <a:pt x="40" y="110"/>
                      <a:pt x="38" y="128"/>
                    </a:cubicBezTo>
                    <a:lnTo>
                      <a:pt x="20" y="130"/>
                    </a:lnTo>
                    <a:cubicBezTo>
                      <a:pt x="17" y="106"/>
                      <a:pt x="5" y="55"/>
                      <a:pt x="0" y="34"/>
                    </a:cubicBezTo>
                    <a:lnTo>
                      <a:pt x="90" y="0"/>
                    </a:lnTo>
                    <a:lnTo>
                      <a:pt x="9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7" name="Freeform 43">
                <a:extLst>
                  <a:ext uri="{FF2B5EF4-FFF2-40B4-BE49-F238E27FC236}">
                    <a16:creationId xmlns:a16="http://schemas.microsoft.com/office/drawing/2014/main" id="{9DCD2616-A2E3-4088-9990-8B99C9C3512F}"/>
                  </a:ext>
                </a:extLst>
              </p:cNvPr>
              <p:cNvSpPr>
                <a:spLocks noEditPoints="1"/>
              </p:cNvSpPr>
              <p:nvPr/>
            </p:nvSpPr>
            <p:spPr bwMode="auto">
              <a:xfrm>
                <a:off x="5695950" y="7064375"/>
                <a:ext cx="122238" cy="152400"/>
              </a:xfrm>
              <a:custGeom>
                <a:avLst/>
                <a:gdLst>
                  <a:gd name="T0" fmla="*/ 130 w 160"/>
                  <a:gd name="T1" fmla="*/ 122 h 201"/>
                  <a:gd name="T2" fmla="*/ 77 w 160"/>
                  <a:gd name="T3" fmla="*/ 101 h 201"/>
                  <a:gd name="T4" fmla="*/ 51 w 160"/>
                  <a:gd name="T5" fmla="*/ 152 h 201"/>
                  <a:gd name="T6" fmla="*/ 104 w 160"/>
                  <a:gd name="T7" fmla="*/ 174 h 201"/>
                  <a:gd name="T8" fmla="*/ 130 w 160"/>
                  <a:gd name="T9" fmla="*/ 122 h 201"/>
                  <a:gd name="T10" fmla="*/ 28 w 160"/>
                  <a:gd name="T11" fmla="*/ 68 h 201"/>
                  <a:gd name="T12" fmla="*/ 72 w 160"/>
                  <a:gd name="T13" fmla="*/ 85 h 201"/>
                  <a:gd name="T14" fmla="*/ 93 w 160"/>
                  <a:gd name="T15" fmla="*/ 45 h 201"/>
                  <a:gd name="T16" fmla="*/ 50 w 160"/>
                  <a:gd name="T17" fmla="*/ 27 h 201"/>
                  <a:gd name="T18" fmla="*/ 28 w 160"/>
                  <a:gd name="T19" fmla="*/ 68 h 201"/>
                  <a:gd name="T20" fmla="*/ 33 w 160"/>
                  <a:gd name="T21" fmla="*/ 159 h 201"/>
                  <a:gd name="T22" fmla="*/ 48 w 160"/>
                  <a:gd name="T23" fmla="*/ 103 h 201"/>
                  <a:gd name="T24" fmla="*/ 10 w 160"/>
                  <a:gd name="T25" fmla="*/ 75 h 201"/>
                  <a:gd name="T26" fmla="*/ 45 w 160"/>
                  <a:gd name="T27" fmla="*/ 12 h 201"/>
                  <a:gd name="T28" fmla="*/ 111 w 160"/>
                  <a:gd name="T29" fmla="*/ 37 h 201"/>
                  <a:gd name="T30" fmla="*/ 100 w 160"/>
                  <a:gd name="T31" fmla="*/ 82 h 201"/>
                  <a:gd name="T32" fmla="*/ 148 w 160"/>
                  <a:gd name="T33" fmla="*/ 116 h 201"/>
                  <a:gd name="T34" fmla="*/ 109 w 160"/>
                  <a:gd name="T35" fmla="*/ 189 h 201"/>
                  <a:gd name="T36" fmla="*/ 33 w 160"/>
                  <a:gd name="T37" fmla="*/ 15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01">
                    <a:moveTo>
                      <a:pt x="130" y="122"/>
                    </a:moveTo>
                    <a:cubicBezTo>
                      <a:pt x="121" y="99"/>
                      <a:pt x="102" y="92"/>
                      <a:pt x="77" y="101"/>
                    </a:cubicBezTo>
                    <a:cubicBezTo>
                      <a:pt x="50" y="111"/>
                      <a:pt x="43" y="131"/>
                      <a:pt x="51" y="152"/>
                    </a:cubicBezTo>
                    <a:cubicBezTo>
                      <a:pt x="59" y="172"/>
                      <a:pt x="79" y="183"/>
                      <a:pt x="104" y="174"/>
                    </a:cubicBezTo>
                    <a:cubicBezTo>
                      <a:pt x="127" y="165"/>
                      <a:pt x="138" y="146"/>
                      <a:pt x="130" y="122"/>
                    </a:cubicBezTo>
                    <a:close/>
                    <a:moveTo>
                      <a:pt x="28" y="68"/>
                    </a:moveTo>
                    <a:cubicBezTo>
                      <a:pt x="33" y="84"/>
                      <a:pt x="48" y="94"/>
                      <a:pt x="72" y="85"/>
                    </a:cubicBezTo>
                    <a:cubicBezTo>
                      <a:pt x="94" y="77"/>
                      <a:pt x="100" y="62"/>
                      <a:pt x="93" y="45"/>
                    </a:cubicBezTo>
                    <a:cubicBezTo>
                      <a:pt x="87" y="29"/>
                      <a:pt x="72" y="19"/>
                      <a:pt x="50" y="27"/>
                    </a:cubicBezTo>
                    <a:cubicBezTo>
                      <a:pt x="26" y="36"/>
                      <a:pt x="21" y="52"/>
                      <a:pt x="28" y="68"/>
                    </a:cubicBezTo>
                    <a:close/>
                    <a:moveTo>
                      <a:pt x="33" y="159"/>
                    </a:moveTo>
                    <a:cubicBezTo>
                      <a:pt x="24" y="134"/>
                      <a:pt x="35" y="114"/>
                      <a:pt x="48" y="103"/>
                    </a:cubicBezTo>
                    <a:cubicBezTo>
                      <a:pt x="30" y="101"/>
                      <a:pt x="16" y="92"/>
                      <a:pt x="10" y="75"/>
                    </a:cubicBezTo>
                    <a:cubicBezTo>
                      <a:pt x="0" y="50"/>
                      <a:pt x="11" y="24"/>
                      <a:pt x="45" y="12"/>
                    </a:cubicBezTo>
                    <a:cubicBezTo>
                      <a:pt x="76" y="0"/>
                      <a:pt x="101" y="12"/>
                      <a:pt x="111" y="37"/>
                    </a:cubicBezTo>
                    <a:cubicBezTo>
                      <a:pt x="117" y="55"/>
                      <a:pt x="112" y="72"/>
                      <a:pt x="100" y="82"/>
                    </a:cubicBezTo>
                    <a:cubicBezTo>
                      <a:pt x="119" y="81"/>
                      <a:pt x="139" y="93"/>
                      <a:pt x="148" y="116"/>
                    </a:cubicBezTo>
                    <a:cubicBezTo>
                      <a:pt x="160" y="147"/>
                      <a:pt x="143" y="176"/>
                      <a:pt x="109" y="189"/>
                    </a:cubicBezTo>
                    <a:cubicBezTo>
                      <a:pt x="76" y="201"/>
                      <a:pt x="44" y="190"/>
                      <a:pt x="33"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8" name="Freeform 44">
                <a:extLst>
                  <a:ext uri="{FF2B5EF4-FFF2-40B4-BE49-F238E27FC236}">
                    <a16:creationId xmlns:a16="http://schemas.microsoft.com/office/drawing/2014/main" id="{361C3A34-3905-48C5-B8C5-7FBF9F3E74FE}"/>
                  </a:ext>
                </a:extLst>
              </p:cNvPr>
              <p:cNvSpPr>
                <a:spLocks/>
              </p:cNvSpPr>
              <p:nvPr/>
            </p:nvSpPr>
            <p:spPr bwMode="auto">
              <a:xfrm>
                <a:off x="5805488" y="7023100"/>
                <a:ext cx="117475" cy="153988"/>
              </a:xfrm>
              <a:custGeom>
                <a:avLst/>
                <a:gdLst>
                  <a:gd name="T0" fmla="*/ 5 w 155"/>
                  <a:gd name="T1" fmla="*/ 74 h 203"/>
                  <a:gd name="T2" fmla="*/ 41 w 155"/>
                  <a:gd name="T3" fmla="*/ 12 h 203"/>
                  <a:gd name="T4" fmla="*/ 107 w 155"/>
                  <a:gd name="T5" fmla="*/ 37 h 203"/>
                  <a:gd name="T6" fmla="*/ 97 w 155"/>
                  <a:gd name="T7" fmla="*/ 82 h 203"/>
                  <a:gd name="T8" fmla="*/ 97 w 155"/>
                  <a:gd name="T9" fmla="*/ 82 h 203"/>
                  <a:gd name="T10" fmla="*/ 144 w 155"/>
                  <a:gd name="T11" fmla="*/ 114 h 203"/>
                  <a:gd name="T12" fmla="*/ 107 w 155"/>
                  <a:gd name="T13" fmla="*/ 189 h 203"/>
                  <a:gd name="T14" fmla="*/ 33 w 155"/>
                  <a:gd name="T15" fmla="*/ 164 h 203"/>
                  <a:gd name="T16" fmla="*/ 50 w 155"/>
                  <a:gd name="T17" fmla="*/ 158 h 203"/>
                  <a:gd name="T18" fmla="*/ 102 w 155"/>
                  <a:gd name="T19" fmla="*/ 174 h 203"/>
                  <a:gd name="T20" fmla="*/ 126 w 155"/>
                  <a:gd name="T21" fmla="*/ 122 h 203"/>
                  <a:gd name="T22" fmla="*/ 72 w 155"/>
                  <a:gd name="T23" fmla="*/ 101 h 203"/>
                  <a:gd name="T24" fmla="*/ 61 w 155"/>
                  <a:gd name="T25" fmla="*/ 105 h 203"/>
                  <a:gd name="T26" fmla="*/ 56 w 155"/>
                  <a:gd name="T27" fmla="*/ 90 h 203"/>
                  <a:gd name="T28" fmla="*/ 65 w 155"/>
                  <a:gd name="T29" fmla="*/ 87 h 203"/>
                  <a:gd name="T30" fmla="*/ 89 w 155"/>
                  <a:gd name="T31" fmla="*/ 45 h 203"/>
                  <a:gd name="T32" fmla="*/ 46 w 155"/>
                  <a:gd name="T33" fmla="*/ 28 h 203"/>
                  <a:gd name="T34" fmla="*/ 22 w 155"/>
                  <a:gd name="T35" fmla="*/ 68 h 203"/>
                  <a:gd name="T36" fmla="*/ 5 w 155"/>
                  <a:gd name="T37" fmla="*/ 7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03">
                    <a:moveTo>
                      <a:pt x="5" y="74"/>
                    </a:moveTo>
                    <a:cubicBezTo>
                      <a:pt x="0" y="52"/>
                      <a:pt x="7" y="25"/>
                      <a:pt x="41" y="12"/>
                    </a:cubicBezTo>
                    <a:cubicBezTo>
                      <a:pt x="75" y="0"/>
                      <a:pt x="99" y="15"/>
                      <a:pt x="107" y="37"/>
                    </a:cubicBezTo>
                    <a:cubicBezTo>
                      <a:pt x="115" y="58"/>
                      <a:pt x="106" y="74"/>
                      <a:pt x="97" y="82"/>
                    </a:cubicBezTo>
                    <a:lnTo>
                      <a:pt x="97" y="82"/>
                    </a:lnTo>
                    <a:cubicBezTo>
                      <a:pt x="116" y="81"/>
                      <a:pt x="135" y="89"/>
                      <a:pt x="144" y="114"/>
                    </a:cubicBezTo>
                    <a:cubicBezTo>
                      <a:pt x="155" y="142"/>
                      <a:pt x="147" y="175"/>
                      <a:pt x="107" y="189"/>
                    </a:cubicBezTo>
                    <a:cubicBezTo>
                      <a:pt x="70" y="203"/>
                      <a:pt x="44" y="186"/>
                      <a:pt x="33" y="164"/>
                    </a:cubicBezTo>
                    <a:lnTo>
                      <a:pt x="50" y="158"/>
                    </a:lnTo>
                    <a:cubicBezTo>
                      <a:pt x="60" y="173"/>
                      <a:pt x="79" y="182"/>
                      <a:pt x="102" y="174"/>
                    </a:cubicBezTo>
                    <a:cubicBezTo>
                      <a:pt x="129" y="164"/>
                      <a:pt x="133" y="141"/>
                      <a:pt x="126" y="122"/>
                    </a:cubicBezTo>
                    <a:cubicBezTo>
                      <a:pt x="117" y="97"/>
                      <a:pt x="96" y="92"/>
                      <a:pt x="72" y="101"/>
                    </a:cubicBezTo>
                    <a:lnTo>
                      <a:pt x="61" y="105"/>
                    </a:lnTo>
                    <a:lnTo>
                      <a:pt x="56" y="90"/>
                    </a:lnTo>
                    <a:lnTo>
                      <a:pt x="65" y="87"/>
                    </a:lnTo>
                    <a:cubicBezTo>
                      <a:pt x="89" y="78"/>
                      <a:pt x="96" y="64"/>
                      <a:pt x="89" y="45"/>
                    </a:cubicBezTo>
                    <a:cubicBezTo>
                      <a:pt x="83" y="28"/>
                      <a:pt x="67" y="20"/>
                      <a:pt x="46" y="28"/>
                    </a:cubicBezTo>
                    <a:cubicBezTo>
                      <a:pt x="25" y="36"/>
                      <a:pt x="20" y="51"/>
                      <a:pt x="22" y="68"/>
                    </a:cubicBezTo>
                    <a:lnTo>
                      <a:pt x="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404" name="Freeform 45">
              <a:extLst>
                <a:ext uri="{FF2B5EF4-FFF2-40B4-BE49-F238E27FC236}">
                  <a16:creationId xmlns:a16="http://schemas.microsoft.com/office/drawing/2014/main" id="{82504180-0684-4F64-9F3B-0F892D7603BD}"/>
                </a:ext>
              </a:extLst>
            </p:cNvPr>
            <p:cNvSpPr>
              <a:spLocks/>
            </p:cNvSpPr>
            <p:nvPr/>
          </p:nvSpPr>
          <p:spPr bwMode="auto">
            <a:xfrm>
              <a:off x="5522913" y="5600700"/>
              <a:ext cx="1016000" cy="2128838"/>
            </a:xfrm>
            <a:custGeom>
              <a:avLst/>
              <a:gdLst>
                <a:gd name="T0" fmla="*/ 1307 w 1335"/>
                <a:gd name="T1" fmla="*/ 2153 h 2798"/>
                <a:gd name="T2" fmla="*/ 545 w 1335"/>
                <a:gd name="T3" fmla="*/ 114 h 2798"/>
                <a:gd name="T4" fmla="*/ 357 w 1335"/>
                <a:gd name="T5" fmla="*/ 28 h 2798"/>
                <a:gd name="T6" fmla="*/ 0 w 1335"/>
                <a:gd name="T7" fmla="*/ 161 h 2798"/>
                <a:gd name="T8" fmla="*/ 0 w 1335"/>
                <a:gd name="T9" fmla="*/ 2798 h 2798"/>
                <a:gd name="T10" fmla="*/ 1221 w 1335"/>
                <a:gd name="T11" fmla="*/ 2341 h 2798"/>
                <a:gd name="T12" fmla="*/ 1307 w 1335"/>
                <a:gd name="T13" fmla="*/ 2153 h 2798"/>
              </a:gdLst>
              <a:ahLst/>
              <a:cxnLst>
                <a:cxn ang="0">
                  <a:pos x="T0" y="T1"/>
                </a:cxn>
                <a:cxn ang="0">
                  <a:pos x="T2" y="T3"/>
                </a:cxn>
                <a:cxn ang="0">
                  <a:pos x="T4" y="T5"/>
                </a:cxn>
                <a:cxn ang="0">
                  <a:pos x="T6" y="T7"/>
                </a:cxn>
                <a:cxn ang="0">
                  <a:pos x="T8" y="T9"/>
                </a:cxn>
                <a:cxn ang="0">
                  <a:pos x="T10" y="T11"/>
                </a:cxn>
                <a:cxn ang="0">
                  <a:pos x="T12" y="T13"/>
                </a:cxn>
              </a:cxnLst>
              <a:rect l="0" t="0" r="r" b="b"/>
              <a:pathLst>
                <a:path w="1335" h="2798">
                  <a:moveTo>
                    <a:pt x="1307" y="2153"/>
                  </a:moveTo>
                  <a:lnTo>
                    <a:pt x="545" y="114"/>
                  </a:lnTo>
                  <a:cubicBezTo>
                    <a:pt x="516" y="38"/>
                    <a:pt x="432" y="0"/>
                    <a:pt x="357" y="28"/>
                  </a:cubicBezTo>
                  <a:lnTo>
                    <a:pt x="0" y="161"/>
                  </a:lnTo>
                  <a:lnTo>
                    <a:pt x="0" y="2798"/>
                  </a:lnTo>
                  <a:lnTo>
                    <a:pt x="1221" y="2341"/>
                  </a:lnTo>
                  <a:cubicBezTo>
                    <a:pt x="1297" y="2313"/>
                    <a:pt x="1335" y="2229"/>
                    <a:pt x="1307" y="2153"/>
                  </a:cubicBezTo>
                  <a:close/>
                </a:path>
              </a:pathLst>
            </a:custGeom>
            <a:solidFill>
              <a:srgbClr val="1D1E60">
                <a:alpha val="2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05" name="Freeform: Shape 404">
              <a:extLst>
                <a:ext uri="{FF2B5EF4-FFF2-40B4-BE49-F238E27FC236}">
                  <a16:creationId xmlns:a16="http://schemas.microsoft.com/office/drawing/2014/main" id="{399179F4-6DC4-40F6-BD61-E6A4D2C3532D}"/>
                </a:ext>
              </a:extLst>
            </p:cNvPr>
            <p:cNvSpPr>
              <a:spLocks/>
            </p:cNvSpPr>
            <p:nvPr/>
          </p:nvSpPr>
          <p:spPr bwMode="auto">
            <a:xfrm>
              <a:off x="4159250" y="5943599"/>
              <a:ext cx="774701" cy="2295526"/>
            </a:xfrm>
            <a:custGeom>
              <a:avLst/>
              <a:gdLst>
                <a:gd name="connsiteX0" fmla="*/ 268288 w 774701"/>
                <a:gd name="connsiteY0" fmla="*/ 188913 h 2295526"/>
                <a:gd name="connsiteX1" fmla="*/ 268288 w 774701"/>
                <a:gd name="connsiteY1" fmla="*/ 2195827 h 2295526"/>
                <a:gd name="connsiteX2" fmla="*/ 0 w 774701"/>
                <a:gd name="connsiteY2" fmla="*/ 2295526 h 2295526"/>
                <a:gd name="connsiteX3" fmla="*/ 0 w 774701"/>
                <a:gd name="connsiteY3" fmla="*/ 289373 h 2295526"/>
                <a:gd name="connsiteX4" fmla="*/ 774701 w 774701"/>
                <a:gd name="connsiteY4" fmla="*/ 0 h 2295526"/>
                <a:gd name="connsiteX5" fmla="*/ 774701 w 774701"/>
                <a:gd name="connsiteY5" fmla="*/ 2006459 h 2295526"/>
                <a:gd name="connsiteX6" fmla="*/ 684213 w 774701"/>
                <a:gd name="connsiteY6" fmla="*/ 2039938 h 2295526"/>
                <a:gd name="connsiteX7" fmla="*/ 684213 w 774701"/>
                <a:gd name="connsiteY7" fmla="*/ 34240 h 229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701" h="2295526">
                  <a:moveTo>
                    <a:pt x="268288" y="188913"/>
                  </a:moveTo>
                  <a:lnTo>
                    <a:pt x="268288" y="2195827"/>
                  </a:lnTo>
                  <a:lnTo>
                    <a:pt x="0" y="2295526"/>
                  </a:lnTo>
                  <a:lnTo>
                    <a:pt x="0" y="289373"/>
                  </a:lnTo>
                  <a:close/>
                  <a:moveTo>
                    <a:pt x="774701" y="0"/>
                  </a:moveTo>
                  <a:lnTo>
                    <a:pt x="774701" y="2006459"/>
                  </a:lnTo>
                  <a:lnTo>
                    <a:pt x="684213" y="2039938"/>
                  </a:lnTo>
                  <a:lnTo>
                    <a:pt x="684213" y="34240"/>
                  </a:lnTo>
                  <a:close/>
                </a:path>
              </a:pathLst>
            </a:custGeom>
            <a:solidFill>
              <a:srgbClr val="FFFFFF">
                <a:alpha val="2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06" name="Freeform 50">
              <a:extLst>
                <a:ext uri="{FF2B5EF4-FFF2-40B4-BE49-F238E27FC236}">
                  <a16:creationId xmlns:a16="http://schemas.microsoft.com/office/drawing/2014/main" id="{FFA735D5-AFFC-4F20-B8F3-B2878728F42F}"/>
                </a:ext>
              </a:extLst>
            </p:cNvPr>
            <p:cNvSpPr>
              <a:spLocks/>
            </p:cNvSpPr>
            <p:nvPr/>
          </p:nvSpPr>
          <p:spPr bwMode="auto">
            <a:xfrm>
              <a:off x="5754688" y="5846763"/>
              <a:ext cx="5991225" cy="3648075"/>
            </a:xfrm>
            <a:custGeom>
              <a:avLst/>
              <a:gdLst>
                <a:gd name="T0" fmla="*/ 208 w 7874"/>
                <a:gd name="T1" fmla="*/ 0 h 4794"/>
                <a:gd name="T2" fmla="*/ 0 w 7874"/>
                <a:gd name="T3" fmla="*/ 208 h 4794"/>
                <a:gd name="T4" fmla="*/ 0 w 7874"/>
                <a:gd name="T5" fmla="*/ 208 h 4794"/>
                <a:gd name="T6" fmla="*/ 0 w 7874"/>
                <a:gd name="T7" fmla="*/ 4586 h 4794"/>
                <a:gd name="T8" fmla="*/ 208 w 7874"/>
                <a:gd name="T9" fmla="*/ 4794 h 4794"/>
                <a:gd name="T10" fmla="*/ 208 w 7874"/>
                <a:gd name="T11" fmla="*/ 4794 h 4794"/>
                <a:gd name="T12" fmla="*/ 7666 w 7874"/>
                <a:gd name="T13" fmla="*/ 4794 h 4794"/>
                <a:gd name="T14" fmla="*/ 7874 w 7874"/>
                <a:gd name="T15" fmla="*/ 4586 h 4794"/>
                <a:gd name="T16" fmla="*/ 7874 w 7874"/>
                <a:gd name="T17" fmla="*/ 4586 h 4794"/>
                <a:gd name="T18" fmla="*/ 7874 w 7874"/>
                <a:gd name="T19" fmla="*/ 208 h 4794"/>
                <a:gd name="T20" fmla="*/ 7666 w 7874"/>
                <a:gd name="T21" fmla="*/ 0 h 4794"/>
                <a:gd name="T22" fmla="*/ 7666 w 7874"/>
                <a:gd name="T23" fmla="*/ 0 h 4794"/>
                <a:gd name="T24" fmla="*/ 208 w 7874"/>
                <a:gd name="T25" fmla="*/ 0 h 4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74" h="4794">
                  <a:moveTo>
                    <a:pt x="208" y="0"/>
                  </a:moveTo>
                  <a:cubicBezTo>
                    <a:pt x="93" y="0"/>
                    <a:pt x="0" y="93"/>
                    <a:pt x="0" y="208"/>
                  </a:cubicBezTo>
                  <a:lnTo>
                    <a:pt x="0" y="208"/>
                  </a:lnTo>
                  <a:lnTo>
                    <a:pt x="0" y="4586"/>
                  </a:lnTo>
                  <a:cubicBezTo>
                    <a:pt x="0" y="4701"/>
                    <a:pt x="93" y="4794"/>
                    <a:pt x="208" y="4794"/>
                  </a:cubicBezTo>
                  <a:lnTo>
                    <a:pt x="208" y="4794"/>
                  </a:lnTo>
                  <a:lnTo>
                    <a:pt x="7666" y="4794"/>
                  </a:lnTo>
                  <a:cubicBezTo>
                    <a:pt x="7781" y="4794"/>
                    <a:pt x="7874" y="4701"/>
                    <a:pt x="7874" y="4586"/>
                  </a:cubicBezTo>
                  <a:lnTo>
                    <a:pt x="7874" y="4586"/>
                  </a:lnTo>
                  <a:lnTo>
                    <a:pt x="7874" y="208"/>
                  </a:lnTo>
                  <a:cubicBezTo>
                    <a:pt x="7874" y="93"/>
                    <a:pt x="7781" y="0"/>
                    <a:pt x="7666" y="0"/>
                  </a:cubicBezTo>
                  <a:lnTo>
                    <a:pt x="7666" y="0"/>
                  </a:lnTo>
                  <a:lnTo>
                    <a:pt x="208" y="0"/>
                  </a:lnTo>
                  <a:close/>
                </a:path>
              </a:pathLst>
            </a:custGeom>
            <a:gradFill>
              <a:gsLst>
                <a:gs pos="0">
                  <a:srgbClr val="F87F26"/>
                </a:gs>
                <a:gs pos="25000">
                  <a:srgbClr val="FAA827"/>
                </a:gs>
                <a:gs pos="87000">
                  <a:srgbClr val="FCD027"/>
                </a:gs>
              </a:gsLst>
              <a:lin ang="21594000" scaled="0"/>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07" name="Freeform: Shape 406">
              <a:extLst>
                <a:ext uri="{FF2B5EF4-FFF2-40B4-BE49-F238E27FC236}">
                  <a16:creationId xmlns:a16="http://schemas.microsoft.com/office/drawing/2014/main" id="{B451E441-5B75-40ED-9435-4BF196267771}"/>
                </a:ext>
              </a:extLst>
            </p:cNvPr>
            <p:cNvSpPr>
              <a:spLocks/>
            </p:cNvSpPr>
            <p:nvPr/>
          </p:nvSpPr>
          <p:spPr bwMode="auto">
            <a:xfrm>
              <a:off x="8555038" y="6427788"/>
              <a:ext cx="2855913" cy="2386013"/>
            </a:xfrm>
            <a:custGeom>
              <a:avLst/>
              <a:gdLst>
                <a:gd name="connsiteX0" fmla="*/ 71569 w 2855913"/>
                <a:gd name="connsiteY0" fmla="*/ 1377950 h 2386013"/>
                <a:gd name="connsiteX1" fmla="*/ 2783582 w 2855913"/>
                <a:gd name="connsiteY1" fmla="*/ 1377950 h 2386013"/>
                <a:gd name="connsiteX2" fmla="*/ 2855913 w 2855913"/>
                <a:gd name="connsiteY2" fmla="*/ 1450281 h 2386013"/>
                <a:gd name="connsiteX3" fmla="*/ 2855913 w 2855913"/>
                <a:gd name="connsiteY3" fmla="*/ 2313682 h 2386013"/>
                <a:gd name="connsiteX4" fmla="*/ 2783582 w 2855913"/>
                <a:gd name="connsiteY4" fmla="*/ 2386013 h 2386013"/>
                <a:gd name="connsiteX5" fmla="*/ 71569 w 2855913"/>
                <a:gd name="connsiteY5" fmla="*/ 2386013 h 2386013"/>
                <a:gd name="connsiteX6" fmla="*/ 0 w 2855913"/>
                <a:gd name="connsiteY6" fmla="*/ 2313682 h 2386013"/>
                <a:gd name="connsiteX7" fmla="*/ 0 w 2855913"/>
                <a:gd name="connsiteY7" fmla="*/ 1450281 h 2386013"/>
                <a:gd name="connsiteX8" fmla="*/ 71569 w 2855913"/>
                <a:gd name="connsiteY8" fmla="*/ 1377950 h 2386013"/>
                <a:gd name="connsiteX9" fmla="*/ 911356 w 2855913"/>
                <a:gd name="connsiteY9" fmla="*/ 688975 h 2386013"/>
                <a:gd name="connsiteX10" fmla="*/ 2783581 w 2855913"/>
                <a:gd name="connsiteY10" fmla="*/ 688975 h 2386013"/>
                <a:gd name="connsiteX11" fmla="*/ 2855912 w 2855913"/>
                <a:gd name="connsiteY11" fmla="*/ 761055 h 2386013"/>
                <a:gd name="connsiteX12" fmla="*/ 2855912 w 2855913"/>
                <a:gd name="connsiteY12" fmla="*/ 1029646 h 2386013"/>
                <a:gd name="connsiteX13" fmla="*/ 2783581 w 2855913"/>
                <a:gd name="connsiteY13" fmla="*/ 1101725 h 2386013"/>
                <a:gd name="connsiteX14" fmla="*/ 911356 w 2855913"/>
                <a:gd name="connsiteY14" fmla="*/ 1101725 h 2386013"/>
                <a:gd name="connsiteX15" fmla="*/ 839787 w 2855913"/>
                <a:gd name="connsiteY15" fmla="*/ 1029646 h 2386013"/>
                <a:gd name="connsiteX16" fmla="*/ 839787 w 2855913"/>
                <a:gd name="connsiteY16" fmla="*/ 761055 h 2386013"/>
                <a:gd name="connsiteX17" fmla="*/ 911356 w 2855913"/>
                <a:gd name="connsiteY17" fmla="*/ 688975 h 2386013"/>
                <a:gd name="connsiteX18" fmla="*/ 911356 w 2855913"/>
                <a:gd name="connsiteY18" fmla="*/ 0 h 2386013"/>
                <a:gd name="connsiteX19" fmla="*/ 2783581 w 2855913"/>
                <a:gd name="connsiteY19" fmla="*/ 0 h 2386013"/>
                <a:gd name="connsiteX20" fmla="*/ 2855912 w 2855913"/>
                <a:gd name="connsiteY20" fmla="*/ 72357 h 2386013"/>
                <a:gd name="connsiteX21" fmla="*/ 2855912 w 2855913"/>
                <a:gd name="connsiteY21" fmla="*/ 341981 h 2386013"/>
                <a:gd name="connsiteX22" fmla="*/ 2783581 w 2855913"/>
                <a:gd name="connsiteY22" fmla="*/ 414338 h 2386013"/>
                <a:gd name="connsiteX23" fmla="*/ 911356 w 2855913"/>
                <a:gd name="connsiteY23" fmla="*/ 414338 h 2386013"/>
                <a:gd name="connsiteX24" fmla="*/ 839787 w 2855913"/>
                <a:gd name="connsiteY24" fmla="*/ 341981 h 2386013"/>
                <a:gd name="connsiteX25" fmla="*/ 839787 w 2855913"/>
                <a:gd name="connsiteY25" fmla="*/ 72357 h 2386013"/>
                <a:gd name="connsiteX26" fmla="*/ 911356 w 2855913"/>
                <a:gd name="connsiteY26" fmla="*/ 0 h 23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5913" h="2386013">
                  <a:moveTo>
                    <a:pt x="71569" y="1377950"/>
                  </a:moveTo>
                  <a:lnTo>
                    <a:pt x="2783582" y="1377950"/>
                  </a:lnTo>
                  <a:cubicBezTo>
                    <a:pt x="2823174" y="1377950"/>
                    <a:pt x="2855913" y="1409928"/>
                    <a:pt x="2855913" y="1450281"/>
                  </a:cubicBezTo>
                  <a:lnTo>
                    <a:pt x="2855913" y="2313682"/>
                  </a:lnTo>
                  <a:cubicBezTo>
                    <a:pt x="2855913" y="2354035"/>
                    <a:pt x="2823174" y="2386013"/>
                    <a:pt x="2783582" y="2386013"/>
                  </a:cubicBezTo>
                  <a:lnTo>
                    <a:pt x="71569" y="2386013"/>
                  </a:lnTo>
                  <a:cubicBezTo>
                    <a:pt x="31978" y="2386013"/>
                    <a:pt x="0" y="2354035"/>
                    <a:pt x="0" y="2313682"/>
                  </a:cubicBezTo>
                  <a:lnTo>
                    <a:pt x="0" y="1450281"/>
                  </a:lnTo>
                  <a:cubicBezTo>
                    <a:pt x="0" y="1409928"/>
                    <a:pt x="31978" y="1377950"/>
                    <a:pt x="71569" y="1377950"/>
                  </a:cubicBezTo>
                  <a:close/>
                  <a:moveTo>
                    <a:pt x="911356" y="688975"/>
                  </a:moveTo>
                  <a:lnTo>
                    <a:pt x="2783581" y="688975"/>
                  </a:lnTo>
                  <a:cubicBezTo>
                    <a:pt x="2823173" y="688975"/>
                    <a:pt x="2855912" y="721601"/>
                    <a:pt x="2855912" y="761055"/>
                  </a:cubicBezTo>
                  <a:lnTo>
                    <a:pt x="2855912" y="1029646"/>
                  </a:lnTo>
                  <a:cubicBezTo>
                    <a:pt x="2855912" y="1069859"/>
                    <a:pt x="2823173" y="1101725"/>
                    <a:pt x="2783581" y="1101725"/>
                  </a:cubicBezTo>
                  <a:lnTo>
                    <a:pt x="911356" y="1101725"/>
                  </a:lnTo>
                  <a:cubicBezTo>
                    <a:pt x="871765" y="1101725"/>
                    <a:pt x="839787" y="1069859"/>
                    <a:pt x="839787" y="1029646"/>
                  </a:cubicBezTo>
                  <a:lnTo>
                    <a:pt x="839787" y="761055"/>
                  </a:lnTo>
                  <a:cubicBezTo>
                    <a:pt x="839787" y="721601"/>
                    <a:pt x="871765" y="688975"/>
                    <a:pt x="911356" y="688975"/>
                  </a:cubicBezTo>
                  <a:close/>
                  <a:moveTo>
                    <a:pt x="911356" y="0"/>
                  </a:moveTo>
                  <a:lnTo>
                    <a:pt x="2783581" y="0"/>
                  </a:lnTo>
                  <a:cubicBezTo>
                    <a:pt x="2823173" y="0"/>
                    <a:pt x="2855912" y="31990"/>
                    <a:pt x="2855912" y="72357"/>
                  </a:cubicBezTo>
                  <a:lnTo>
                    <a:pt x="2855912" y="341981"/>
                  </a:lnTo>
                  <a:cubicBezTo>
                    <a:pt x="2855912" y="381587"/>
                    <a:pt x="2823173" y="414338"/>
                    <a:pt x="2783581" y="414338"/>
                  </a:cubicBezTo>
                  <a:lnTo>
                    <a:pt x="911356" y="414338"/>
                  </a:lnTo>
                  <a:cubicBezTo>
                    <a:pt x="871765" y="414338"/>
                    <a:pt x="839787" y="381587"/>
                    <a:pt x="839787" y="341981"/>
                  </a:cubicBezTo>
                  <a:lnTo>
                    <a:pt x="839787" y="72357"/>
                  </a:lnTo>
                  <a:cubicBezTo>
                    <a:pt x="839787" y="31990"/>
                    <a:pt x="871765" y="0"/>
                    <a:pt x="911356" y="0"/>
                  </a:cubicBezTo>
                  <a:close/>
                </a:path>
              </a:pathLst>
            </a:custGeom>
            <a:solidFill>
              <a:srgbClr val="F87F26">
                <a:alpha val="4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08" name="Freeform: Shape 407">
              <a:extLst>
                <a:ext uri="{FF2B5EF4-FFF2-40B4-BE49-F238E27FC236}">
                  <a16:creationId xmlns:a16="http://schemas.microsoft.com/office/drawing/2014/main" id="{16818C16-3EF5-43C9-B6A8-584677F5193D}"/>
                </a:ext>
              </a:extLst>
            </p:cNvPr>
            <p:cNvSpPr>
              <a:spLocks/>
            </p:cNvSpPr>
            <p:nvPr/>
          </p:nvSpPr>
          <p:spPr bwMode="auto">
            <a:xfrm>
              <a:off x="6200775" y="6419850"/>
              <a:ext cx="1919288" cy="2622550"/>
            </a:xfrm>
            <a:custGeom>
              <a:avLst/>
              <a:gdLst>
                <a:gd name="connsiteX0" fmla="*/ 71564 w 1919288"/>
                <a:gd name="connsiteY0" fmla="*/ 1568450 h 2622550"/>
                <a:gd name="connsiteX1" fmla="*/ 1846963 w 1919288"/>
                <a:gd name="connsiteY1" fmla="*/ 1568450 h 2622550"/>
                <a:gd name="connsiteX2" fmla="*/ 1919288 w 1919288"/>
                <a:gd name="connsiteY2" fmla="*/ 1640701 h 2622550"/>
                <a:gd name="connsiteX3" fmla="*/ 1919288 w 1919288"/>
                <a:gd name="connsiteY3" fmla="*/ 2550299 h 2622550"/>
                <a:gd name="connsiteX4" fmla="*/ 1846963 w 1919288"/>
                <a:gd name="connsiteY4" fmla="*/ 2622550 h 2622550"/>
                <a:gd name="connsiteX5" fmla="*/ 71564 w 1919288"/>
                <a:gd name="connsiteY5" fmla="*/ 2622550 h 2622550"/>
                <a:gd name="connsiteX6" fmla="*/ 0 w 1919288"/>
                <a:gd name="connsiteY6" fmla="*/ 2550299 h 2622550"/>
                <a:gd name="connsiteX7" fmla="*/ 0 w 1919288"/>
                <a:gd name="connsiteY7" fmla="*/ 1640701 h 2622550"/>
                <a:gd name="connsiteX8" fmla="*/ 71564 w 1919288"/>
                <a:gd name="connsiteY8" fmla="*/ 1568450 h 2622550"/>
                <a:gd name="connsiteX9" fmla="*/ 71564 w 1919288"/>
                <a:gd name="connsiteY9" fmla="*/ 0 h 2622550"/>
                <a:gd name="connsiteX10" fmla="*/ 1846963 w 1919288"/>
                <a:gd name="connsiteY10" fmla="*/ 0 h 2622550"/>
                <a:gd name="connsiteX11" fmla="*/ 1919288 w 1919288"/>
                <a:gd name="connsiteY11" fmla="*/ 72268 h 2622550"/>
                <a:gd name="connsiteX12" fmla="*/ 1919288 w 1919288"/>
                <a:gd name="connsiteY12" fmla="*/ 1281043 h 2622550"/>
                <a:gd name="connsiteX13" fmla="*/ 1846963 w 1919288"/>
                <a:gd name="connsiteY13" fmla="*/ 1352550 h 2622550"/>
                <a:gd name="connsiteX14" fmla="*/ 71564 w 1919288"/>
                <a:gd name="connsiteY14" fmla="*/ 1352550 h 2622550"/>
                <a:gd name="connsiteX15" fmla="*/ 0 w 1919288"/>
                <a:gd name="connsiteY15" fmla="*/ 1281043 h 2622550"/>
                <a:gd name="connsiteX16" fmla="*/ 0 w 1919288"/>
                <a:gd name="connsiteY16" fmla="*/ 72268 h 2622550"/>
                <a:gd name="connsiteX17" fmla="*/ 71564 w 1919288"/>
                <a:gd name="connsiteY17" fmla="*/ 0 h 262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9288" h="2622550">
                  <a:moveTo>
                    <a:pt x="71564" y="1568450"/>
                  </a:moveTo>
                  <a:lnTo>
                    <a:pt x="1846963" y="1568450"/>
                  </a:lnTo>
                  <a:cubicBezTo>
                    <a:pt x="1887313" y="1568450"/>
                    <a:pt x="1919288" y="1600393"/>
                    <a:pt x="1919288" y="1640701"/>
                  </a:cubicBezTo>
                  <a:lnTo>
                    <a:pt x="1919288" y="2550299"/>
                  </a:lnTo>
                  <a:cubicBezTo>
                    <a:pt x="1919288" y="2589847"/>
                    <a:pt x="1887313" y="2622550"/>
                    <a:pt x="1846963" y="2622550"/>
                  </a:cubicBezTo>
                  <a:lnTo>
                    <a:pt x="71564" y="2622550"/>
                  </a:lnTo>
                  <a:cubicBezTo>
                    <a:pt x="31976" y="2622550"/>
                    <a:pt x="0" y="2589847"/>
                    <a:pt x="0" y="2550299"/>
                  </a:cubicBezTo>
                  <a:lnTo>
                    <a:pt x="0" y="1640701"/>
                  </a:lnTo>
                  <a:cubicBezTo>
                    <a:pt x="0" y="1600393"/>
                    <a:pt x="31976" y="1568450"/>
                    <a:pt x="71564" y="1568450"/>
                  </a:cubicBezTo>
                  <a:close/>
                  <a:moveTo>
                    <a:pt x="71564" y="0"/>
                  </a:moveTo>
                  <a:lnTo>
                    <a:pt x="1846963" y="0"/>
                  </a:lnTo>
                  <a:cubicBezTo>
                    <a:pt x="1887313" y="0"/>
                    <a:pt x="1919288" y="32711"/>
                    <a:pt x="1919288" y="72268"/>
                  </a:cubicBezTo>
                  <a:lnTo>
                    <a:pt x="1919288" y="1281043"/>
                  </a:lnTo>
                  <a:cubicBezTo>
                    <a:pt x="1919288" y="1320600"/>
                    <a:pt x="1887313" y="1352550"/>
                    <a:pt x="1846963" y="1352550"/>
                  </a:cubicBezTo>
                  <a:lnTo>
                    <a:pt x="71564" y="1352550"/>
                  </a:lnTo>
                  <a:cubicBezTo>
                    <a:pt x="31976" y="1352550"/>
                    <a:pt x="0" y="1320600"/>
                    <a:pt x="0" y="1281043"/>
                  </a:cubicBezTo>
                  <a:lnTo>
                    <a:pt x="0" y="72268"/>
                  </a:lnTo>
                  <a:cubicBezTo>
                    <a:pt x="0" y="32711"/>
                    <a:pt x="31976" y="0"/>
                    <a:pt x="71564" y="0"/>
                  </a:cubicBezTo>
                  <a:close/>
                </a:path>
              </a:pathLst>
            </a:custGeom>
            <a:solidFill>
              <a:srgbClr val="FCD027">
                <a:alpha val="5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09" name="Freeform 56">
              <a:extLst>
                <a:ext uri="{FF2B5EF4-FFF2-40B4-BE49-F238E27FC236}">
                  <a16:creationId xmlns:a16="http://schemas.microsoft.com/office/drawing/2014/main" id="{FDA63DE0-4122-4224-98DF-EBBD610BBB86}"/>
                </a:ext>
              </a:extLst>
            </p:cNvPr>
            <p:cNvSpPr>
              <a:spLocks/>
            </p:cNvSpPr>
            <p:nvPr/>
          </p:nvSpPr>
          <p:spPr bwMode="auto">
            <a:xfrm>
              <a:off x="8555038" y="8172450"/>
              <a:ext cx="2855913" cy="487363"/>
            </a:xfrm>
            <a:custGeom>
              <a:avLst/>
              <a:gdLst>
                <a:gd name="T0" fmla="*/ 3643 w 3751"/>
                <a:gd name="T1" fmla="*/ 620 h 641"/>
                <a:gd name="T2" fmla="*/ 3401 w 3751"/>
                <a:gd name="T3" fmla="*/ 310 h 641"/>
                <a:gd name="T4" fmla="*/ 3157 w 3751"/>
                <a:gd name="T5" fmla="*/ 0 h 641"/>
                <a:gd name="T6" fmla="*/ 2896 w 3751"/>
                <a:gd name="T7" fmla="*/ 342 h 641"/>
                <a:gd name="T8" fmla="*/ 2719 w 3751"/>
                <a:gd name="T9" fmla="*/ 620 h 641"/>
                <a:gd name="T10" fmla="*/ 2535 w 3751"/>
                <a:gd name="T11" fmla="*/ 330 h 641"/>
                <a:gd name="T12" fmla="*/ 2298 w 3751"/>
                <a:gd name="T13" fmla="*/ 0 h 641"/>
                <a:gd name="T14" fmla="*/ 2013 w 3751"/>
                <a:gd name="T15" fmla="*/ 339 h 641"/>
                <a:gd name="T16" fmla="*/ 1814 w 3751"/>
                <a:gd name="T17" fmla="*/ 619 h 641"/>
                <a:gd name="T18" fmla="*/ 1615 w 3751"/>
                <a:gd name="T19" fmla="*/ 339 h 641"/>
                <a:gd name="T20" fmla="*/ 1330 w 3751"/>
                <a:gd name="T21" fmla="*/ 0 h 641"/>
                <a:gd name="T22" fmla="*/ 1093 w 3751"/>
                <a:gd name="T23" fmla="*/ 330 h 641"/>
                <a:gd name="T24" fmla="*/ 909 w 3751"/>
                <a:gd name="T25" fmla="*/ 620 h 641"/>
                <a:gd name="T26" fmla="*/ 732 w 3751"/>
                <a:gd name="T27" fmla="*/ 342 h 641"/>
                <a:gd name="T28" fmla="*/ 471 w 3751"/>
                <a:gd name="T29" fmla="*/ 0 h 641"/>
                <a:gd name="T30" fmla="*/ 227 w 3751"/>
                <a:gd name="T31" fmla="*/ 310 h 641"/>
                <a:gd name="T32" fmla="*/ 0 w 3751"/>
                <a:gd name="T33" fmla="*/ 619 h 641"/>
                <a:gd name="T34" fmla="*/ 0 w 3751"/>
                <a:gd name="T35" fmla="*/ 641 h 641"/>
                <a:gd name="T36" fmla="*/ 254 w 3751"/>
                <a:gd name="T37" fmla="*/ 313 h 641"/>
                <a:gd name="T38" fmla="*/ 471 w 3751"/>
                <a:gd name="T39" fmla="*/ 21 h 641"/>
                <a:gd name="T40" fmla="*/ 705 w 3751"/>
                <a:gd name="T41" fmla="*/ 345 h 641"/>
                <a:gd name="T42" fmla="*/ 909 w 3751"/>
                <a:gd name="T43" fmla="*/ 641 h 641"/>
                <a:gd name="T44" fmla="*/ 1120 w 3751"/>
                <a:gd name="T45" fmla="*/ 333 h 641"/>
                <a:gd name="T46" fmla="*/ 1330 w 3751"/>
                <a:gd name="T47" fmla="*/ 21 h 641"/>
                <a:gd name="T48" fmla="*/ 1589 w 3751"/>
                <a:gd name="T49" fmla="*/ 345 h 641"/>
                <a:gd name="T50" fmla="*/ 1814 w 3751"/>
                <a:gd name="T51" fmla="*/ 641 h 641"/>
                <a:gd name="T52" fmla="*/ 1814 w 3751"/>
                <a:gd name="T53" fmla="*/ 641 h 641"/>
                <a:gd name="T54" fmla="*/ 1814 w 3751"/>
                <a:gd name="T55" fmla="*/ 641 h 641"/>
                <a:gd name="T56" fmla="*/ 1814 w 3751"/>
                <a:gd name="T57" fmla="*/ 641 h 641"/>
                <a:gd name="T58" fmla="*/ 1814 w 3751"/>
                <a:gd name="T59" fmla="*/ 641 h 641"/>
                <a:gd name="T60" fmla="*/ 2040 w 3751"/>
                <a:gd name="T61" fmla="*/ 345 h 641"/>
                <a:gd name="T62" fmla="*/ 2298 w 3751"/>
                <a:gd name="T63" fmla="*/ 21 h 641"/>
                <a:gd name="T64" fmla="*/ 2508 w 3751"/>
                <a:gd name="T65" fmla="*/ 333 h 641"/>
                <a:gd name="T66" fmla="*/ 2719 w 3751"/>
                <a:gd name="T67" fmla="*/ 641 h 641"/>
                <a:gd name="T68" fmla="*/ 2923 w 3751"/>
                <a:gd name="T69" fmla="*/ 345 h 641"/>
                <a:gd name="T70" fmla="*/ 3157 w 3751"/>
                <a:gd name="T71" fmla="*/ 21 h 641"/>
                <a:gd name="T72" fmla="*/ 3374 w 3751"/>
                <a:gd name="T73" fmla="*/ 313 h 641"/>
                <a:gd name="T74" fmla="*/ 3643 w 3751"/>
                <a:gd name="T75" fmla="*/ 641 h 641"/>
                <a:gd name="T76" fmla="*/ 3751 w 3751"/>
                <a:gd name="T77" fmla="*/ 628 h 641"/>
                <a:gd name="T78" fmla="*/ 3751 w 3751"/>
                <a:gd name="T79" fmla="*/ 606 h 641"/>
                <a:gd name="T80" fmla="*/ 3643 w 3751"/>
                <a:gd name="T81" fmla="*/ 6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51" h="641">
                  <a:moveTo>
                    <a:pt x="3643" y="620"/>
                  </a:moveTo>
                  <a:cubicBezTo>
                    <a:pt x="3462" y="620"/>
                    <a:pt x="3433" y="469"/>
                    <a:pt x="3401" y="310"/>
                  </a:cubicBezTo>
                  <a:cubicBezTo>
                    <a:pt x="3371" y="158"/>
                    <a:pt x="3340" y="0"/>
                    <a:pt x="3157" y="0"/>
                  </a:cubicBezTo>
                  <a:cubicBezTo>
                    <a:pt x="2961" y="0"/>
                    <a:pt x="2926" y="182"/>
                    <a:pt x="2896" y="342"/>
                  </a:cubicBezTo>
                  <a:cubicBezTo>
                    <a:pt x="2869" y="485"/>
                    <a:pt x="2843" y="620"/>
                    <a:pt x="2719" y="620"/>
                  </a:cubicBezTo>
                  <a:cubicBezTo>
                    <a:pt x="2590" y="620"/>
                    <a:pt x="2564" y="479"/>
                    <a:pt x="2535" y="330"/>
                  </a:cubicBezTo>
                  <a:cubicBezTo>
                    <a:pt x="2504" y="168"/>
                    <a:pt x="2472" y="0"/>
                    <a:pt x="2298" y="0"/>
                  </a:cubicBezTo>
                  <a:cubicBezTo>
                    <a:pt x="2122" y="0"/>
                    <a:pt x="2067" y="173"/>
                    <a:pt x="2013" y="339"/>
                  </a:cubicBezTo>
                  <a:cubicBezTo>
                    <a:pt x="1967" y="481"/>
                    <a:pt x="1924" y="615"/>
                    <a:pt x="1814" y="619"/>
                  </a:cubicBezTo>
                  <a:cubicBezTo>
                    <a:pt x="1704" y="615"/>
                    <a:pt x="1661" y="481"/>
                    <a:pt x="1615" y="339"/>
                  </a:cubicBezTo>
                  <a:cubicBezTo>
                    <a:pt x="1562" y="173"/>
                    <a:pt x="1506" y="0"/>
                    <a:pt x="1330" y="0"/>
                  </a:cubicBezTo>
                  <a:cubicBezTo>
                    <a:pt x="1156" y="0"/>
                    <a:pt x="1124" y="168"/>
                    <a:pt x="1093" y="330"/>
                  </a:cubicBezTo>
                  <a:cubicBezTo>
                    <a:pt x="1065" y="479"/>
                    <a:pt x="1038" y="620"/>
                    <a:pt x="909" y="620"/>
                  </a:cubicBezTo>
                  <a:cubicBezTo>
                    <a:pt x="785" y="620"/>
                    <a:pt x="759" y="485"/>
                    <a:pt x="732" y="342"/>
                  </a:cubicBezTo>
                  <a:cubicBezTo>
                    <a:pt x="702" y="182"/>
                    <a:pt x="667" y="0"/>
                    <a:pt x="471" y="0"/>
                  </a:cubicBezTo>
                  <a:cubicBezTo>
                    <a:pt x="288" y="0"/>
                    <a:pt x="257" y="158"/>
                    <a:pt x="227" y="310"/>
                  </a:cubicBezTo>
                  <a:cubicBezTo>
                    <a:pt x="196" y="465"/>
                    <a:pt x="167" y="611"/>
                    <a:pt x="0" y="619"/>
                  </a:cubicBezTo>
                  <a:lnTo>
                    <a:pt x="0" y="641"/>
                  </a:lnTo>
                  <a:cubicBezTo>
                    <a:pt x="191" y="633"/>
                    <a:pt x="223" y="471"/>
                    <a:pt x="254" y="313"/>
                  </a:cubicBezTo>
                  <a:cubicBezTo>
                    <a:pt x="283" y="163"/>
                    <a:pt x="311" y="21"/>
                    <a:pt x="471" y="21"/>
                  </a:cubicBezTo>
                  <a:cubicBezTo>
                    <a:pt x="643" y="21"/>
                    <a:pt x="675" y="186"/>
                    <a:pt x="705" y="345"/>
                  </a:cubicBezTo>
                  <a:cubicBezTo>
                    <a:pt x="734" y="497"/>
                    <a:pt x="761" y="641"/>
                    <a:pt x="909" y="641"/>
                  </a:cubicBezTo>
                  <a:cubicBezTo>
                    <a:pt x="1061" y="641"/>
                    <a:pt x="1091" y="485"/>
                    <a:pt x="1120" y="333"/>
                  </a:cubicBezTo>
                  <a:cubicBezTo>
                    <a:pt x="1149" y="180"/>
                    <a:pt x="1180" y="21"/>
                    <a:pt x="1330" y="21"/>
                  </a:cubicBezTo>
                  <a:cubicBezTo>
                    <a:pt x="1485" y="21"/>
                    <a:pt x="1537" y="186"/>
                    <a:pt x="1589" y="345"/>
                  </a:cubicBezTo>
                  <a:cubicBezTo>
                    <a:pt x="1637" y="495"/>
                    <a:pt x="1682" y="636"/>
                    <a:pt x="1814" y="641"/>
                  </a:cubicBezTo>
                  <a:lnTo>
                    <a:pt x="1814" y="641"/>
                  </a:lnTo>
                  <a:cubicBezTo>
                    <a:pt x="1814" y="641"/>
                    <a:pt x="1814" y="641"/>
                    <a:pt x="1814" y="641"/>
                  </a:cubicBezTo>
                  <a:cubicBezTo>
                    <a:pt x="1814" y="641"/>
                    <a:pt x="1814" y="641"/>
                    <a:pt x="1814" y="641"/>
                  </a:cubicBezTo>
                  <a:lnTo>
                    <a:pt x="1814" y="641"/>
                  </a:lnTo>
                  <a:cubicBezTo>
                    <a:pt x="1946" y="636"/>
                    <a:pt x="1991" y="495"/>
                    <a:pt x="2040" y="345"/>
                  </a:cubicBezTo>
                  <a:cubicBezTo>
                    <a:pt x="2091" y="186"/>
                    <a:pt x="2143" y="21"/>
                    <a:pt x="2298" y="21"/>
                  </a:cubicBezTo>
                  <a:cubicBezTo>
                    <a:pt x="2449" y="21"/>
                    <a:pt x="2479" y="180"/>
                    <a:pt x="2508" y="333"/>
                  </a:cubicBezTo>
                  <a:cubicBezTo>
                    <a:pt x="2537" y="485"/>
                    <a:pt x="2567" y="641"/>
                    <a:pt x="2719" y="641"/>
                  </a:cubicBezTo>
                  <a:cubicBezTo>
                    <a:pt x="2867" y="641"/>
                    <a:pt x="2894" y="497"/>
                    <a:pt x="2923" y="345"/>
                  </a:cubicBezTo>
                  <a:cubicBezTo>
                    <a:pt x="2953" y="186"/>
                    <a:pt x="2985" y="21"/>
                    <a:pt x="3157" y="21"/>
                  </a:cubicBezTo>
                  <a:cubicBezTo>
                    <a:pt x="3317" y="21"/>
                    <a:pt x="3345" y="163"/>
                    <a:pt x="3374" y="313"/>
                  </a:cubicBezTo>
                  <a:cubicBezTo>
                    <a:pt x="3406" y="474"/>
                    <a:pt x="3439" y="641"/>
                    <a:pt x="3643" y="641"/>
                  </a:cubicBezTo>
                  <a:cubicBezTo>
                    <a:pt x="3682" y="641"/>
                    <a:pt x="3717" y="637"/>
                    <a:pt x="3751" y="628"/>
                  </a:cubicBezTo>
                  <a:lnTo>
                    <a:pt x="3751" y="606"/>
                  </a:lnTo>
                  <a:cubicBezTo>
                    <a:pt x="3718" y="615"/>
                    <a:pt x="3682" y="620"/>
                    <a:pt x="3643" y="620"/>
                  </a:cubicBezTo>
                  <a:close/>
                </a:path>
              </a:pathLst>
            </a:custGeom>
            <a:solidFill>
              <a:srgbClr val="F87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10" name="Freeform: Shape 409">
              <a:extLst>
                <a:ext uri="{FF2B5EF4-FFF2-40B4-BE49-F238E27FC236}">
                  <a16:creationId xmlns:a16="http://schemas.microsoft.com/office/drawing/2014/main" id="{7832D2F4-3F2F-4E49-9008-492FAF663FA7}"/>
                </a:ext>
              </a:extLst>
            </p:cNvPr>
            <p:cNvSpPr>
              <a:spLocks noChangeArrowheads="1"/>
            </p:cNvSpPr>
            <p:nvPr/>
          </p:nvSpPr>
          <p:spPr bwMode="auto">
            <a:xfrm>
              <a:off x="8401050" y="9009063"/>
              <a:ext cx="3170238" cy="273050"/>
            </a:xfrm>
            <a:custGeom>
              <a:avLst/>
              <a:gdLst>
                <a:gd name="connsiteX0" fmla="*/ 1727200 w 3170238"/>
                <a:gd name="connsiteY0" fmla="*/ 239712 h 273050"/>
                <a:gd name="connsiteX1" fmla="*/ 3170238 w 3170238"/>
                <a:gd name="connsiteY1" fmla="*/ 239712 h 273050"/>
                <a:gd name="connsiteX2" fmla="*/ 3170238 w 3170238"/>
                <a:gd name="connsiteY2" fmla="*/ 273050 h 273050"/>
                <a:gd name="connsiteX3" fmla="*/ 1727200 w 3170238"/>
                <a:gd name="connsiteY3" fmla="*/ 273050 h 273050"/>
                <a:gd name="connsiteX4" fmla="*/ 0 w 3170238"/>
                <a:gd name="connsiteY4" fmla="*/ 239712 h 273050"/>
                <a:gd name="connsiteX5" fmla="*/ 1441450 w 3170238"/>
                <a:gd name="connsiteY5" fmla="*/ 239712 h 273050"/>
                <a:gd name="connsiteX6" fmla="*/ 1441450 w 3170238"/>
                <a:gd name="connsiteY6" fmla="*/ 273050 h 273050"/>
                <a:gd name="connsiteX7" fmla="*/ 0 w 3170238"/>
                <a:gd name="connsiteY7" fmla="*/ 273050 h 273050"/>
                <a:gd name="connsiteX8" fmla="*/ 1727200 w 3170238"/>
                <a:gd name="connsiteY8" fmla="*/ 0 h 273050"/>
                <a:gd name="connsiteX9" fmla="*/ 3170238 w 3170238"/>
                <a:gd name="connsiteY9" fmla="*/ 0 h 273050"/>
                <a:gd name="connsiteX10" fmla="*/ 3170238 w 3170238"/>
                <a:gd name="connsiteY10" fmla="*/ 33338 h 273050"/>
                <a:gd name="connsiteX11" fmla="*/ 1727200 w 3170238"/>
                <a:gd name="connsiteY11" fmla="*/ 33338 h 273050"/>
                <a:gd name="connsiteX12" fmla="*/ 0 w 3170238"/>
                <a:gd name="connsiteY12" fmla="*/ 0 h 273050"/>
                <a:gd name="connsiteX13" fmla="*/ 1441450 w 3170238"/>
                <a:gd name="connsiteY13" fmla="*/ 0 h 273050"/>
                <a:gd name="connsiteX14" fmla="*/ 1441450 w 3170238"/>
                <a:gd name="connsiteY14" fmla="*/ 33338 h 273050"/>
                <a:gd name="connsiteX15" fmla="*/ 0 w 3170238"/>
                <a:gd name="connsiteY15" fmla="*/ 33338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0238" h="273050">
                  <a:moveTo>
                    <a:pt x="1727200" y="239712"/>
                  </a:moveTo>
                  <a:lnTo>
                    <a:pt x="3170238" y="239712"/>
                  </a:lnTo>
                  <a:lnTo>
                    <a:pt x="3170238" y="273050"/>
                  </a:lnTo>
                  <a:lnTo>
                    <a:pt x="1727200" y="273050"/>
                  </a:lnTo>
                  <a:close/>
                  <a:moveTo>
                    <a:pt x="0" y="239712"/>
                  </a:moveTo>
                  <a:lnTo>
                    <a:pt x="1441450" y="239712"/>
                  </a:lnTo>
                  <a:lnTo>
                    <a:pt x="1441450" y="273050"/>
                  </a:lnTo>
                  <a:lnTo>
                    <a:pt x="0" y="273050"/>
                  </a:lnTo>
                  <a:close/>
                  <a:moveTo>
                    <a:pt x="1727200" y="0"/>
                  </a:moveTo>
                  <a:lnTo>
                    <a:pt x="3170238" y="0"/>
                  </a:lnTo>
                  <a:lnTo>
                    <a:pt x="3170238" y="33338"/>
                  </a:lnTo>
                  <a:lnTo>
                    <a:pt x="1727200" y="33338"/>
                  </a:lnTo>
                  <a:close/>
                  <a:moveTo>
                    <a:pt x="0" y="0"/>
                  </a:moveTo>
                  <a:lnTo>
                    <a:pt x="1441450" y="0"/>
                  </a:lnTo>
                  <a:lnTo>
                    <a:pt x="1441450" y="33338"/>
                  </a:lnTo>
                  <a:lnTo>
                    <a:pt x="0" y="33338"/>
                  </a:lnTo>
                  <a:close/>
                </a:path>
              </a:pathLst>
            </a:custGeom>
            <a:solidFill>
              <a:srgbClr val="F87F26">
                <a:alpha val="4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11" name="Freeform: Shape 410">
              <a:extLst>
                <a:ext uri="{FF2B5EF4-FFF2-40B4-BE49-F238E27FC236}">
                  <a16:creationId xmlns:a16="http://schemas.microsoft.com/office/drawing/2014/main" id="{C388213F-5CDB-452E-8562-140F85E5C66B}"/>
                </a:ext>
              </a:extLst>
            </p:cNvPr>
            <p:cNvSpPr>
              <a:spLocks/>
            </p:cNvSpPr>
            <p:nvPr/>
          </p:nvSpPr>
          <p:spPr bwMode="auto">
            <a:xfrm>
              <a:off x="6418263" y="6605588"/>
              <a:ext cx="1370013" cy="981075"/>
            </a:xfrm>
            <a:custGeom>
              <a:avLst/>
              <a:gdLst>
                <a:gd name="connsiteX0" fmla="*/ 1362408 w 1370013"/>
                <a:gd name="connsiteY0" fmla="*/ 690562 h 981075"/>
                <a:gd name="connsiteX1" fmla="*/ 1370013 w 1370013"/>
                <a:gd name="connsiteY1" fmla="*/ 698167 h 981075"/>
                <a:gd name="connsiteX2" fmla="*/ 1370013 w 1370013"/>
                <a:gd name="connsiteY2" fmla="*/ 973470 h 981075"/>
                <a:gd name="connsiteX3" fmla="*/ 1362408 w 1370013"/>
                <a:gd name="connsiteY3" fmla="*/ 981075 h 981075"/>
                <a:gd name="connsiteX4" fmla="*/ 1087105 w 1370013"/>
                <a:gd name="connsiteY4" fmla="*/ 981075 h 981075"/>
                <a:gd name="connsiteX5" fmla="*/ 1079500 w 1370013"/>
                <a:gd name="connsiteY5" fmla="*/ 973470 h 981075"/>
                <a:gd name="connsiteX6" fmla="*/ 1087105 w 1370013"/>
                <a:gd name="connsiteY6" fmla="*/ 965105 h 981075"/>
                <a:gd name="connsiteX7" fmla="*/ 1354043 w 1370013"/>
                <a:gd name="connsiteY7" fmla="*/ 965105 h 981075"/>
                <a:gd name="connsiteX8" fmla="*/ 1354043 w 1370013"/>
                <a:gd name="connsiteY8" fmla="*/ 698167 h 981075"/>
                <a:gd name="connsiteX9" fmla="*/ 1362408 w 1370013"/>
                <a:gd name="connsiteY9" fmla="*/ 690562 h 981075"/>
                <a:gd name="connsiteX10" fmla="*/ 8343 w 1370013"/>
                <a:gd name="connsiteY10" fmla="*/ 690562 h 981075"/>
                <a:gd name="connsiteX11" fmla="*/ 15929 w 1370013"/>
                <a:gd name="connsiteY11" fmla="*/ 698167 h 981075"/>
                <a:gd name="connsiteX12" fmla="*/ 15929 w 1370013"/>
                <a:gd name="connsiteY12" fmla="*/ 965105 h 981075"/>
                <a:gd name="connsiteX13" fmla="*/ 282169 w 1370013"/>
                <a:gd name="connsiteY13" fmla="*/ 965105 h 981075"/>
                <a:gd name="connsiteX14" fmla="*/ 290513 w 1370013"/>
                <a:gd name="connsiteY14" fmla="*/ 973470 h 981075"/>
                <a:gd name="connsiteX15" fmla="*/ 282169 w 1370013"/>
                <a:gd name="connsiteY15" fmla="*/ 981075 h 981075"/>
                <a:gd name="connsiteX16" fmla="*/ 8343 w 1370013"/>
                <a:gd name="connsiteY16" fmla="*/ 981075 h 981075"/>
                <a:gd name="connsiteX17" fmla="*/ 0 w 1370013"/>
                <a:gd name="connsiteY17" fmla="*/ 973470 h 981075"/>
                <a:gd name="connsiteX18" fmla="*/ 0 w 1370013"/>
                <a:gd name="connsiteY18" fmla="*/ 698167 h 981075"/>
                <a:gd name="connsiteX19" fmla="*/ 8343 w 1370013"/>
                <a:gd name="connsiteY19" fmla="*/ 690562 h 981075"/>
                <a:gd name="connsiteX20" fmla="*/ 924299 w 1370013"/>
                <a:gd name="connsiteY20" fmla="*/ 555625 h 981075"/>
                <a:gd name="connsiteX21" fmla="*/ 931863 w 1370013"/>
                <a:gd name="connsiteY21" fmla="*/ 564064 h 981075"/>
                <a:gd name="connsiteX22" fmla="*/ 931863 w 1370013"/>
                <a:gd name="connsiteY22" fmla="*/ 662254 h 981075"/>
                <a:gd name="connsiteX23" fmla="*/ 924299 w 1370013"/>
                <a:gd name="connsiteY23" fmla="*/ 669925 h 981075"/>
                <a:gd name="connsiteX24" fmla="*/ 827471 w 1370013"/>
                <a:gd name="connsiteY24" fmla="*/ 669925 h 981075"/>
                <a:gd name="connsiteX25" fmla="*/ 819150 w 1370013"/>
                <a:gd name="connsiteY25" fmla="*/ 662254 h 981075"/>
                <a:gd name="connsiteX26" fmla="*/ 827471 w 1370013"/>
                <a:gd name="connsiteY26" fmla="*/ 653816 h 981075"/>
                <a:gd name="connsiteX27" fmla="*/ 915978 w 1370013"/>
                <a:gd name="connsiteY27" fmla="*/ 653816 h 981075"/>
                <a:gd name="connsiteX28" fmla="*/ 915978 w 1370013"/>
                <a:gd name="connsiteY28" fmla="*/ 564064 h 981075"/>
                <a:gd name="connsiteX29" fmla="*/ 924299 w 1370013"/>
                <a:gd name="connsiteY29" fmla="*/ 555625 h 981075"/>
                <a:gd name="connsiteX30" fmla="*/ 444944 w 1370013"/>
                <a:gd name="connsiteY30" fmla="*/ 555625 h 981075"/>
                <a:gd name="connsiteX31" fmla="*/ 453326 w 1370013"/>
                <a:gd name="connsiteY31" fmla="*/ 564064 h 981075"/>
                <a:gd name="connsiteX32" fmla="*/ 453326 w 1370013"/>
                <a:gd name="connsiteY32" fmla="*/ 653816 h 981075"/>
                <a:gd name="connsiteX33" fmla="*/ 542480 w 1370013"/>
                <a:gd name="connsiteY33" fmla="*/ 653816 h 981075"/>
                <a:gd name="connsiteX34" fmla="*/ 550862 w 1370013"/>
                <a:gd name="connsiteY34" fmla="*/ 662254 h 981075"/>
                <a:gd name="connsiteX35" fmla="*/ 542480 w 1370013"/>
                <a:gd name="connsiteY35" fmla="*/ 669925 h 981075"/>
                <a:gd name="connsiteX36" fmla="*/ 444944 w 1370013"/>
                <a:gd name="connsiteY36" fmla="*/ 669925 h 981075"/>
                <a:gd name="connsiteX37" fmla="*/ 436562 w 1370013"/>
                <a:gd name="connsiteY37" fmla="*/ 662254 h 981075"/>
                <a:gd name="connsiteX38" fmla="*/ 436562 w 1370013"/>
                <a:gd name="connsiteY38" fmla="*/ 564064 h 981075"/>
                <a:gd name="connsiteX39" fmla="*/ 444944 w 1370013"/>
                <a:gd name="connsiteY39" fmla="*/ 555625 h 981075"/>
                <a:gd name="connsiteX40" fmla="*/ 827471 w 1370013"/>
                <a:gd name="connsiteY40" fmla="*/ 312737 h 981075"/>
                <a:gd name="connsiteX41" fmla="*/ 924299 w 1370013"/>
                <a:gd name="connsiteY41" fmla="*/ 312737 h 981075"/>
                <a:gd name="connsiteX42" fmla="*/ 931863 w 1370013"/>
                <a:gd name="connsiteY42" fmla="*/ 321058 h 981075"/>
                <a:gd name="connsiteX43" fmla="*/ 931863 w 1370013"/>
                <a:gd name="connsiteY43" fmla="*/ 417886 h 981075"/>
                <a:gd name="connsiteX44" fmla="*/ 924299 w 1370013"/>
                <a:gd name="connsiteY44" fmla="*/ 425450 h 981075"/>
                <a:gd name="connsiteX45" fmla="*/ 915978 w 1370013"/>
                <a:gd name="connsiteY45" fmla="*/ 417886 h 981075"/>
                <a:gd name="connsiteX46" fmla="*/ 915978 w 1370013"/>
                <a:gd name="connsiteY46" fmla="*/ 329379 h 981075"/>
                <a:gd name="connsiteX47" fmla="*/ 827471 w 1370013"/>
                <a:gd name="connsiteY47" fmla="*/ 329379 h 981075"/>
                <a:gd name="connsiteX48" fmla="*/ 819150 w 1370013"/>
                <a:gd name="connsiteY48" fmla="*/ 321058 h 981075"/>
                <a:gd name="connsiteX49" fmla="*/ 827471 w 1370013"/>
                <a:gd name="connsiteY49" fmla="*/ 312737 h 981075"/>
                <a:gd name="connsiteX50" fmla="*/ 444944 w 1370013"/>
                <a:gd name="connsiteY50" fmla="*/ 312737 h 981075"/>
                <a:gd name="connsiteX51" fmla="*/ 542480 w 1370013"/>
                <a:gd name="connsiteY51" fmla="*/ 312737 h 981075"/>
                <a:gd name="connsiteX52" fmla="*/ 550862 w 1370013"/>
                <a:gd name="connsiteY52" fmla="*/ 321058 h 981075"/>
                <a:gd name="connsiteX53" fmla="*/ 542480 w 1370013"/>
                <a:gd name="connsiteY53" fmla="*/ 329379 h 981075"/>
                <a:gd name="connsiteX54" fmla="*/ 453326 w 1370013"/>
                <a:gd name="connsiteY54" fmla="*/ 329379 h 981075"/>
                <a:gd name="connsiteX55" fmla="*/ 453326 w 1370013"/>
                <a:gd name="connsiteY55" fmla="*/ 417886 h 981075"/>
                <a:gd name="connsiteX56" fmla="*/ 444944 w 1370013"/>
                <a:gd name="connsiteY56" fmla="*/ 425450 h 981075"/>
                <a:gd name="connsiteX57" fmla="*/ 436562 w 1370013"/>
                <a:gd name="connsiteY57" fmla="*/ 417886 h 981075"/>
                <a:gd name="connsiteX58" fmla="*/ 436562 w 1370013"/>
                <a:gd name="connsiteY58" fmla="*/ 321058 h 981075"/>
                <a:gd name="connsiteX59" fmla="*/ 444944 w 1370013"/>
                <a:gd name="connsiteY59" fmla="*/ 312737 h 981075"/>
                <a:gd name="connsiteX60" fmla="*/ 1087105 w 1370013"/>
                <a:gd name="connsiteY60" fmla="*/ 0 h 981075"/>
                <a:gd name="connsiteX61" fmla="*/ 1362408 w 1370013"/>
                <a:gd name="connsiteY61" fmla="*/ 0 h 981075"/>
                <a:gd name="connsiteX62" fmla="*/ 1370013 w 1370013"/>
                <a:gd name="connsiteY62" fmla="*/ 8389 h 981075"/>
                <a:gd name="connsiteX63" fmla="*/ 1370013 w 1370013"/>
                <a:gd name="connsiteY63" fmla="*/ 283710 h 981075"/>
                <a:gd name="connsiteX64" fmla="*/ 1362408 w 1370013"/>
                <a:gd name="connsiteY64" fmla="*/ 292100 h 981075"/>
                <a:gd name="connsiteX65" fmla="*/ 1354043 w 1370013"/>
                <a:gd name="connsiteY65" fmla="*/ 283710 h 981075"/>
                <a:gd name="connsiteX66" fmla="*/ 1354043 w 1370013"/>
                <a:gd name="connsiteY66" fmla="*/ 16016 h 981075"/>
                <a:gd name="connsiteX67" fmla="*/ 1087105 w 1370013"/>
                <a:gd name="connsiteY67" fmla="*/ 16016 h 981075"/>
                <a:gd name="connsiteX68" fmla="*/ 1079500 w 1370013"/>
                <a:gd name="connsiteY68" fmla="*/ 8389 h 981075"/>
                <a:gd name="connsiteX69" fmla="*/ 1087105 w 1370013"/>
                <a:gd name="connsiteY69" fmla="*/ 0 h 981075"/>
                <a:gd name="connsiteX70" fmla="*/ 8343 w 1370013"/>
                <a:gd name="connsiteY70" fmla="*/ 0 h 981075"/>
                <a:gd name="connsiteX71" fmla="*/ 282169 w 1370013"/>
                <a:gd name="connsiteY71" fmla="*/ 0 h 981075"/>
                <a:gd name="connsiteX72" fmla="*/ 290513 w 1370013"/>
                <a:gd name="connsiteY72" fmla="*/ 8389 h 981075"/>
                <a:gd name="connsiteX73" fmla="*/ 282169 w 1370013"/>
                <a:gd name="connsiteY73" fmla="*/ 16016 h 981075"/>
                <a:gd name="connsiteX74" fmla="*/ 15929 w 1370013"/>
                <a:gd name="connsiteY74" fmla="*/ 16016 h 981075"/>
                <a:gd name="connsiteX75" fmla="*/ 15929 w 1370013"/>
                <a:gd name="connsiteY75" fmla="*/ 283710 h 981075"/>
                <a:gd name="connsiteX76" fmla="*/ 8343 w 1370013"/>
                <a:gd name="connsiteY76" fmla="*/ 292100 h 981075"/>
                <a:gd name="connsiteX77" fmla="*/ 0 w 1370013"/>
                <a:gd name="connsiteY77" fmla="*/ 283710 h 981075"/>
                <a:gd name="connsiteX78" fmla="*/ 0 w 1370013"/>
                <a:gd name="connsiteY78" fmla="*/ 8389 h 981075"/>
                <a:gd name="connsiteX79" fmla="*/ 8343 w 1370013"/>
                <a:gd name="connsiteY79" fmla="*/ 0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70013" h="981075">
                  <a:moveTo>
                    <a:pt x="1362408" y="690562"/>
                  </a:moveTo>
                  <a:cubicBezTo>
                    <a:pt x="1366971" y="690562"/>
                    <a:pt x="1370013" y="694365"/>
                    <a:pt x="1370013" y="698167"/>
                  </a:cubicBezTo>
                  <a:lnTo>
                    <a:pt x="1370013" y="973470"/>
                  </a:lnTo>
                  <a:cubicBezTo>
                    <a:pt x="1370013" y="978033"/>
                    <a:pt x="1366971" y="981075"/>
                    <a:pt x="1362408" y="981075"/>
                  </a:cubicBezTo>
                  <a:lnTo>
                    <a:pt x="1087105" y="981075"/>
                  </a:lnTo>
                  <a:cubicBezTo>
                    <a:pt x="1083303" y="981075"/>
                    <a:pt x="1079500" y="978033"/>
                    <a:pt x="1079500" y="973470"/>
                  </a:cubicBezTo>
                  <a:cubicBezTo>
                    <a:pt x="1079500" y="968907"/>
                    <a:pt x="1083303" y="965105"/>
                    <a:pt x="1087105" y="965105"/>
                  </a:cubicBezTo>
                  <a:lnTo>
                    <a:pt x="1354043" y="965105"/>
                  </a:lnTo>
                  <a:lnTo>
                    <a:pt x="1354043" y="698167"/>
                  </a:lnTo>
                  <a:cubicBezTo>
                    <a:pt x="1354043" y="694365"/>
                    <a:pt x="1357845" y="690562"/>
                    <a:pt x="1362408" y="690562"/>
                  </a:cubicBezTo>
                  <a:close/>
                  <a:moveTo>
                    <a:pt x="8343" y="690562"/>
                  </a:moveTo>
                  <a:cubicBezTo>
                    <a:pt x="12895" y="690562"/>
                    <a:pt x="15929" y="694365"/>
                    <a:pt x="15929" y="698167"/>
                  </a:cubicBezTo>
                  <a:lnTo>
                    <a:pt x="15929" y="965105"/>
                  </a:lnTo>
                  <a:lnTo>
                    <a:pt x="282169" y="965105"/>
                  </a:lnTo>
                  <a:cubicBezTo>
                    <a:pt x="286720" y="965105"/>
                    <a:pt x="290513" y="968907"/>
                    <a:pt x="290513" y="973470"/>
                  </a:cubicBezTo>
                  <a:cubicBezTo>
                    <a:pt x="290513" y="978033"/>
                    <a:pt x="286720" y="981075"/>
                    <a:pt x="282169" y="981075"/>
                  </a:cubicBezTo>
                  <a:lnTo>
                    <a:pt x="8343" y="981075"/>
                  </a:lnTo>
                  <a:cubicBezTo>
                    <a:pt x="3792" y="981075"/>
                    <a:pt x="0" y="978033"/>
                    <a:pt x="0" y="973470"/>
                  </a:cubicBezTo>
                  <a:lnTo>
                    <a:pt x="0" y="698167"/>
                  </a:lnTo>
                  <a:cubicBezTo>
                    <a:pt x="0" y="694365"/>
                    <a:pt x="3792" y="690562"/>
                    <a:pt x="8343" y="690562"/>
                  </a:cubicBezTo>
                  <a:close/>
                  <a:moveTo>
                    <a:pt x="924299" y="555625"/>
                  </a:moveTo>
                  <a:cubicBezTo>
                    <a:pt x="928081" y="555625"/>
                    <a:pt x="931863" y="559461"/>
                    <a:pt x="931863" y="564064"/>
                  </a:cubicBezTo>
                  <a:lnTo>
                    <a:pt x="931863" y="662254"/>
                  </a:lnTo>
                  <a:cubicBezTo>
                    <a:pt x="931863" y="666857"/>
                    <a:pt x="928081" y="669925"/>
                    <a:pt x="924299" y="669925"/>
                  </a:cubicBezTo>
                  <a:lnTo>
                    <a:pt x="827471" y="669925"/>
                  </a:lnTo>
                  <a:cubicBezTo>
                    <a:pt x="822933" y="669925"/>
                    <a:pt x="819150" y="666857"/>
                    <a:pt x="819150" y="662254"/>
                  </a:cubicBezTo>
                  <a:cubicBezTo>
                    <a:pt x="819150" y="657651"/>
                    <a:pt x="822933" y="653816"/>
                    <a:pt x="827471" y="653816"/>
                  </a:cubicBezTo>
                  <a:lnTo>
                    <a:pt x="915978" y="653816"/>
                  </a:lnTo>
                  <a:lnTo>
                    <a:pt x="915978" y="564064"/>
                  </a:lnTo>
                  <a:cubicBezTo>
                    <a:pt x="915978" y="559461"/>
                    <a:pt x="919760" y="555625"/>
                    <a:pt x="924299" y="555625"/>
                  </a:cubicBezTo>
                  <a:close/>
                  <a:moveTo>
                    <a:pt x="444944" y="555625"/>
                  </a:moveTo>
                  <a:cubicBezTo>
                    <a:pt x="449516" y="555625"/>
                    <a:pt x="453326" y="559461"/>
                    <a:pt x="453326" y="564064"/>
                  </a:cubicBezTo>
                  <a:lnTo>
                    <a:pt x="453326" y="653816"/>
                  </a:lnTo>
                  <a:lnTo>
                    <a:pt x="542480" y="653816"/>
                  </a:lnTo>
                  <a:cubicBezTo>
                    <a:pt x="547052" y="653816"/>
                    <a:pt x="550862" y="657651"/>
                    <a:pt x="550862" y="662254"/>
                  </a:cubicBezTo>
                  <a:cubicBezTo>
                    <a:pt x="550862" y="666857"/>
                    <a:pt x="547052" y="669925"/>
                    <a:pt x="542480" y="669925"/>
                  </a:cubicBezTo>
                  <a:lnTo>
                    <a:pt x="444944" y="669925"/>
                  </a:lnTo>
                  <a:cubicBezTo>
                    <a:pt x="440372" y="669925"/>
                    <a:pt x="436562" y="666857"/>
                    <a:pt x="436562" y="662254"/>
                  </a:cubicBezTo>
                  <a:lnTo>
                    <a:pt x="436562" y="564064"/>
                  </a:lnTo>
                  <a:cubicBezTo>
                    <a:pt x="436562" y="559461"/>
                    <a:pt x="440372" y="555625"/>
                    <a:pt x="444944" y="555625"/>
                  </a:cubicBezTo>
                  <a:close/>
                  <a:moveTo>
                    <a:pt x="827471" y="312737"/>
                  </a:moveTo>
                  <a:lnTo>
                    <a:pt x="924299" y="312737"/>
                  </a:lnTo>
                  <a:cubicBezTo>
                    <a:pt x="928081" y="312737"/>
                    <a:pt x="931863" y="316520"/>
                    <a:pt x="931863" y="321058"/>
                  </a:cubicBezTo>
                  <a:lnTo>
                    <a:pt x="931863" y="417886"/>
                  </a:lnTo>
                  <a:cubicBezTo>
                    <a:pt x="931863" y="422424"/>
                    <a:pt x="928081" y="425450"/>
                    <a:pt x="924299" y="425450"/>
                  </a:cubicBezTo>
                  <a:cubicBezTo>
                    <a:pt x="919760" y="425450"/>
                    <a:pt x="915978" y="422424"/>
                    <a:pt x="915978" y="417886"/>
                  </a:cubicBezTo>
                  <a:lnTo>
                    <a:pt x="915978" y="329379"/>
                  </a:lnTo>
                  <a:lnTo>
                    <a:pt x="827471" y="329379"/>
                  </a:lnTo>
                  <a:cubicBezTo>
                    <a:pt x="822933" y="329379"/>
                    <a:pt x="819150" y="325597"/>
                    <a:pt x="819150" y="321058"/>
                  </a:cubicBezTo>
                  <a:cubicBezTo>
                    <a:pt x="819150" y="316520"/>
                    <a:pt x="822933" y="312737"/>
                    <a:pt x="827471" y="312737"/>
                  </a:cubicBezTo>
                  <a:close/>
                  <a:moveTo>
                    <a:pt x="444944" y="312737"/>
                  </a:moveTo>
                  <a:lnTo>
                    <a:pt x="542480" y="312737"/>
                  </a:lnTo>
                  <a:cubicBezTo>
                    <a:pt x="547052" y="312737"/>
                    <a:pt x="550862" y="316520"/>
                    <a:pt x="550862" y="321058"/>
                  </a:cubicBezTo>
                  <a:cubicBezTo>
                    <a:pt x="550862" y="325597"/>
                    <a:pt x="547052" y="329379"/>
                    <a:pt x="542480" y="329379"/>
                  </a:cubicBezTo>
                  <a:lnTo>
                    <a:pt x="453326" y="329379"/>
                  </a:lnTo>
                  <a:lnTo>
                    <a:pt x="453326" y="417886"/>
                  </a:lnTo>
                  <a:cubicBezTo>
                    <a:pt x="453326" y="422424"/>
                    <a:pt x="449516" y="425450"/>
                    <a:pt x="444944" y="425450"/>
                  </a:cubicBezTo>
                  <a:cubicBezTo>
                    <a:pt x="440372" y="425450"/>
                    <a:pt x="436562" y="422424"/>
                    <a:pt x="436562" y="417886"/>
                  </a:cubicBezTo>
                  <a:lnTo>
                    <a:pt x="436562" y="321058"/>
                  </a:lnTo>
                  <a:cubicBezTo>
                    <a:pt x="436562" y="316520"/>
                    <a:pt x="440372" y="312737"/>
                    <a:pt x="444944" y="312737"/>
                  </a:cubicBezTo>
                  <a:close/>
                  <a:moveTo>
                    <a:pt x="1087105" y="0"/>
                  </a:moveTo>
                  <a:lnTo>
                    <a:pt x="1362408" y="0"/>
                  </a:lnTo>
                  <a:cubicBezTo>
                    <a:pt x="1366971" y="0"/>
                    <a:pt x="1370013" y="3813"/>
                    <a:pt x="1370013" y="8389"/>
                  </a:cubicBezTo>
                  <a:lnTo>
                    <a:pt x="1370013" y="283710"/>
                  </a:lnTo>
                  <a:cubicBezTo>
                    <a:pt x="1370013" y="288286"/>
                    <a:pt x="1366971" y="292100"/>
                    <a:pt x="1362408" y="292100"/>
                  </a:cubicBezTo>
                  <a:cubicBezTo>
                    <a:pt x="1357845" y="292100"/>
                    <a:pt x="1354043" y="288286"/>
                    <a:pt x="1354043" y="283710"/>
                  </a:cubicBezTo>
                  <a:lnTo>
                    <a:pt x="1354043" y="16016"/>
                  </a:lnTo>
                  <a:lnTo>
                    <a:pt x="1087105" y="16016"/>
                  </a:lnTo>
                  <a:cubicBezTo>
                    <a:pt x="1083303" y="16016"/>
                    <a:pt x="1079500" y="12965"/>
                    <a:pt x="1079500" y="8389"/>
                  </a:cubicBezTo>
                  <a:cubicBezTo>
                    <a:pt x="1079500" y="3813"/>
                    <a:pt x="1083303" y="0"/>
                    <a:pt x="1087105" y="0"/>
                  </a:cubicBezTo>
                  <a:close/>
                  <a:moveTo>
                    <a:pt x="8343" y="0"/>
                  </a:moveTo>
                  <a:lnTo>
                    <a:pt x="282169" y="0"/>
                  </a:lnTo>
                  <a:cubicBezTo>
                    <a:pt x="286720" y="0"/>
                    <a:pt x="290513" y="3813"/>
                    <a:pt x="290513" y="8389"/>
                  </a:cubicBezTo>
                  <a:cubicBezTo>
                    <a:pt x="290513" y="12965"/>
                    <a:pt x="286720" y="16016"/>
                    <a:pt x="282169" y="16016"/>
                  </a:cubicBezTo>
                  <a:lnTo>
                    <a:pt x="15929" y="16016"/>
                  </a:lnTo>
                  <a:lnTo>
                    <a:pt x="15929" y="283710"/>
                  </a:lnTo>
                  <a:cubicBezTo>
                    <a:pt x="15929" y="288286"/>
                    <a:pt x="12895" y="292100"/>
                    <a:pt x="8343" y="292100"/>
                  </a:cubicBezTo>
                  <a:cubicBezTo>
                    <a:pt x="3792" y="292100"/>
                    <a:pt x="0" y="288286"/>
                    <a:pt x="0" y="283710"/>
                  </a:cubicBezTo>
                  <a:lnTo>
                    <a:pt x="0" y="8389"/>
                  </a:lnTo>
                  <a:cubicBezTo>
                    <a:pt x="0" y="3813"/>
                    <a:pt x="3792" y="0"/>
                    <a:pt x="8343" y="0"/>
                  </a:cubicBezTo>
                  <a:close/>
                </a:path>
              </a:pathLst>
            </a:custGeom>
            <a:solidFill>
              <a:srgbClr val="F87F26">
                <a:alpha val="5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12" name="Freeform: Shape 411">
              <a:extLst>
                <a:ext uri="{FF2B5EF4-FFF2-40B4-BE49-F238E27FC236}">
                  <a16:creationId xmlns:a16="http://schemas.microsoft.com/office/drawing/2014/main" id="{736EF89F-D10E-4122-835A-366CC4B68A9D}"/>
                </a:ext>
              </a:extLst>
            </p:cNvPr>
            <p:cNvSpPr>
              <a:spLocks noChangeArrowheads="1"/>
            </p:cNvSpPr>
            <p:nvPr/>
          </p:nvSpPr>
          <p:spPr bwMode="auto">
            <a:xfrm>
              <a:off x="8628062" y="6426200"/>
              <a:ext cx="422276" cy="1104901"/>
            </a:xfrm>
            <a:custGeom>
              <a:avLst/>
              <a:gdLst>
                <a:gd name="connsiteX0" fmla="*/ 211138 w 422276"/>
                <a:gd name="connsiteY0" fmla="*/ 684213 h 1104901"/>
                <a:gd name="connsiteX1" fmla="*/ 422276 w 422276"/>
                <a:gd name="connsiteY1" fmla="*/ 894557 h 1104901"/>
                <a:gd name="connsiteX2" fmla="*/ 211138 w 422276"/>
                <a:gd name="connsiteY2" fmla="*/ 1104901 h 1104901"/>
                <a:gd name="connsiteX3" fmla="*/ 0 w 422276"/>
                <a:gd name="connsiteY3" fmla="*/ 894557 h 1104901"/>
                <a:gd name="connsiteX4" fmla="*/ 211138 w 422276"/>
                <a:gd name="connsiteY4" fmla="*/ 684213 h 1104901"/>
                <a:gd name="connsiteX5" fmla="*/ 211138 w 422276"/>
                <a:gd name="connsiteY5" fmla="*/ 0 h 1104901"/>
                <a:gd name="connsiteX6" fmla="*/ 422276 w 422276"/>
                <a:gd name="connsiteY6" fmla="*/ 210344 h 1104901"/>
                <a:gd name="connsiteX7" fmla="*/ 211138 w 422276"/>
                <a:gd name="connsiteY7" fmla="*/ 420688 h 1104901"/>
                <a:gd name="connsiteX8" fmla="*/ 0 w 422276"/>
                <a:gd name="connsiteY8" fmla="*/ 210344 h 1104901"/>
                <a:gd name="connsiteX9" fmla="*/ 211138 w 422276"/>
                <a:gd name="connsiteY9" fmla="*/ 0 h 1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276" h="1104901">
                  <a:moveTo>
                    <a:pt x="211138" y="684213"/>
                  </a:moveTo>
                  <a:cubicBezTo>
                    <a:pt x="327746" y="684213"/>
                    <a:pt x="422276" y="778387"/>
                    <a:pt x="422276" y="894557"/>
                  </a:cubicBezTo>
                  <a:cubicBezTo>
                    <a:pt x="422276" y="1010727"/>
                    <a:pt x="327746" y="1104901"/>
                    <a:pt x="211138" y="1104901"/>
                  </a:cubicBezTo>
                  <a:cubicBezTo>
                    <a:pt x="94530" y="1104901"/>
                    <a:pt x="0" y="1010727"/>
                    <a:pt x="0" y="894557"/>
                  </a:cubicBezTo>
                  <a:cubicBezTo>
                    <a:pt x="0" y="778387"/>
                    <a:pt x="94530" y="684213"/>
                    <a:pt x="211138" y="684213"/>
                  </a:cubicBezTo>
                  <a:close/>
                  <a:moveTo>
                    <a:pt x="211138" y="0"/>
                  </a:moveTo>
                  <a:cubicBezTo>
                    <a:pt x="327746" y="0"/>
                    <a:pt x="422276" y="94174"/>
                    <a:pt x="422276" y="210344"/>
                  </a:cubicBezTo>
                  <a:cubicBezTo>
                    <a:pt x="422276" y="326514"/>
                    <a:pt x="327746" y="420688"/>
                    <a:pt x="211138" y="420688"/>
                  </a:cubicBezTo>
                  <a:cubicBezTo>
                    <a:pt x="94530" y="420688"/>
                    <a:pt x="0" y="326514"/>
                    <a:pt x="0" y="210344"/>
                  </a:cubicBezTo>
                  <a:cubicBezTo>
                    <a:pt x="0" y="94174"/>
                    <a:pt x="94530" y="0"/>
                    <a:pt x="211138" y="0"/>
                  </a:cubicBezTo>
                  <a:close/>
                </a:path>
              </a:pathLst>
            </a:custGeom>
            <a:solidFill>
              <a:srgbClr val="F87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13" name="Oval 71">
              <a:extLst>
                <a:ext uri="{FF2B5EF4-FFF2-40B4-BE49-F238E27FC236}">
                  <a16:creationId xmlns:a16="http://schemas.microsoft.com/office/drawing/2014/main" id="{15D2F1C9-4114-43D4-8EF7-D1174F89224B}"/>
                </a:ext>
              </a:extLst>
            </p:cNvPr>
            <p:cNvSpPr>
              <a:spLocks noChangeArrowheads="1"/>
            </p:cNvSpPr>
            <p:nvPr/>
          </p:nvSpPr>
          <p:spPr bwMode="auto">
            <a:xfrm>
              <a:off x="6369050" y="8299450"/>
              <a:ext cx="420688" cy="422275"/>
            </a:xfrm>
            <a:prstGeom prst="ellipse">
              <a:avLst/>
            </a:prstGeom>
            <a:solidFill>
              <a:srgbClr val="F87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14" name="Freeform: Shape 413">
              <a:extLst>
                <a:ext uri="{FF2B5EF4-FFF2-40B4-BE49-F238E27FC236}">
                  <a16:creationId xmlns:a16="http://schemas.microsoft.com/office/drawing/2014/main" id="{F5E3052F-E280-49CD-98C3-FBF5029CA37A}"/>
                </a:ext>
              </a:extLst>
            </p:cNvPr>
            <p:cNvSpPr>
              <a:spLocks/>
            </p:cNvSpPr>
            <p:nvPr/>
          </p:nvSpPr>
          <p:spPr bwMode="auto">
            <a:xfrm>
              <a:off x="6921500" y="8313737"/>
              <a:ext cx="1028700" cy="401638"/>
            </a:xfrm>
            <a:custGeom>
              <a:avLst/>
              <a:gdLst>
                <a:gd name="connsiteX0" fmla="*/ 12183 w 1028700"/>
                <a:gd name="connsiteY0" fmla="*/ 377825 h 401638"/>
                <a:gd name="connsiteX1" fmla="*/ 1016517 w 1028700"/>
                <a:gd name="connsiteY1" fmla="*/ 377825 h 401638"/>
                <a:gd name="connsiteX2" fmla="*/ 1028700 w 1028700"/>
                <a:gd name="connsiteY2" fmla="*/ 389732 h 401638"/>
                <a:gd name="connsiteX3" fmla="*/ 1016517 w 1028700"/>
                <a:gd name="connsiteY3" fmla="*/ 401638 h 401638"/>
                <a:gd name="connsiteX4" fmla="*/ 12183 w 1028700"/>
                <a:gd name="connsiteY4" fmla="*/ 401638 h 401638"/>
                <a:gd name="connsiteX5" fmla="*/ 0 w 1028700"/>
                <a:gd name="connsiteY5" fmla="*/ 389732 h 401638"/>
                <a:gd name="connsiteX6" fmla="*/ 12183 w 1028700"/>
                <a:gd name="connsiteY6" fmla="*/ 377825 h 401638"/>
                <a:gd name="connsiteX7" fmla="*/ 12183 w 1028700"/>
                <a:gd name="connsiteY7" fmla="*/ 188912 h 401638"/>
                <a:gd name="connsiteX8" fmla="*/ 1016517 w 1028700"/>
                <a:gd name="connsiteY8" fmla="*/ 188912 h 401638"/>
                <a:gd name="connsiteX9" fmla="*/ 1028700 w 1028700"/>
                <a:gd name="connsiteY9" fmla="*/ 200818 h 401638"/>
                <a:gd name="connsiteX10" fmla="*/ 1016517 w 1028700"/>
                <a:gd name="connsiteY10" fmla="*/ 212725 h 401638"/>
                <a:gd name="connsiteX11" fmla="*/ 12183 w 1028700"/>
                <a:gd name="connsiteY11" fmla="*/ 212725 h 401638"/>
                <a:gd name="connsiteX12" fmla="*/ 0 w 1028700"/>
                <a:gd name="connsiteY12" fmla="*/ 200818 h 401638"/>
                <a:gd name="connsiteX13" fmla="*/ 12183 w 1028700"/>
                <a:gd name="connsiteY13" fmla="*/ 188912 h 401638"/>
                <a:gd name="connsiteX14" fmla="*/ 12183 w 1028700"/>
                <a:gd name="connsiteY14" fmla="*/ 0 h 401638"/>
                <a:gd name="connsiteX15" fmla="*/ 1016517 w 1028700"/>
                <a:gd name="connsiteY15" fmla="*/ 0 h 401638"/>
                <a:gd name="connsiteX16" fmla="*/ 1028700 w 1028700"/>
                <a:gd name="connsiteY16" fmla="*/ 11906 h 401638"/>
                <a:gd name="connsiteX17" fmla="*/ 1016517 w 1028700"/>
                <a:gd name="connsiteY17" fmla="*/ 23813 h 401638"/>
                <a:gd name="connsiteX18" fmla="*/ 12183 w 1028700"/>
                <a:gd name="connsiteY18" fmla="*/ 23813 h 401638"/>
                <a:gd name="connsiteX19" fmla="*/ 0 w 1028700"/>
                <a:gd name="connsiteY19" fmla="*/ 11906 h 401638"/>
                <a:gd name="connsiteX20" fmla="*/ 12183 w 1028700"/>
                <a:gd name="connsiteY20" fmla="*/ 0 h 40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8700" h="401638">
                  <a:moveTo>
                    <a:pt x="12183" y="377825"/>
                  </a:moveTo>
                  <a:lnTo>
                    <a:pt x="1016517" y="377825"/>
                  </a:lnTo>
                  <a:cubicBezTo>
                    <a:pt x="1023370" y="377825"/>
                    <a:pt x="1028700" y="383034"/>
                    <a:pt x="1028700" y="389732"/>
                  </a:cubicBezTo>
                  <a:cubicBezTo>
                    <a:pt x="1028700" y="396429"/>
                    <a:pt x="1023370" y="401638"/>
                    <a:pt x="1016517" y="401638"/>
                  </a:cubicBezTo>
                  <a:lnTo>
                    <a:pt x="12183" y="401638"/>
                  </a:lnTo>
                  <a:cubicBezTo>
                    <a:pt x="5330" y="401638"/>
                    <a:pt x="0" y="396429"/>
                    <a:pt x="0" y="389732"/>
                  </a:cubicBezTo>
                  <a:cubicBezTo>
                    <a:pt x="0" y="383034"/>
                    <a:pt x="5330" y="377825"/>
                    <a:pt x="12183" y="377825"/>
                  </a:cubicBezTo>
                  <a:close/>
                  <a:moveTo>
                    <a:pt x="12183" y="188912"/>
                  </a:moveTo>
                  <a:lnTo>
                    <a:pt x="1016517" y="188912"/>
                  </a:lnTo>
                  <a:cubicBezTo>
                    <a:pt x="1023370" y="188912"/>
                    <a:pt x="1028700" y="194121"/>
                    <a:pt x="1028700" y="200818"/>
                  </a:cubicBezTo>
                  <a:cubicBezTo>
                    <a:pt x="1028700" y="207516"/>
                    <a:pt x="1023370" y="212725"/>
                    <a:pt x="1016517" y="212725"/>
                  </a:cubicBezTo>
                  <a:lnTo>
                    <a:pt x="12183" y="212725"/>
                  </a:lnTo>
                  <a:cubicBezTo>
                    <a:pt x="5330" y="212725"/>
                    <a:pt x="0" y="207516"/>
                    <a:pt x="0" y="200818"/>
                  </a:cubicBezTo>
                  <a:cubicBezTo>
                    <a:pt x="0" y="194121"/>
                    <a:pt x="5330" y="188912"/>
                    <a:pt x="12183" y="188912"/>
                  </a:cubicBezTo>
                  <a:close/>
                  <a:moveTo>
                    <a:pt x="12183" y="0"/>
                  </a:moveTo>
                  <a:lnTo>
                    <a:pt x="1016517" y="0"/>
                  </a:lnTo>
                  <a:cubicBezTo>
                    <a:pt x="1023370" y="0"/>
                    <a:pt x="1028700" y="5209"/>
                    <a:pt x="1028700" y="11906"/>
                  </a:cubicBezTo>
                  <a:cubicBezTo>
                    <a:pt x="1028700" y="18604"/>
                    <a:pt x="1023370" y="23813"/>
                    <a:pt x="1016517" y="23813"/>
                  </a:cubicBezTo>
                  <a:lnTo>
                    <a:pt x="12183" y="23813"/>
                  </a:lnTo>
                  <a:cubicBezTo>
                    <a:pt x="5330" y="23813"/>
                    <a:pt x="0" y="18604"/>
                    <a:pt x="0" y="11906"/>
                  </a:cubicBezTo>
                  <a:cubicBezTo>
                    <a:pt x="0" y="5209"/>
                    <a:pt x="5330" y="0"/>
                    <a:pt x="12183" y="0"/>
                  </a:cubicBezTo>
                  <a:close/>
                </a:path>
              </a:pathLst>
            </a:custGeom>
            <a:solidFill>
              <a:srgbClr val="F87F26">
                <a:alpha val="5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15" name="Freeform 75">
              <a:extLst>
                <a:ext uri="{FF2B5EF4-FFF2-40B4-BE49-F238E27FC236}">
                  <a16:creationId xmlns:a16="http://schemas.microsoft.com/office/drawing/2014/main" id="{002F834A-B28A-4E04-BE96-10527246AA68}"/>
                </a:ext>
              </a:extLst>
            </p:cNvPr>
            <p:cNvSpPr>
              <a:spLocks noEditPoints="1"/>
            </p:cNvSpPr>
            <p:nvPr/>
          </p:nvSpPr>
          <p:spPr bwMode="auto">
            <a:xfrm>
              <a:off x="5754688" y="5846763"/>
              <a:ext cx="5991225" cy="3648075"/>
            </a:xfrm>
            <a:custGeom>
              <a:avLst/>
              <a:gdLst>
                <a:gd name="T0" fmla="*/ 7786 w 7874"/>
                <a:gd name="T1" fmla="*/ 4491 h 4794"/>
                <a:gd name="T2" fmla="*/ 7570 w 7874"/>
                <a:gd name="T3" fmla="*/ 4707 h 4794"/>
                <a:gd name="T4" fmla="*/ 304 w 7874"/>
                <a:gd name="T5" fmla="*/ 4707 h 4794"/>
                <a:gd name="T6" fmla="*/ 88 w 7874"/>
                <a:gd name="T7" fmla="*/ 4491 h 4794"/>
                <a:gd name="T8" fmla="*/ 88 w 7874"/>
                <a:gd name="T9" fmla="*/ 303 h 4794"/>
                <a:gd name="T10" fmla="*/ 304 w 7874"/>
                <a:gd name="T11" fmla="*/ 87 h 4794"/>
                <a:gd name="T12" fmla="*/ 7570 w 7874"/>
                <a:gd name="T13" fmla="*/ 87 h 4794"/>
                <a:gd name="T14" fmla="*/ 7786 w 7874"/>
                <a:gd name="T15" fmla="*/ 303 h 4794"/>
                <a:gd name="T16" fmla="*/ 7786 w 7874"/>
                <a:gd name="T17" fmla="*/ 4491 h 4794"/>
                <a:gd name="T18" fmla="*/ 7651 w 7874"/>
                <a:gd name="T19" fmla="*/ 0 h 4794"/>
                <a:gd name="T20" fmla="*/ 223 w 7874"/>
                <a:gd name="T21" fmla="*/ 0 h 4794"/>
                <a:gd name="T22" fmla="*/ 0 w 7874"/>
                <a:gd name="T23" fmla="*/ 223 h 4794"/>
                <a:gd name="T24" fmla="*/ 0 w 7874"/>
                <a:gd name="T25" fmla="*/ 4571 h 4794"/>
                <a:gd name="T26" fmla="*/ 223 w 7874"/>
                <a:gd name="T27" fmla="*/ 4794 h 4794"/>
                <a:gd name="T28" fmla="*/ 7651 w 7874"/>
                <a:gd name="T29" fmla="*/ 4794 h 4794"/>
                <a:gd name="T30" fmla="*/ 7874 w 7874"/>
                <a:gd name="T31" fmla="*/ 4571 h 4794"/>
                <a:gd name="T32" fmla="*/ 7874 w 7874"/>
                <a:gd name="T33" fmla="*/ 223 h 4794"/>
                <a:gd name="T34" fmla="*/ 7651 w 7874"/>
                <a:gd name="T35" fmla="*/ 0 h 4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74" h="4794">
                  <a:moveTo>
                    <a:pt x="7786" y="4491"/>
                  </a:moveTo>
                  <a:cubicBezTo>
                    <a:pt x="7786" y="4610"/>
                    <a:pt x="7689" y="4707"/>
                    <a:pt x="7570" y="4707"/>
                  </a:cubicBezTo>
                  <a:lnTo>
                    <a:pt x="304" y="4707"/>
                  </a:lnTo>
                  <a:cubicBezTo>
                    <a:pt x="185" y="4707"/>
                    <a:pt x="88" y="4610"/>
                    <a:pt x="88" y="4491"/>
                  </a:cubicBezTo>
                  <a:lnTo>
                    <a:pt x="88" y="303"/>
                  </a:lnTo>
                  <a:cubicBezTo>
                    <a:pt x="88" y="184"/>
                    <a:pt x="185" y="87"/>
                    <a:pt x="304" y="87"/>
                  </a:cubicBezTo>
                  <a:lnTo>
                    <a:pt x="7570" y="87"/>
                  </a:lnTo>
                  <a:cubicBezTo>
                    <a:pt x="7689" y="87"/>
                    <a:pt x="7786" y="184"/>
                    <a:pt x="7786" y="303"/>
                  </a:cubicBezTo>
                  <a:lnTo>
                    <a:pt x="7786" y="4491"/>
                  </a:lnTo>
                  <a:close/>
                  <a:moveTo>
                    <a:pt x="7651" y="0"/>
                  </a:moveTo>
                  <a:lnTo>
                    <a:pt x="223" y="0"/>
                  </a:lnTo>
                  <a:cubicBezTo>
                    <a:pt x="100" y="0"/>
                    <a:pt x="0" y="100"/>
                    <a:pt x="0" y="223"/>
                  </a:cubicBezTo>
                  <a:lnTo>
                    <a:pt x="0" y="4571"/>
                  </a:lnTo>
                  <a:cubicBezTo>
                    <a:pt x="0" y="4694"/>
                    <a:pt x="100" y="4794"/>
                    <a:pt x="223" y="4794"/>
                  </a:cubicBezTo>
                  <a:lnTo>
                    <a:pt x="7651" y="4794"/>
                  </a:lnTo>
                  <a:cubicBezTo>
                    <a:pt x="7774" y="4794"/>
                    <a:pt x="7874" y="4694"/>
                    <a:pt x="7874" y="4571"/>
                  </a:cubicBezTo>
                  <a:lnTo>
                    <a:pt x="7874" y="223"/>
                  </a:lnTo>
                  <a:cubicBezTo>
                    <a:pt x="7874" y="100"/>
                    <a:pt x="7774" y="0"/>
                    <a:pt x="7651" y="0"/>
                  </a:cubicBezTo>
                  <a:close/>
                </a:path>
              </a:pathLst>
            </a:custGeom>
            <a:solidFill>
              <a:srgbClr val="FFFFFF">
                <a:alpha val="5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16" name="Freeform 76">
              <a:extLst>
                <a:ext uri="{FF2B5EF4-FFF2-40B4-BE49-F238E27FC236}">
                  <a16:creationId xmlns:a16="http://schemas.microsoft.com/office/drawing/2014/main" id="{34FE0AEE-0361-4EE1-82A3-2D1BCEBEE5B5}"/>
                </a:ext>
              </a:extLst>
            </p:cNvPr>
            <p:cNvSpPr>
              <a:spLocks/>
            </p:cNvSpPr>
            <p:nvPr/>
          </p:nvSpPr>
          <p:spPr bwMode="auto">
            <a:xfrm>
              <a:off x="6188075" y="9197975"/>
              <a:ext cx="442913" cy="1069975"/>
            </a:xfrm>
            <a:custGeom>
              <a:avLst/>
              <a:gdLst>
                <a:gd name="T0" fmla="*/ 570 w 580"/>
                <a:gd name="T1" fmla="*/ 479 h 1405"/>
                <a:gd name="T2" fmla="*/ 525 w 580"/>
                <a:gd name="T3" fmla="*/ 375 h 1405"/>
                <a:gd name="T4" fmla="*/ 526 w 580"/>
                <a:gd name="T5" fmla="*/ 312 h 1405"/>
                <a:gd name="T6" fmla="*/ 580 w 580"/>
                <a:gd name="T7" fmla="*/ 197 h 1405"/>
                <a:gd name="T8" fmla="*/ 290 w 580"/>
                <a:gd name="T9" fmla="*/ 0 h 1405"/>
                <a:gd name="T10" fmla="*/ 0 w 580"/>
                <a:gd name="T11" fmla="*/ 197 h 1405"/>
                <a:gd name="T12" fmla="*/ 54 w 580"/>
                <a:gd name="T13" fmla="*/ 312 h 1405"/>
                <a:gd name="T14" fmla="*/ 55 w 580"/>
                <a:gd name="T15" fmla="*/ 375 h 1405"/>
                <a:gd name="T16" fmla="*/ 10 w 580"/>
                <a:gd name="T17" fmla="*/ 479 h 1405"/>
                <a:gd name="T18" fmla="*/ 73 w 580"/>
                <a:gd name="T19" fmla="*/ 599 h 1405"/>
                <a:gd name="T20" fmla="*/ 77 w 580"/>
                <a:gd name="T21" fmla="*/ 665 h 1405"/>
                <a:gd name="T22" fmla="*/ 35 w 580"/>
                <a:gd name="T23" fmla="*/ 761 h 1405"/>
                <a:gd name="T24" fmla="*/ 103 w 580"/>
                <a:gd name="T25" fmla="*/ 879 h 1405"/>
                <a:gd name="T26" fmla="*/ 107 w 580"/>
                <a:gd name="T27" fmla="*/ 950 h 1405"/>
                <a:gd name="T28" fmla="*/ 61 w 580"/>
                <a:gd name="T29" fmla="*/ 1043 h 1405"/>
                <a:gd name="T30" fmla="*/ 112 w 580"/>
                <a:gd name="T31" fmla="*/ 1141 h 1405"/>
                <a:gd name="T32" fmla="*/ 117 w 580"/>
                <a:gd name="T33" fmla="*/ 1205 h 1405"/>
                <a:gd name="T34" fmla="*/ 92 w 580"/>
                <a:gd name="T35" fmla="*/ 1270 h 1405"/>
                <a:gd name="T36" fmla="*/ 290 w 580"/>
                <a:gd name="T37" fmla="*/ 1405 h 1405"/>
                <a:gd name="T38" fmla="*/ 488 w 580"/>
                <a:gd name="T39" fmla="*/ 1270 h 1405"/>
                <a:gd name="T40" fmla="*/ 463 w 580"/>
                <a:gd name="T41" fmla="*/ 1205 h 1405"/>
                <a:gd name="T42" fmla="*/ 469 w 580"/>
                <a:gd name="T43" fmla="*/ 1141 h 1405"/>
                <a:gd name="T44" fmla="*/ 519 w 580"/>
                <a:gd name="T45" fmla="*/ 1043 h 1405"/>
                <a:gd name="T46" fmla="*/ 473 w 580"/>
                <a:gd name="T47" fmla="*/ 950 h 1405"/>
                <a:gd name="T48" fmla="*/ 478 w 580"/>
                <a:gd name="T49" fmla="*/ 879 h 1405"/>
                <a:gd name="T50" fmla="*/ 545 w 580"/>
                <a:gd name="T51" fmla="*/ 761 h 1405"/>
                <a:gd name="T52" fmla="*/ 503 w 580"/>
                <a:gd name="T53" fmla="*/ 665 h 1405"/>
                <a:gd name="T54" fmla="*/ 508 w 580"/>
                <a:gd name="T55" fmla="*/ 599 h 1405"/>
                <a:gd name="T56" fmla="*/ 570 w 580"/>
                <a:gd name="T57" fmla="*/ 479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0" h="1405">
                  <a:moveTo>
                    <a:pt x="570" y="479"/>
                  </a:moveTo>
                  <a:cubicBezTo>
                    <a:pt x="570" y="441"/>
                    <a:pt x="554" y="405"/>
                    <a:pt x="525" y="375"/>
                  </a:cubicBezTo>
                  <a:cubicBezTo>
                    <a:pt x="508" y="358"/>
                    <a:pt x="508" y="329"/>
                    <a:pt x="526" y="312"/>
                  </a:cubicBezTo>
                  <a:cubicBezTo>
                    <a:pt x="560" y="280"/>
                    <a:pt x="580" y="240"/>
                    <a:pt x="580" y="197"/>
                  </a:cubicBezTo>
                  <a:cubicBezTo>
                    <a:pt x="580" y="88"/>
                    <a:pt x="450" y="0"/>
                    <a:pt x="290" y="0"/>
                  </a:cubicBezTo>
                  <a:cubicBezTo>
                    <a:pt x="130" y="0"/>
                    <a:pt x="0" y="88"/>
                    <a:pt x="0" y="197"/>
                  </a:cubicBezTo>
                  <a:cubicBezTo>
                    <a:pt x="0" y="240"/>
                    <a:pt x="20" y="280"/>
                    <a:pt x="54" y="312"/>
                  </a:cubicBezTo>
                  <a:cubicBezTo>
                    <a:pt x="72" y="329"/>
                    <a:pt x="72" y="358"/>
                    <a:pt x="55" y="375"/>
                  </a:cubicBezTo>
                  <a:cubicBezTo>
                    <a:pt x="27" y="405"/>
                    <a:pt x="10" y="441"/>
                    <a:pt x="10" y="479"/>
                  </a:cubicBezTo>
                  <a:cubicBezTo>
                    <a:pt x="10" y="525"/>
                    <a:pt x="34" y="567"/>
                    <a:pt x="73" y="599"/>
                  </a:cubicBezTo>
                  <a:cubicBezTo>
                    <a:pt x="93" y="616"/>
                    <a:pt x="96" y="647"/>
                    <a:pt x="77" y="665"/>
                  </a:cubicBezTo>
                  <a:cubicBezTo>
                    <a:pt x="51" y="693"/>
                    <a:pt x="35" y="726"/>
                    <a:pt x="35" y="761"/>
                  </a:cubicBezTo>
                  <a:cubicBezTo>
                    <a:pt x="35" y="807"/>
                    <a:pt x="61" y="848"/>
                    <a:pt x="103" y="879"/>
                  </a:cubicBezTo>
                  <a:cubicBezTo>
                    <a:pt x="126" y="896"/>
                    <a:pt x="129" y="930"/>
                    <a:pt x="107" y="950"/>
                  </a:cubicBezTo>
                  <a:cubicBezTo>
                    <a:pt x="78" y="976"/>
                    <a:pt x="61" y="1008"/>
                    <a:pt x="61" y="1043"/>
                  </a:cubicBezTo>
                  <a:cubicBezTo>
                    <a:pt x="61" y="1081"/>
                    <a:pt x="80" y="1115"/>
                    <a:pt x="112" y="1141"/>
                  </a:cubicBezTo>
                  <a:cubicBezTo>
                    <a:pt x="131" y="1157"/>
                    <a:pt x="133" y="1186"/>
                    <a:pt x="117" y="1205"/>
                  </a:cubicBezTo>
                  <a:cubicBezTo>
                    <a:pt x="101" y="1224"/>
                    <a:pt x="92" y="1246"/>
                    <a:pt x="92" y="1270"/>
                  </a:cubicBezTo>
                  <a:cubicBezTo>
                    <a:pt x="92" y="1344"/>
                    <a:pt x="181" y="1405"/>
                    <a:pt x="290" y="1405"/>
                  </a:cubicBezTo>
                  <a:cubicBezTo>
                    <a:pt x="400" y="1405"/>
                    <a:pt x="488" y="1344"/>
                    <a:pt x="488" y="1270"/>
                  </a:cubicBezTo>
                  <a:cubicBezTo>
                    <a:pt x="488" y="1246"/>
                    <a:pt x="479" y="1224"/>
                    <a:pt x="463" y="1205"/>
                  </a:cubicBezTo>
                  <a:cubicBezTo>
                    <a:pt x="448" y="1186"/>
                    <a:pt x="450" y="1157"/>
                    <a:pt x="469" y="1141"/>
                  </a:cubicBezTo>
                  <a:cubicBezTo>
                    <a:pt x="500" y="1115"/>
                    <a:pt x="519" y="1081"/>
                    <a:pt x="519" y="1043"/>
                  </a:cubicBezTo>
                  <a:cubicBezTo>
                    <a:pt x="519" y="1008"/>
                    <a:pt x="502" y="976"/>
                    <a:pt x="473" y="950"/>
                  </a:cubicBezTo>
                  <a:cubicBezTo>
                    <a:pt x="452" y="930"/>
                    <a:pt x="455" y="896"/>
                    <a:pt x="478" y="879"/>
                  </a:cubicBezTo>
                  <a:cubicBezTo>
                    <a:pt x="520" y="848"/>
                    <a:pt x="545" y="807"/>
                    <a:pt x="545" y="761"/>
                  </a:cubicBezTo>
                  <a:cubicBezTo>
                    <a:pt x="545" y="726"/>
                    <a:pt x="530" y="693"/>
                    <a:pt x="503" y="665"/>
                  </a:cubicBezTo>
                  <a:cubicBezTo>
                    <a:pt x="485" y="647"/>
                    <a:pt x="488" y="616"/>
                    <a:pt x="508" y="599"/>
                  </a:cubicBezTo>
                  <a:cubicBezTo>
                    <a:pt x="547" y="567"/>
                    <a:pt x="570" y="525"/>
                    <a:pt x="570" y="479"/>
                  </a:cubicBezTo>
                  <a:close/>
                </a:path>
              </a:pathLst>
            </a:custGeom>
            <a:solidFill>
              <a:srgbClr val="FC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17" name="Freeform: Shape 416">
              <a:extLst>
                <a:ext uri="{FF2B5EF4-FFF2-40B4-BE49-F238E27FC236}">
                  <a16:creationId xmlns:a16="http://schemas.microsoft.com/office/drawing/2014/main" id="{AB540983-4B88-43C1-AE3F-4A65331C9E77}"/>
                </a:ext>
              </a:extLst>
            </p:cNvPr>
            <p:cNvSpPr>
              <a:spLocks/>
            </p:cNvSpPr>
            <p:nvPr/>
          </p:nvSpPr>
          <p:spPr bwMode="auto">
            <a:xfrm>
              <a:off x="5686770" y="9344208"/>
              <a:ext cx="1449090" cy="1013314"/>
            </a:xfrm>
            <a:custGeom>
              <a:avLst/>
              <a:gdLst>
                <a:gd name="connsiteX0" fmla="*/ 1146167 w 1449090"/>
                <a:gd name="connsiteY0" fmla="*/ 2306 h 1013314"/>
                <a:gd name="connsiteX1" fmla="*/ 1305550 w 1449090"/>
                <a:gd name="connsiteY1" fmla="*/ 30823 h 1013314"/>
                <a:gd name="connsiteX2" fmla="*/ 1438687 w 1449090"/>
                <a:gd name="connsiteY2" fmla="*/ 261996 h 1013314"/>
                <a:gd name="connsiteX3" fmla="*/ 1363370 w 1449090"/>
                <a:gd name="connsiteY3" fmla="*/ 322831 h 1013314"/>
                <a:gd name="connsiteX4" fmla="*/ 1342068 w 1449090"/>
                <a:gd name="connsiteY4" fmla="*/ 366176 h 1013314"/>
                <a:gd name="connsiteX5" fmla="*/ 1338264 w 1449090"/>
                <a:gd name="connsiteY5" fmla="*/ 452105 h 1013314"/>
                <a:gd name="connsiteX6" fmla="*/ 1255339 w 1449090"/>
                <a:gd name="connsiteY6" fmla="*/ 513701 h 1013314"/>
                <a:gd name="connsiteX7" fmla="*/ 1230233 w 1449090"/>
                <a:gd name="connsiteY7" fmla="*/ 557046 h 1013314"/>
                <a:gd name="connsiteX8" fmla="*/ 1227190 w 1449090"/>
                <a:gd name="connsiteY8" fmla="*/ 636892 h 1013314"/>
                <a:gd name="connsiteX9" fmla="*/ 1141983 w 1449090"/>
                <a:gd name="connsiteY9" fmla="*/ 694685 h 1013314"/>
                <a:gd name="connsiteX10" fmla="*/ 1115356 w 1449090"/>
                <a:gd name="connsiteY10" fmla="*/ 741832 h 1013314"/>
                <a:gd name="connsiteX11" fmla="*/ 1116117 w 1449090"/>
                <a:gd name="connsiteY11" fmla="*/ 820918 h 1013314"/>
                <a:gd name="connsiteX12" fmla="*/ 1048407 w 1449090"/>
                <a:gd name="connsiteY12" fmla="*/ 871106 h 1013314"/>
                <a:gd name="connsiteX13" fmla="*/ 1024063 w 1449090"/>
                <a:gd name="connsiteY13" fmla="*/ 912930 h 1013314"/>
                <a:gd name="connsiteX14" fmla="*/ 1019498 w 1449090"/>
                <a:gd name="connsiteY14" fmla="*/ 965401 h 1013314"/>
                <a:gd name="connsiteX15" fmla="*/ 839194 w 1449090"/>
                <a:gd name="connsiteY15" fmla="*/ 992016 h 1013314"/>
                <a:gd name="connsiteX16" fmla="*/ 748661 w 1449090"/>
                <a:gd name="connsiteY16" fmla="*/ 834605 h 1013314"/>
                <a:gd name="connsiteX17" fmla="*/ 786700 w 1449090"/>
                <a:gd name="connsiteY17" fmla="*/ 798104 h 1013314"/>
                <a:gd name="connsiteX18" fmla="*/ 804198 w 1449090"/>
                <a:gd name="connsiteY18" fmla="*/ 753238 h 1013314"/>
                <a:gd name="connsiteX19" fmla="*/ 801915 w 1449090"/>
                <a:gd name="connsiteY19" fmla="*/ 668830 h 1013314"/>
                <a:gd name="connsiteX20" fmla="*/ 865060 w 1449090"/>
                <a:gd name="connsiteY20" fmla="*/ 620162 h 1013314"/>
                <a:gd name="connsiteX21" fmla="*/ 885601 w 1449090"/>
                <a:gd name="connsiteY21" fmla="*/ 570733 h 1013314"/>
                <a:gd name="connsiteX22" fmla="*/ 877993 w 1449090"/>
                <a:gd name="connsiteY22" fmla="*/ 467314 h 1013314"/>
                <a:gd name="connsiteX23" fmla="*/ 938855 w 1449090"/>
                <a:gd name="connsiteY23" fmla="*/ 415604 h 1013314"/>
                <a:gd name="connsiteX24" fmla="*/ 957875 w 1449090"/>
                <a:gd name="connsiteY24" fmla="*/ 369217 h 1013314"/>
                <a:gd name="connsiteX25" fmla="*/ 954832 w 1449090"/>
                <a:gd name="connsiteY25" fmla="*/ 265798 h 1013314"/>
                <a:gd name="connsiteX26" fmla="*/ 1020259 w 1449090"/>
                <a:gd name="connsiteY26" fmla="*/ 210286 h 1013314"/>
                <a:gd name="connsiteX27" fmla="*/ 1040800 w 1449090"/>
                <a:gd name="connsiteY27" fmla="*/ 166181 h 1013314"/>
                <a:gd name="connsiteX28" fmla="*/ 1041560 w 1449090"/>
                <a:gd name="connsiteY28" fmla="*/ 69605 h 1013314"/>
                <a:gd name="connsiteX29" fmla="*/ 1146167 w 1449090"/>
                <a:gd name="connsiteY29" fmla="*/ 2306 h 1013314"/>
                <a:gd name="connsiteX30" fmla="*/ 302816 w 1449090"/>
                <a:gd name="connsiteY30" fmla="*/ 2306 h 1013314"/>
                <a:gd name="connsiteX31" fmla="*/ 407138 w 1449090"/>
                <a:gd name="connsiteY31" fmla="*/ 69605 h 1013314"/>
                <a:gd name="connsiteX32" fmla="*/ 408660 w 1449090"/>
                <a:gd name="connsiteY32" fmla="*/ 166181 h 1013314"/>
                <a:gd name="connsiteX33" fmla="*/ 429201 w 1449090"/>
                <a:gd name="connsiteY33" fmla="*/ 210286 h 1013314"/>
                <a:gd name="connsiteX34" fmla="*/ 494627 w 1449090"/>
                <a:gd name="connsiteY34" fmla="*/ 265798 h 1013314"/>
                <a:gd name="connsiteX35" fmla="*/ 491584 w 1449090"/>
                <a:gd name="connsiteY35" fmla="*/ 369217 h 1013314"/>
                <a:gd name="connsiteX36" fmla="*/ 509843 w 1449090"/>
                <a:gd name="connsiteY36" fmla="*/ 415604 h 1013314"/>
                <a:gd name="connsiteX37" fmla="*/ 570705 w 1449090"/>
                <a:gd name="connsiteY37" fmla="*/ 467314 h 1013314"/>
                <a:gd name="connsiteX38" fmla="*/ 563858 w 1449090"/>
                <a:gd name="connsiteY38" fmla="*/ 570733 h 1013314"/>
                <a:gd name="connsiteX39" fmla="*/ 584399 w 1449090"/>
                <a:gd name="connsiteY39" fmla="*/ 620162 h 1013314"/>
                <a:gd name="connsiteX40" fmla="*/ 646783 w 1449090"/>
                <a:gd name="connsiteY40" fmla="*/ 668830 h 1013314"/>
                <a:gd name="connsiteX41" fmla="*/ 644501 w 1449090"/>
                <a:gd name="connsiteY41" fmla="*/ 753238 h 1013314"/>
                <a:gd name="connsiteX42" fmla="*/ 661999 w 1449090"/>
                <a:gd name="connsiteY42" fmla="*/ 798104 h 1013314"/>
                <a:gd name="connsiteX43" fmla="*/ 700798 w 1449090"/>
                <a:gd name="connsiteY43" fmla="*/ 834605 h 1013314"/>
                <a:gd name="connsiteX44" fmla="*/ 610266 w 1449090"/>
                <a:gd name="connsiteY44" fmla="*/ 992016 h 1013314"/>
                <a:gd name="connsiteX45" fmla="*/ 429201 w 1449090"/>
                <a:gd name="connsiteY45" fmla="*/ 965401 h 1013314"/>
                <a:gd name="connsiteX46" fmla="*/ 424636 w 1449090"/>
                <a:gd name="connsiteY46" fmla="*/ 912930 h 1013314"/>
                <a:gd name="connsiteX47" fmla="*/ 400291 w 1449090"/>
                <a:gd name="connsiteY47" fmla="*/ 871106 h 1013314"/>
                <a:gd name="connsiteX48" fmla="*/ 333343 w 1449090"/>
                <a:gd name="connsiteY48" fmla="*/ 820918 h 1013314"/>
                <a:gd name="connsiteX49" fmla="*/ 333343 w 1449090"/>
                <a:gd name="connsiteY49" fmla="*/ 741832 h 1013314"/>
                <a:gd name="connsiteX50" fmla="*/ 306715 w 1449090"/>
                <a:gd name="connsiteY50" fmla="*/ 694685 h 1013314"/>
                <a:gd name="connsiteX51" fmla="*/ 221508 w 1449090"/>
                <a:gd name="connsiteY51" fmla="*/ 636892 h 1013314"/>
                <a:gd name="connsiteX52" fmla="*/ 218465 w 1449090"/>
                <a:gd name="connsiteY52" fmla="*/ 557046 h 1013314"/>
                <a:gd name="connsiteX53" fmla="*/ 193359 w 1449090"/>
                <a:gd name="connsiteY53" fmla="*/ 513701 h 1013314"/>
                <a:gd name="connsiteX54" fmla="*/ 110435 w 1449090"/>
                <a:gd name="connsiteY54" fmla="*/ 452105 h 1013314"/>
                <a:gd name="connsiteX55" fmla="*/ 107391 w 1449090"/>
                <a:gd name="connsiteY55" fmla="*/ 366176 h 1013314"/>
                <a:gd name="connsiteX56" fmla="*/ 85329 w 1449090"/>
                <a:gd name="connsiteY56" fmla="*/ 322831 h 1013314"/>
                <a:gd name="connsiteX57" fmla="*/ 10773 w 1449090"/>
                <a:gd name="connsiteY57" fmla="*/ 261996 h 1013314"/>
                <a:gd name="connsiteX58" fmla="*/ 143148 w 1449090"/>
                <a:gd name="connsiteY58" fmla="*/ 30823 h 1013314"/>
                <a:gd name="connsiteX59" fmla="*/ 302816 w 1449090"/>
                <a:gd name="connsiteY59" fmla="*/ 2306 h 10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49090" h="1013314">
                  <a:moveTo>
                    <a:pt x="1146167" y="2306"/>
                  </a:moveTo>
                  <a:cubicBezTo>
                    <a:pt x="1193906" y="-4728"/>
                    <a:pt x="1250774" y="4208"/>
                    <a:pt x="1305550" y="30823"/>
                  </a:cubicBezTo>
                  <a:cubicBezTo>
                    <a:pt x="1415103" y="84053"/>
                    <a:pt x="1474443" y="187473"/>
                    <a:pt x="1438687" y="261996"/>
                  </a:cubicBezTo>
                  <a:cubicBezTo>
                    <a:pt x="1424232" y="291653"/>
                    <a:pt x="1397605" y="312185"/>
                    <a:pt x="1363370" y="322831"/>
                  </a:cubicBezTo>
                  <a:cubicBezTo>
                    <a:pt x="1345872" y="328914"/>
                    <a:pt x="1335982" y="347925"/>
                    <a:pt x="1342068" y="366176"/>
                  </a:cubicBezTo>
                  <a:cubicBezTo>
                    <a:pt x="1351197" y="395833"/>
                    <a:pt x="1351197" y="426250"/>
                    <a:pt x="1338264" y="452105"/>
                  </a:cubicBezTo>
                  <a:cubicBezTo>
                    <a:pt x="1323048" y="483283"/>
                    <a:pt x="1293378" y="503815"/>
                    <a:pt x="1255339" y="513701"/>
                  </a:cubicBezTo>
                  <a:cubicBezTo>
                    <a:pt x="1236320" y="518263"/>
                    <a:pt x="1224147" y="538035"/>
                    <a:pt x="1230233" y="557046"/>
                  </a:cubicBezTo>
                  <a:cubicBezTo>
                    <a:pt x="1239363" y="584421"/>
                    <a:pt x="1239363" y="612558"/>
                    <a:pt x="1227190" y="636892"/>
                  </a:cubicBezTo>
                  <a:cubicBezTo>
                    <a:pt x="1211975" y="668070"/>
                    <a:pt x="1180783" y="687841"/>
                    <a:pt x="1141983" y="694685"/>
                  </a:cubicBezTo>
                  <a:cubicBezTo>
                    <a:pt x="1120681" y="699247"/>
                    <a:pt x="1106987" y="721300"/>
                    <a:pt x="1115356" y="741832"/>
                  </a:cubicBezTo>
                  <a:cubicBezTo>
                    <a:pt x="1126768" y="769208"/>
                    <a:pt x="1127528" y="797344"/>
                    <a:pt x="1116117" y="820918"/>
                  </a:cubicBezTo>
                  <a:cubicBezTo>
                    <a:pt x="1103944" y="846772"/>
                    <a:pt x="1079599" y="863502"/>
                    <a:pt x="1048407" y="871106"/>
                  </a:cubicBezTo>
                  <a:cubicBezTo>
                    <a:pt x="1030149" y="875669"/>
                    <a:pt x="1019498" y="894680"/>
                    <a:pt x="1024063" y="912930"/>
                  </a:cubicBezTo>
                  <a:cubicBezTo>
                    <a:pt x="1028627" y="931181"/>
                    <a:pt x="1027106" y="949432"/>
                    <a:pt x="1019498" y="965401"/>
                  </a:cubicBezTo>
                  <a:cubicBezTo>
                    <a:pt x="994392" y="1017110"/>
                    <a:pt x="913750" y="1028517"/>
                    <a:pt x="839194" y="992016"/>
                  </a:cubicBezTo>
                  <a:cubicBezTo>
                    <a:pt x="763876" y="956275"/>
                    <a:pt x="723555" y="885555"/>
                    <a:pt x="748661" y="834605"/>
                  </a:cubicBezTo>
                  <a:cubicBezTo>
                    <a:pt x="756269" y="817876"/>
                    <a:pt x="769963" y="805709"/>
                    <a:pt x="786700" y="798104"/>
                  </a:cubicBezTo>
                  <a:cubicBezTo>
                    <a:pt x="804198" y="789740"/>
                    <a:pt x="811806" y="769968"/>
                    <a:pt x="804198" y="753238"/>
                  </a:cubicBezTo>
                  <a:cubicBezTo>
                    <a:pt x="791264" y="724342"/>
                    <a:pt x="789743" y="694685"/>
                    <a:pt x="801915" y="668830"/>
                  </a:cubicBezTo>
                  <a:cubicBezTo>
                    <a:pt x="814088" y="644496"/>
                    <a:pt x="836150" y="628527"/>
                    <a:pt x="865060" y="620162"/>
                  </a:cubicBezTo>
                  <a:cubicBezTo>
                    <a:pt x="886362" y="614078"/>
                    <a:pt x="895491" y="589744"/>
                    <a:pt x="885601" y="570733"/>
                  </a:cubicBezTo>
                  <a:cubicBezTo>
                    <a:pt x="866582" y="534993"/>
                    <a:pt x="862778" y="498492"/>
                    <a:pt x="877993" y="467314"/>
                  </a:cubicBezTo>
                  <a:cubicBezTo>
                    <a:pt x="890166" y="442980"/>
                    <a:pt x="911467" y="425490"/>
                    <a:pt x="938855" y="415604"/>
                  </a:cubicBezTo>
                  <a:cubicBezTo>
                    <a:pt x="957875" y="408760"/>
                    <a:pt x="965483" y="387468"/>
                    <a:pt x="957875" y="369217"/>
                  </a:cubicBezTo>
                  <a:cubicBezTo>
                    <a:pt x="941899" y="333477"/>
                    <a:pt x="939616" y="296976"/>
                    <a:pt x="954832" y="265798"/>
                  </a:cubicBezTo>
                  <a:cubicBezTo>
                    <a:pt x="967004" y="239943"/>
                    <a:pt x="990588" y="220932"/>
                    <a:pt x="1020259" y="210286"/>
                  </a:cubicBezTo>
                  <a:cubicBezTo>
                    <a:pt x="1037757" y="203442"/>
                    <a:pt x="1046886" y="183671"/>
                    <a:pt x="1040800" y="166181"/>
                  </a:cubicBezTo>
                  <a:cubicBezTo>
                    <a:pt x="1027866" y="132721"/>
                    <a:pt x="1027866" y="99262"/>
                    <a:pt x="1041560" y="69605"/>
                  </a:cubicBezTo>
                  <a:cubicBezTo>
                    <a:pt x="1059819" y="32344"/>
                    <a:pt x="1098428" y="9340"/>
                    <a:pt x="1146167" y="2306"/>
                  </a:cubicBezTo>
                  <a:close/>
                  <a:moveTo>
                    <a:pt x="302816" y="2306"/>
                  </a:moveTo>
                  <a:cubicBezTo>
                    <a:pt x="350650" y="9340"/>
                    <a:pt x="389260" y="32344"/>
                    <a:pt x="407138" y="69605"/>
                  </a:cubicBezTo>
                  <a:cubicBezTo>
                    <a:pt x="421593" y="99262"/>
                    <a:pt x="420832" y="132721"/>
                    <a:pt x="408660" y="166181"/>
                  </a:cubicBezTo>
                  <a:cubicBezTo>
                    <a:pt x="401813" y="183671"/>
                    <a:pt x="411703" y="203442"/>
                    <a:pt x="429201" y="210286"/>
                  </a:cubicBezTo>
                  <a:cubicBezTo>
                    <a:pt x="458110" y="220932"/>
                    <a:pt x="481694" y="239943"/>
                    <a:pt x="494627" y="265798"/>
                  </a:cubicBezTo>
                  <a:cubicBezTo>
                    <a:pt x="509082" y="296976"/>
                    <a:pt x="507561" y="333477"/>
                    <a:pt x="491584" y="369217"/>
                  </a:cubicBezTo>
                  <a:cubicBezTo>
                    <a:pt x="483216" y="387468"/>
                    <a:pt x="491584" y="408760"/>
                    <a:pt x="509843" y="415604"/>
                  </a:cubicBezTo>
                  <a:cubicBezTo>
                    <a:pt x="537231" y="425490"/>
                    <a:pt x="559294" y="442980"/>
                    <a:pt x="570705" y="467314"/>
                  </a:cubicBezTo>
                  <a:cubicBezTo>
                    <a:pt x="585921" y="498492"/>
                    <a:pt x="582117" y="534993"/>
                    <a:pt x="563858" y="570733"/>
                  </a:cubicBezTo>
                  <a:cubicBezTo>
                    <a:pt x="553207" y="589744"/>
                    <a:pt x="563097" y="614078"/>
                    <a:pt x="584399" y="620162"/>
                  </a:cubicBezTo>
                  <a:cubicBezTo>
                    <a:pt x="612548" y="628527"/>
                    <a:pt x="635371" y="644496"/>
                    <a:pt x="646783" y="668830"/>
                  </a:cubicBezTo>
                  <a:cubicBezTo>
                    <a:pt x="658956" y="694685"/>
                    <a:pt x="657434" y="724342"/>
                    <a:pt x="644501" y="753238"/>
                  </a:cubicBezTo>
                  <a:cubicBezTo>
                    <a:pt x="636893" y="769968"/>
                    <a:pt x="644501" y="789740"/>
                    <a:pt x="661999" y="798104"/>
                  </a:cubicBezTo>
                  <a:cubicBezTo>
                    <a:pt x="679497" y="805709"/>
                    <a:pt x="692430" y="817876"/>
                    <a:pt x="700798" y="834605"/>
                  </a:cubicBezTo>
                  <a:cubicBezTo>
                    <a:pt x="725143" y="885555"/>
                    <a:pt x="684822" y="956275"/>
                    <a:pt x="610266" y="992016"/>
                  </a:cubicBezTo>
                  <a:cubicBezTo>
                    <a:pt x="534949" y="1028517"/>
                    <a:pt x="454306" y="1017110"/>
                    <a:pt x="429201" y="965401"/>
                  </a:cubicBezTo>
                  <a:cubicBezTo>
                    <a:pt x="421593" y="949432"/>
                    <a:pt x="420832" y="931181"/>
                    <a:pt x="424636" y="912930"/>
                  </a:cubicBezTo>
                  <a:cubicBezTo>
                    <a:pt x="429201" y="894680"/>
                    <a:pt x="418550" y="875669"/>
                    <a:pt x="400291" y="871106"/>
                  </a:cubicBezTo>
                  <a:cubicBezTo>
                    <a:pt x="369860" y="863502"/>
                    <a:pt x="345515" y="846772"/>
                    <a:pt x="333343" y="820918"/>
                  </a:cubicBezTo>
                  <a:cubicBezTo>
                    <a:pt x="321170" y="797344"/>
                    <a:pt x="321931" y="769208"/>
                    <a:pt x="333343" y="741832"/>
                  </a:cubicBezTo>
                  <a:cubicBezTo>
                    <a:pt x="341711" y="721300"/>
                    <a:pt x="328778" y="699247"/>
                    <a:pt x="306715" y="694685"/>
                  </a:cubicBezTo>
                  <a:cubicBezTo>
                    <a:pt x="267916" y="687841"/>
                    <a:pt x="236724" y="668070"/>
                    <a:pt x="221508" y="636892"/>
                  </a:cubicBezTo>
                  <a:cubicBezTo>
                    <a:pt x="210096" y="612558"/>
                    <a:pt x="209336" y="584421"/>
                    <a:pt x="218465" y="557046"/>
                  </a:cubicBezTo>
                  <a:cubicBezTo>
                    <a:pt x="224551" y="538035"/>
                    <a:pt x="213140" y="518263"/>
                    <a:pt x="193359" y="513701"/>
                  </a:cubicBezTo>
                  <a:cubicBezTo>
                    <a:pt x="156081" y="503815"/>
                    <a:pt x="125650" y="483283"/>
                    <a:pt x="110435" y="452105"/>
                  </a:cubicBezTo>
                  <a:cubicBezTo>
                    <a:pt x="98262" y="426250"/>
                    <a:pt x="97501" y="395833"/>
                    <a:pt x="107391" y="366176"/>
                  </a:cubicBezTo>
                  <a:cubicBezTo>
                    <a:pt x="112717" y="347925"/>
                    <a:pt x="103588" y="328914"/>
                    <a:pt x="85329" y="322831"/>
                  </a:cubicBezTo>
                  <a:cubicBezTo>
                    <a:pt x="51855" y="312185"/>
                    <a:pt x="24467" y="291653"/>
                    <a:pt x="10773" y="261996"/>
                  </a:cubicBezTo>
                  <a:cubicBezTo>
                    <a:pt x="-25745" y="187473"/>
                    <a:pt x="33596" y="84053"/>
                    <a:pt x="143148" y="30823"/>
                  </a:cubicBezTo>
                  <a:cubicBezTo>
                    <a:pt x="197924" y="4208"/>
                    <a:pt x="254982" y="-4728"/>
                    <a:pt x="302816" y="2306"/>
                  </a:cubicBezTo>
                  <a:close/>
                </a:path>
              </a:pathLst>
            </a:custGeom>
            <a:solidFill>
              <a:srgbClr val="EC5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18" name="Freeform: Shape 417">
              <a:extLst>
                <a:ext uri="{FF2B5EF4-FFF2-40B4-BE49-F238E27FC236}">
                  <a16:creationId xmlns:a16="http://schemas.microsoft.com/office/drawing/2014/main" id="{1BF10E9B-A1BE-4859-A25C-24CB0C91AD50}"/>
                </a:ext>
              </a:extLst>
            </p:cNvPr>
            <p:cNvSpPr>
              <a:spLocks/>
            </p:cNvSpPr>
            <p:nvPr/>
          </p:nvSpPr>
          <p:spPr bwMode="auto">
            <a:xfrm>
              <a:off x="5394412" y="9636060"/>
              <a:ext cx="2033485" cy="767752"/>
            </a:xfrm>
            <a:custGeom>
              <a:avLst/>
              <a:gdLst>
                <a:gd name="connsiteX0" fmla="*/ 1798700 w 2033485"/>
                <a:gd name="connsiteY0" fmla="*/ 284 h 767752"/>
                <a:gd name="connsiteX1" fmla="*/ 1981649 w 2033485"/>
                <a:gd name="connsiteY1" fmla="*/ 106137 h 767752"/>
                <a:gd name="connsiteX2" fmla="*/ 1986981 w 2033485"/>
                <a:gd name="connsiteY2" fmla="*/ 359329 h 767752"/>
                <a:gd name="connsiteX3" fmla="*/ 1897101 w 2033485"/>
                <a:gd name="connsiteY3" fmla="*/ 375296 h 767752"/>
                <a:gd name="connsiteX4" fmla="*/ 1859017 w 2033485"/>
                <a:gd name="connsiteY4" fmla="*/ 401908 h 767752"/>
                <a:gd name="connsiteX5" fmla="*/ 1817124 w 2033485"/>
                <a:gd name="connsiteY5" fmla="*/ 471859 h 767752"/>
                <a:gd name="connsiteX6" fmla="*/ 1720389 w 2033485"/>
                <a:gd name="connsiteY6" fmla="*/ 485545 h 767752"/>
                <a:gd name="connsiteX7" fmla="*/ 1679257 w 2033485"/>
                <a:gd name="connsiteY7" fmla="*/ 510636 h 767752"/>
                <a:gd name="connsiteX8" fmla="*/ 1641173 w 2033485"/>
                <a:gd name="connsiteY8" fmla="*/ 575265 h 767752"/>
                <a:gd name="connsiteX9" fmla="*/ 1542915 w 2033485"/>
                <a:gd name="connsiteY9" fmla="*/ 585149 h 767752"/>
                <a:gd name="connsiteX10" fmla="*/ 1500260 w 2033485"/>
                <a:gd name="connsiteY10" fmla="*/ 611761 h 767752"/>
                <a:gd name="connsiteX11" fmla="*/ 1464460 w 2033485"/>
                <a:gd name="connsiteY11" fmla="*/ 677910 h 767752"/>
                <a:gd name="connsiteX12" fmla="*/ 1385244 w 2033485"/>
                <a:gd name="connsiteY12" fmla="*/ 689315 h 767752"/>
                <a:gd name="connsiteX13" fmla="*/ 1345636 w 2033485"/>
                <a:gd name="connsiteY13" fmla="*/ 712886 h 767752"/>
                <a:gd name="connsiteX14" fmla="*/ 1318215 w 2033485"/>
                <a:gd name="connsiteY14" fmla="*/ 754704 h 767752"/>
                <a:gd name="connsiteX15" fmla="*/ 1155213 w 2033485"/>
                <a:gd name="connsiteY15" fmla="*/ 695398 h 767752"/>
                <a:gd name="connsiteX16" fmla="*/ 1151405 w 2033485"/>
                <a:gd name="connsiteY16" fmla="*/ 522041 h 767752"/>
                <a:gd name="connsiteX17" fmla="*/ 1200153 w 2033485"/>
                <a:gd name="connsiteY17" fmla="*/ 509876 h 767752"/>
                <a:gd name="connsiteX18" fmla="*/ 1235191 w 2033485"/>
                <a:gd name="connsiteY18" fmla="*/ 480223 h 767752"/>
                <a:gd name="connsiteX19" fmla="*/ 1271752 w 2033485"/>
                <a:gd name="connsiteY19" fmla="*/ 409511 h 767752"/>
                <a:gd name="connsiteX20" fmla="*/ 1346398 w 2033485"/>
                <a:gd name="connsiteY20" fmla="*/ 396586 h 767752"/>
                <a:gd name="connsiteX21" fmla="*/ 1386006 w 2033485"/>
                <a:gd name="connsiteY21" fmla="*/ 364651 h 767752"/>
                <a:gd name="connsiteX22" fmla="*/ 1426376 w 2033485"/>
                <a:gd name="connsiteY22" fmla="*/ 275692 h 767752"/>
                <a:gd name="connsiteX23" fmla="*/ 1501021 w 2033485"/>
                <a:gd name="connsiteY23" fmla="*/ 260485 h 767752"/>
                <a:gd name="connsiteX24" fmla="*/ 1537583 w 2033485"/>
                <a:gd name="connsiteY24" fmla="*/ 230072 h 767752"/>
                <a:gd name="connsiteX25" fmla="*/ 1581761 w 2033485"/>
                <a:gd name="connsiteY25" fmla="*/ 142633 h 767752"/>
                <a:gd name="connsiteX26" fmla="*/ 1661738 w 2033485"/>
                <a:gd name="connsiteY26" fmla="*/ 125906 h 767752"/>
                <a:gd name="connsiteX27" fmla="*/ 1699061 w 2033485"/>
                <a:gd name="connsiteY27" fmla="*/ 98534 h 767752"/>
                <a:gd name="connsiteX28" fmla="*/ 1744001 w 2033485"/>
                <a:gd name="connsiteY28" fmla="*/ 19459 h 767752"/>
                <a:gd name="connsiteX29" fmla="*/ 1798700 w 2033485"/>
                <a:gd name="connsiteY29" fmla="*/ 284 h 767752"/>
                <a:gd name="connsiteX30" fmla="*/ 234951 w 2033485"/>
                <a:gd name="connsiteY30" fmla="*/ 284 h 767752"/>
                <a:gd name="connsiteX31" fmla="*/ 289927 w 2033485"/>
                <a:gd name="connsiteY31" fmla="*/ 19459 h 767752"/>
                <a:gd name="connsiteX32" fmla="*/ 334069 w 2033485"/>
                <a:gd name="connsiteY32" fmla="*/ 98534 h 767752"/>
                <a:gd name="connsiteX33" fmla="*/ 371362 w 2033485"/>
                <a:gd name="connsiteY33" fmla="*/ 125906 h 767752"/>
                <a:gd name="connsiteX34" fmla="*/ 451275 w 2033485"/>
                <a:gd name="connsiteY34" fmla="*/ 142633 h 767752"/>
                <a:gd name="connsiteX35" fmla="*/ 495417 w 2033485"/>
                <a:gd name="connsiteY35" fmla="*/ 230072 h 767752"/>
                <a:gd name="connsiteX36" fmla="*/ 532710 w 2033485"/>
                <a:gd name="connsiteY36" fmla="*/ 260485 h 767752"/>
                <a:gd name="connsiteX37" fmla="*/ 606535 w 2033485"/>
                <a:gd name="connsiteY37" fmla="*/ 275692 h 767752"/>
                <a:gd name="connsiteX38" fmla="*/ 647633 w 2033485"/>
                <a:gd name="connsiteY38" fmla="*/ 364651 h 767752"/>
                <a:gd name="connsiteX39" fmla="*/ 687209 w 2033485"/>
                <a:gd name="connsiteY39" fmla="*/ 396586 h 767752"/>
                <a:gd name="connsiteX40" fmla="*/ 761033 w 2033485"/>
                <a:gd name="connsiteY40" fmla="*/ 409511 h 767752"/>
                <a:gd name="connsiteX41" fmla="*/ 797565 w 2033485"/>
                <a:gd name="connsiteY41" fmla="*/ 480223 h 767752"/>
                <a:gd name="connsiteX42" fmla="*/ 832575 w 2033485"/>
                <a:gd name="connsiteY42" fmla="*/ 509876 h 767752"/>
                <a:gd name="connsiteX43" fmla="*/ 881284 w 2033485"/>
                <a:gd name="connsiteY43" fmla="*/ 522041 h 767752"/>
                <a:gd name="connsiteX44" fmla="*/ 877478 w 2033485"/>
                <a:gd name="connsiteY44" fmla="*/ 695398 h 767752"/>
                <a:gd name="connsiteX45" fmla="*/ 715369 w 2033485"/>
                <a:gd name="connsiteY45" fmla="*/ 754704 h 767752"/>
                <a:gd name="connsiteX46" fmla="*/ 687209 w 2033485"/>
                <a:gd name="connsiteY46" fmla="*/ 712886 h 767752"/>
                <a:gd name="connsiteX47" fmla="*/ 647633 w 2033485"/>
                <a:gd name="connsiteY47" fmla="*/ 689315 h 767752"/>
                <a:gd name="connsiteX48" fmla="*/ 569242 w 2033485"/>
                <a:gd name="connsiteY48" fmla="*/ 677910 h 767752"/>
                <a:gd name="connsiteX49" fmla="*/ 533471 w 2033485"/>
                <a:gd name="connsiteY49" fmla="*/ 611761 h 767752"/>
                <a:gd name="connsiteX50" fmla="*/ 490090 w 2033485"/>
                <a:gd name="connsiteY50" fmla="*/ 585149 h 767752"/>
                <a:gd name="connsiteX51" fmla="*/ 392672 w 2033485"/>
                <a:gd name="connsiteY51" fmla="*/ 575265 h 767752"/>
                <a:gd name="connsiteX52" fmla="*/ 353857 w 2033485"/>
                <a:gd name="connsiteY52" fmla="*/ 510636 h 767752"/>
                <a:gd name="connsiteX53" fmla="*/ 313520 w 2033485"/>
                <a:gd name="connsiteY53" fmla="*/ 485545 h 767752"/>
                <a:gd name="connsiteX54" fmla="*/ 216102 w 2033485"/>
                <a:gd name="connsiteY54" fmla="*/ 471859 h 767752"/>
                <a:gd name="connsiteX55" fmla="*/ 174243 w 2033485"/>
                <a:gd name="connsiteY55" fmla="*/ 401908 h 767752"/>
                <a:gd name="connsiteX56" fmla="*/ 136189 w 2033485"/>
                <a:gd name="connsiteY56" fmla="*/ 375296 h 767752"/>
                <a:gd name="connsiteX57" fmla="*/ 46382 w 2033485"/>
                <a:gd name="connsiteY57" fmla="*/ 359329 h 767752"/>
                <a:gd name="connsiteX58" fmla="*/ 52470 w 2033485"/>
                <a:gd name="connsiteY58" fmla="*/ 106137 h 767752"/>
                <a:gd name="connsiteX59" fmla="*/ 234951 w 2033485"/>
                <a:gd name="connsiteY59" fmla="*/ 284 h 76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33485" h="767752">
                  <a:moveTo>
                    <a:pt x="1798700" y="284"/>
                  </a:moveTo>
                  <a:cubicBezTo>
                    <a:pt x="1858826" y="-3779"/>
                    <a:pt x="1931377" y="35996"/>
                    <a:pt x="1981649" y="106137"/>
                  </a:cubicBezTo>
                  <a:cubicBezTo>
                    <a:pt x="2048678" y="200419"/>
                    <a:pt x="2050963" y="313709"/>
                    <a:pt x="1986981" y="359329"/>
                  </a:cubicBezTo>
                  <a:cubicBezTo>
                    <a:pt x="1961845" y="376817"/>
                    <a:pt x="1930616" y="382139"/>
                    <a:pt x="1897101" y="375296"/>
                  </a:cubicBezTo>
                  <a:cubicBezTo>
                    <a:pt x="1879582" y="372255"/>
                    <a:pt x="1862825" y="384420"/>
                    <a:pt x="1859017" y="401908"/>
                  </a:cubicBezTo>
                  <a:cubicBezTo>
                    <a:pt x="1853685" y="430801"/>
                    <a:pt x="1839974" y="455892"/>
                    <a:pt x="1817124" y="471859"/>
                  </a:cubicBezTo>
                  <a:cubicBezTo>
                    <a:pt x="1790464" y="490867"/>
                    <a:pt x="1756188" y="494669"/>
                    <a:pt x="1720389" y="485545"/>
                  </a:cubicBezTo>
                  <a:cubicBezTo>
                    <a:pt x="1702108" y="480983"/>
                    <a:pt x="1683066" y="491628"/>
                    <a:pt x="1679257" y="510636"/>
                  </a:cubicBezTo>
                  <a:cubicBezTo>
                    <a:pt x="1674687" y="537248"/>
                    <a:pt x="1661738" y="560058"/>
                    <a:pt x="1641173" y="575265"/>
                  </a:cubicBezTo>
                  <a:cubicBezTo>
                    <a:pt x="1613752" y="594273"/>
                    <a:pt x="1578714" y="596554"/>
                    <a:pt x="1542915" y="585149"/>
                  </a:cubicBezTo>
                  <a:cubicBezTo>
                    <a:pt x="1523111" y="578306"/>
                    <a:pt x="1502545" y="591232"/>
                    <a:pt x="1500260" y="611761"/>
                  </a:cubicBezTo>
                  <a:cubicBezTo>
                    <a:pt x="1496451" y="639893"/>
                    <a:pt x="1485026" y="663464"/>
                    <a:pt x="1464460" y="677910"/>
                  </a:cubicBezTo>
                  <a:cubicBezTo>
                    <a:pt x="1442371" y="693877"/>
                    <a:pt x="1414189" y="696919"/>
                    <a:pt x="1385244" y="689315"/>
                  </a:cubicBezTo>
                  <a:cubicBezTo>
                    <a:pt x="1367725" y="684753"/>
                    <a:pt x="1350206" y="695398"/>
                    <a:pt x="1345636" y="712886"/>
                  </a:cubicBezTo>
                  <a:cubicBezTo>
                    <a:pt x="1341066" y="730373"/>
                    <a:pt x="1331926" y="744820"/>
                    <a:pt x="1318215" y="754704"/>
                  </a:cubicBezTo>
                  <a:cubicBezTo>
                    <a:pt x="1274037" y="785878"/>
                    <a:pt x="1201676" y="759266"/>
                    <a:pt x="1155213" y="695398"/>
                  </a:cubicBezTo>
                  <a:cubicBezTo>
                    <a:pt x="1109512" y="630769"/>
                    <a:pt x="1107988" y="553215"/>
                    <a:pt x="1151405" y="522041"/>
                  </a:cubicBezTo>
                  <a:cubicBezTo>
                    <a:pt x="1165877" y="512157"/>
                    <a:pt x="1182634" y="508355"/>
                    <a:pt x="1200153" y="509876"/>
                  </a:cubicBezTo>
                  <a:cubicBezTo>
                    <a:pt x="1218434" y="510636"/>
                    <a:pt x="1233667" y="497710"/>
                    <a:pt x="1235191" y="480223"/>
                  </a:cubicBezTo>
                  <a:cubicBezTo>
                    <a:pt x="1238238" y="450570"/>
                    <a:pt x="1249663" y="424718"/>
                    <a:pt x="1271752" y="409511"/>
                  </a:cubicBezTo>
                  <a:cubicBezTo>
                    <a:pt x="1292318" y="394305"/>
                    <a:pt x="1318977" y="390503"/>
                    <a:pt x="1346398" y="396586"/>
                  </a:cubicBezTo>
                  <a:cubicBezTo>
                    <a:pt x="1366964" y="401148"/>
                    <a:pt x="1385244" y="385941"/>
                    <a:pt x="1386006" y="364651"/>
                  </a:cubicBezTo>
                  <a:cubicBezTo>
                    <a:pt x="1386006" y="327395"/>
                    <a:pt x="1399716" y="294700"/>
                    <a:pt x="1426376" y="275692"/>
                  </a:cubicBezTo>
                  <a:cubicBezTo>
                    <a:pt x="1447703" y="261246"/>
                    <a:pt x="1473601" y="255923"/>
                    <a:pt x="1501021" y="260485"/>
                  </a:cubicBezTo>
                  <a:cubicBezTo>
                    <a:pt x="1519302" y="263527"/>
                    <a:pt x="1536059" y="249080"/>
                    <a:pt x="1537583" y="230072"/>
                  </a:cubicBezTo>
                  <a:cubicBezTo>
                    <a:pt x="1540629" y="193576"/>
                    <a:pt x="1555102" y="161642"/>
                    <a:pt x="1581761" y="142633"/>
                  </a:cubicBezTo>
                  <a:cubicBezTo>
                    <a:pt x="1604612" y="126666"/>
                    <a:pt x="1632032" y="121344"/>
                    <a:pt x="1661738" y="125906"/>
                  </a:cubicBezTo>
                  <a:cubicBezTo>
                    <a:pt x="1679257" y="128187"/>
                    <a:pt x="1696776" y="116782"/>
                    <a:pt x="1699061" y="98534"/>
                  </a:cubicBezTo>
                  <a:cubicBezTo>
                    <a:pt x="1703632" y="65079"/>
                    <a:pt x="1718865" y="36946"/>
                    <a:pt x="1744001" y="19459"/>
                  </a:cubicBezTo>
                  <a:cubicBezTo>
                    <a:pt x="1759997" y="7864"/>
                    <a:pt x="1778658" y="1638"/>
                    <a:pt x="1798700" y="284"/>
                  </a:cubicBezTo>
                  <a:close/>
                  <a:moveTo>
                    <a:pt x="234951" y="284"/>
                  </a:moveTo>
                  <a:cubicBezTo>
                    <a:pt x="255012" y="1638"/>
                    <a:pt x="273754" y="7864"/>
                    <a:pt x="289927" y="19459"/>
                  </a:cubicBezTo>
                  <a:cubicBezTo>
                    <a:pt x="315042" y="36946"/>
                    <a:pt x="329503" y="65079"/>
                    <a:pt x="334069" y="98534"/>
                  </a:cubicBezTo>
                  <a:cubicBezTo>
                    <a:pt x="337113" y="116782"/>
                    <a:pt x="353857" y="128187"/>
                    <a:pt x="371362" y="125906"/>
                  </a:cubicBezTo>
                  <a:cubicBezTo>
                    <a:pt x="401044" y="121344"/>
                    <a:pt x="428443" y="126666"/>
                    <a:pt x="451275" y="142633"/>
                  </a:cubicBezTo>
                  <a:cubicBezTo>
                    <a:pt x="477913" y="161642"/>
                    <a:pt x="493134" y="193576"/>
                    <a:pt x="495417" y="230072"/>
                  </a:cubicBezTo>
                  <a:cubicBezTo>
                    <a:pt x="496940" y="249080"/>
                    <a:pt x="513683" y="263527"/>
                    <a:pt x="532710" y="260485"/>
                  </a:cubicBezTo>
                  <a:cubicBezTo>
                    <a:pt x="560109" y="255923"/>
                    <a:pt x="585986" y="261246"/>
                    <a:pt x="606535" y="275692"/>
                  </a:cubicBezTo>
                  <a:cubicBezTo>
                    <a:pt x="633172" y="294700"/>
                    <a:pt x="646872" y="327395"/>
                    <a:pt x="647633" y="364651"/>
                  </a:cubicBezTo>
                  <a:cubicBezTo>
                    <a:pt x="647633" y="385941"/>
                    <a:pt x="666660" y="401148"/>
                    <a:pt x="687209" y="396586"/>
                  </a:cubicBezTo>
                  <a:cubicBezTo>
                    <a:pt x="714608" y="390503"/>
                    <a:pt x="740484" y="394305"/>
                    <a:pt x="761033" y="409511"/>
                  </a:cubicBezTo>
                  <a:cubicBezTo>
                    <a:pt x="783105" y="424718"/>
                    <a:pt x="795282" y="450570"/>
                    <a:pt x="797565" y="480223"/>
                  </a:cubicBezTo>
                  <a:cubicBezTo>
                    <a:pt x="799087" y="497710"/>
                    <a:pt x="815070" y="510636"/>
                    <a:pt x="832575" y="509876"/>
                  </a:cubicBezTo>
                  <a:cubicBezTo>
                    <a:pt x="850841" y="508355"/>
                    <a:pt x="867584" y="512157"/>
                    <a:pt x="881284" y="522041"/>
                  </a:cubicBezTo>
                  <a:cubicBezTo>
                    <a:pt x="925426" y="553215"/>
                    <a:pt x="923143" y="630769"/>
                    <a:pt x="877478" y="695398"/>
                  </a:cubicBezTo>
                  <a:cubicBezTo>
                    <a:pt x="831814" y="759266"/>
                    <a:pt x="758750" y="785878"/>
                    <a:pt x="715369" y="754704"/>
                  </a:cubicBezTo>
                  <a:cubicBezTo>
                    <a:pt x="700908" y="744820"/>
                    <a:pt x="691775" y="730373"/>
                    <a:pt x="687209" y="712886"/>
                  </a:cubicBezTo>
                  <a:cubicBezTo>
                    <a:pt x="682643" y="695398"/>
                    <a:pt x="665138" y="684753"/>
                    <a:pt x="647633" y="689315"/>
                  </a:cubicBezTo>
                  <a:cubicBezTo>
                    <a:pt x="618712" y="696919"/>
                    <a:pt x="590552" y="693877"/>
                    <a:pt x="569242" y="677910"/>
                  </a:cubicBezTo>
                  <a:cubicBezTo>
                    <a:pt x="548693" y="663464"/>
                    <a:pt x="536516" y="639893"/>
                    <a:pt x="533471" y="611761"/>
                  </a:cubicBezTo>
                  <a:cubicBezTo>
                    <a:pt x="531188" y="591232"/>
                    <a:pt x="509878" y="578306"/>
                    <a:pt x="490090" y="585149"/>
                  </a:cubicBezTo>
                  <a:cubicBezTo>
                    <a:pt x="454319" y="596554"/>
                    <a:pt x="419310" y="594273"/>
                    <a:pt x="392672" y="575265"/>
                  </a:cubicBezTo>
                  <a:cubicBezTo>
                    <a:pt x="371362" y="560058"/>
                    <a:pt x="359185" y="537248"/>
                    <a:pt x="353857" y="510636"/>
                  </a:cubicBezTo>
                  <a:cubicBezTo>
                    <a:pt x="350813" y="491628"/>
                    <a:pt x="331786" y="480983"/>
                    <a:pt x="313520" y="485545"/>
                  </a:cubicBezTo>
                  <a:cubicBezTo>
                    <a:pt x="277749" y="494669"/>
                    <a:pt x="242740" y="490867"/>
                    <a:pt x="216102" y="471859"/>
                  </a:cubicBezTo>
                  <a:cubicBezTo>
                    <a:pt x="194031" y="455892"/>
                    <a:pt x="179570" y="430801"/>
                    <a:pt x="174243" y="401908"/>
                  </a:cubicBezTo>
                  <a:cubicBezTo>
                    <a:pt x="171198" y="384420"/>
                    <a:pt x="154455" y="372255"/>
                    <a:pt x="136189" y="375296"/>
                  </a:cubicBezTo>
                  <a:cubicBezTo>
                    <a:pt x="103463" y="382139"/>
                    <a:pt x="71497" y="376817"/>
                    <a:pt x="46382" y="359329"/>
                  </a:cubicBezTo>
                  <a:cubicBezTo>
                    <a:pt x="-17549" y="313709"/>
                    <a:pt x="-15266" y="200419"/>
                    <a:pt x="52470" y="106137"/>
                  </a:cubicBezTo>
                  <a:cubicBezTo>
                    <a:pt x="102702" y="35996"/>
                    <a:pt x="174766" y="-3779"/>
                    <a:pt x="234951" y="284"/>
                  </a:cubicBezTo>
                  <a:close/>
                </a:path>
              </a:pathLst>
            </a:custGeom>
            <a:solidFill>
              <a:srgbClr val="FC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19" name="Freeform 81">
              <a:extLst>
                <a:ext uri="{FF2B5EF4-FFF2-40B4-BE49-F238E27FC236}">
                  <a16:creationId xmlns:a16="http://schemas.microsoft.com/office/drawing/2014/main" id="{33560740-C89A-48C5-BEFA-016081DB4AC7}"/>
                </a:ext>
              </a:extLst>
            </p:cNvPr>
            <p:cNvSpPr>
              <a:spLocks/>
            </p:cNvSpPr>
            <p:nvPr/>
          </p:nvSpPr>
          <p:spPr bwMode="auto">
            <a:xfrm>
              <a:off x="5949950" y="10444163"/>
              <a:ext cx="977900" cy="627063"/>
            </a:xfrm>
            <a:custGeom>
              <a:avLst/>
              <a:gdLst>
                <a:gd name="T0" fmla="*/ 1216 w 1285"/>
                <a:gd name="T1" fmla="*/ 824 h 824"/>
                <a:gd name="T2" fmla="*/ 69 w 1285"/>
                <a:gd name="T3" fmla="*/ 824 h 824"/>
                <a:gd name="T4" fmla="*/ 0 w 1285"/>
                <a:gd name="T5" fmla="*/ 0 h 824"/>
                <a:gd name="T6" fmla="*/ 1285 w 1285"/>
                <a:gd name="T7" fmla="*/ 0 h 824"/>
                <a:gd name="T8" fmla="*/ 1216 w 1285"/>
                <a:gd name="T9" fmla="*/ 824 h 824"/>
              </a:gdLst>
              <a:ahLst/>
              <a:cxnLst>
                <a:cxn ang="0">
                  <a:pos x="T0" y="T1"/>
                </a:cxn>
                <a:cxn ang="0">
                  <a:pos x="T2" y="T3"/>
                </a:cxn>
                <a:cxn ang="0">
                  <a:pos x="T4" y="T5"/>
                </a:cxn>
                <a:cxn ang="0">
                  <a:pos x="T6" y="T7"/>
                </a:cxn>
                <a:cxn ang="0">
                  <a:pos x="T8" y="T9"/>
                </a:cxn>
              </a:cxnLst>
              <a:rect l="0" t="0" r="r" b="b"/>
              <a:pathLst>
                <a:path w="1285" h="824">
                  <a:moveTo>
                    <a:pt x="1216" y="824"/>
                  </a:moveTo>
                  <a:lnTo>
                    <a:pt x="69" y="824"/>
                  </a:lnTo>
                  <a:lnTo>
                    <a:pt x="0" y="0"/>
                  </a:lnTo>
                  <a:lnTo>
                    <a:pt x="1285" y="0"/>
                  </a:lnTo>
                  <a:lnTo>
                    <a:pt x="1216" y="824"/>
                  </a:lnTo>
                  <a:close/>
                </a:path>
              </a:pathLst>
            </a:custGeom>
            <a:solidFill>
              <a:srgbClr val="1D1E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0" name="Rectangle 82">
              <a:extLst>
                <a:ext uri="{FF2B5EF4-FFF2-40B4-BE49-F238E27FC236}">
                  <a16:creationId xmlns:a16="http://schemas.microsoft.com/office/drawing/2014/main" id="{AC729403-3F59-46D9-9637-E0C27780CFF9}"/>
                </a:ext>
              </a:extLst>
            </p:cNvPr>
            <p:cNvSpPr>
              <a:spLocks noChangeArrowheads="1"/>
            </p:cNvSpPr>
            <p:nvPr/>
          </p:nvSpPr>
          <p:spPr bwMode="auto">
            <a:xfrm>
              <a:off x="5830888" y="10247313"/>
              <a:ext cx="1217613" cy="196850"/>
            </a:xfrm>
            <a:prstGeom prst="rect">
              <a:avLst/>
            </a:prstGeom>
            <a:solidFill>
              <a:srgbClr val="2A49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1" name="Freeform: Shape 420">
              <a:extLst>
                <a:ext uri="{FF2B5EF4-FFF2-40B4-BE49-F238E27FC236}">
                  <a16:creationId xmlns:a16="http://schemas.microsoft.com/office/drawing/2014/main" id="{2D998100-DA35-47D8-BAFE-EC3E832B0972}"/>
                </a:ext>
              </a:extLst>
            </p:cNvPr>
            <p:cNvSpPr>
              <a:spLocks noChangeArrowheads="1"/>
            </p:cNvSpPr>
            <p:nvPr/>
          </p:nvSpPr>
          <p:spPr bwMode="auto">
            <a:xfrm>
              <a:off x="8775700" y="6573837"/>
              <a:ext cx="127000" cy="809626"/>
            </a:xfrm>
            <a:custGeom>
              <a:avLst/>
              <a:gdLst>
                <a:gd name="connsiteX0" fmla="*/ 63500 w 127000"/>
                <a:gd name="connsiteY0" fmla="*/ 684212 h 809626"/>
                <a:gd name="connsiteX1" fmla="*/ 127000 w 127000"/>
                <a:gd name="connsiteY1" fmla="*/ 746919 h 809626"/>
                <a:gd name="connsiteX2" fmla="*/ 63500 w 127000"/>
                <a:gd name="connsiteY2" fmla="*/ 809626 h 809626"/>
                <a:gd name="connsiteX3" fmla="*/ 0 w 127000"/>
                <a:gd name="connsiteY3" fmla="*/ 746919 h 809626"/>
                <a:gd name="connsiteX4" fmla="*/ 63500 w 127000"/>
                <a:gd name="connsiteY4" fmla="*/ 684212 h 809626"/>
                <a:gd name="connsiteX5" fmla="*/ 63500 w 127000"/>
                <a:gd name="connsiteY5" fmla="*/ 0 h 809626"/>
                <a:gd name="connsiteX6" fmla="*/ 127000 w 127000"/>
                <a:gd name="connsiteY6" fmla="*/ 62707 h 809626"/>
                <a:gd name="connsiteX7" fmla="*/ 63500 w 127000"/>
                <a:gd name="connsiteY7" fmla="*/ 125414 h 809626"/>
                <a:gd name="connsiteX8" fmla="*/ 0 w 127000"/>
                <a:gd name="connsiteY8" fmla="*/ 62707 h 809626"/>
                <a:gd name="connsiteX9" fmla="*/ 63500 w 127000"/>
                <a:gd name="connsiteY9" fmla="*/ 0 h 80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00" h="809626">
                  <a:moveTo>
                    <a:pt x="63500" y="684212"/>
                  </a:moveTo>
                  <a:cubicBezTo>
                    <a:pt x="98570" y="684212"/>
                    <a:pt x="127000" y="712287"/>
                    <a:pt x="127000" y="746919"/>
                  </a:cubicBezTo>
                  <a:cubicBezTo>
                    <a:pt x="127000" y="781551"/>
                    <a:pt x="98570" y="809626"/>
                    <a:pt x="63500" y="809626"/>
                  </a:cubicBezTo>
                  <a:cubicBezTo>
                    <a:pt x="28430" y="809626"/>
                    <a:pt x="0" y="781551"/>
                    <a:pt x="0" y="746919"/>
                  </a:cubicBezTo>
                  <a:cubicBezTo>
                    <a:pt x="0" y="712287"/>
                    <a:pt x="28430" y="684212"/>
                    <a:pt x="63500" y="684212"/>
                  </a:cubicBezTo>
                  <a:close/>
                  <a:moveTo>
                    <a:pt x="63500" y="0"/>
                  </a:moveTo>
                  <a:cubicBezTo>
                    <a:pt x="98570" y="0"/>
                    <a:pt x="127000" y="28075"/>
                    <a:pt x="127000" y="62707"/>
                  </a:cubicBezTo>
                  <a:cubicBezTo>
                    <a:pt x="127000" y="97339"/>
                    <a:pt x="98570" y="125414"/>
                    <a:pt x="63500" y="125414"/>
                  </a:cubicBezTo>
                  <a:cubicBezTo>
                    <a:pt x="28430" y="125414"/>
                    <a:pt x="0" y="97339"/>
                    <a:pt x="0" y="62707"/>
                  </a:cubicBezTo>
                  <a:cubicBezTo>
                    <a:pt x="0" y="28075"/>
                    <a:pt x="28430" y="0"/>
                    <a:pt x="63500" y="0"/>
                  </a:cubicBezTo>
                  <a:close/>
                </a:path>
              </a:pathLst>
            </a:custGeom>
            <a:solidFill>
              <a:srgbClr val="FCD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22" name="Oval 85">
              <a:extLst>
                <a:ext uri="{FF2B5EF4-FFF2-40B4-BE49-F238E27FC236}">
                  <a16:creationId xmlns:a16="http://schemas.microsoft.com/office/drawing/2014/main" id="{EFAF14A1-E3C2-4698-8048-D132F3372A00}"/>
                </a:ext>
              </a:extLst>
            </p:cNvPr>
            <p:cNvSpPr>
              <a:spLocks noChangeArrowheads="1"/>
            </p:cNvSpPr>
            <p:nvPr/>
          </p:nvSpPr>
          <p:spPr bwMode="auto">
            <a:xfrm>
              <a:off x="6516688" y="8447088"/>
              <a:ext cx="125413" cy="127000"/>
            </a:xfrm>
            <a:prstGeom prst="ellipse">
              <a:avLst/>
            </a:prstGeom>
            <a:solidFill>
              <a:srgbClr val="FCD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3" name="Freeform: Shape 422">
              <a:extLst>
                <a:ext uri="{FF2B5EF4-FFF2-40B4-BE49-F238E27FC236}">
                  <a16:creationId xmlns:a16="http://schemas.microsoft.com/office/drawing/2014/main" id="{C37661E1-6B65-4B1E-AABE-3F8E5716F74F}"/>
                </a:ext>
              </a:extLst>
            </p:cNvPr>
            <p:cNvSpPr>
              <a:spLocks/>
            </p:cNvSpPr>
            <p:nvPr/>
          </p:nvSpPr>
          <p:spPr bwMode="auto">
            <a:xfrm>
              <a:off x="11309350" y="6427788"/>
              <a:ext cx="101600" cy="2386013"/>
            </a:xfrm>
            <a:custGeom>
              <a:avLst/>
              <a:gdLst>
                <a:gd name="connsiteX0" fmla="*/ 0 w 101600"/>
                <a:gd name="connsiteY0" fmla="*/ 1377950 h 2386013"/>
                <a:gd name="connsiteX1" fmla="*/ 23091 w 101600"/>
                <a:gd name="connsiteY1" fmla="*/ 1377950 h 2386013"/>
                <a:gd name="connsiteX2" fmla="*/ 101600 w 101600"/>
                <a:gd name="connsiteY2" fmla="*/ 1454849 h 2386013"/>
                <a:gd name="connsiteX3" fmla="*/ 101600 w 101600"/>
                <a:gd name="connsiteY3" fmla="*/ 2309114 h 2386013"/>
                <a:gd name="connsiteX4" fmla="*/ 23091 w 101600"/>
                <a:gd name="connsiteY4" fmla="*/ 2386013 h 2386013"/>
                <a:gd name="connsiteX5" fmla="*/ 0 w 101600"/>
                <a:gd name="connsiteY5" fmla="*/ 2386013 h 2386013"/>
                <a:gd name="connsiteX6" fmla="*/ 0 w 101600"/>
                <a:gd name="connsiteY6" fmla="*/ 688975 h 2386013"/>
                <a:gd name="connsiteX7" fmla="*/ 23091 w 101600"/>
                <a:gd name="connsiteY7" fmla="*/ 688975 h 2386013"/>
                <a:gd name="connsiteX8" fmla="*/ 101600 w 101600"/>
                <a:gd name="connsiteY8" fmla="*/ 766366 h 2386013"/>
                <a:gd name="connsiteX9" fmla="*/ 101600 w 101600"/>
                <a:gd name="connsiteY9" fmla="*/ 1024335 h 2386013"/>
                <a:gd name="connsiteX10" fmla="*/ 23091 w 101600"/>
                <a:gd name="connsiteY10" fmla="*/ 1101725 h 2386013"/>
                <a:gd name="connsiteX11" fmla="*/ 0 w 101600"/>
                <a:gd name="connsiteY11" fmla="*/ 1101725 h 2386013"/>
                <a:gd name="connsiteX12" fmla="*/ 0 w 101600"/>
                <a:gd name="connsiteY12" fmla="*/ 0 h 2386013"/>
                <a:gd name="connsiteX13" fmla="*/ 23091 w 101600"/>
                <a:gd name="connsiteY13" fmla="*/ 0 h 2386013"/>
                <a:gd name="connsiteX14" fmla="*/ 101600 w 101600"/>
                <a:gd name="connsiteY14" fmla="*/ 77689 h 2386013"/>
                <a:gd name="connsiteX15" fmla="*/ 101600 w 101600"/>
                <a:gd name="connsiteY15" fmla="*/ 336650 h 2386013"/>
                <a:gd name="connsiteX16" fmla="*/ 23091 w 101600"/>
                <a:gd name="connsiteY16" fmla="*/ 414338 h 2386013"/>
                <a:gd name="connsiteX17" fmla="*/ 0 w 101600"/>
                <a:gd name="connsiteY17" fmla="*/ 414338 h 23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600" h="2386013">
                  <a:moveTo>
                    <a:pt x="0" y="1377950"/>
                  </a:moveTo>
                  <a:lnTo>
                    <a:pt x="23091" y="1377950"/>
                  </a:lnTo>
                  <a:cubicBezTo>
                    <a:pt x="66194" y="1377950"/>
                    <a:pt x="101600" y="1412212"/>
                    <a:pt x="101600" y="1454849"/>
                  </a:cubicBezTo>
                  <a:lnTo>
                    <a:pt x="101600" y="2309114"/>
                  </a:lnTo>
                  <a:cubicBezTo>
                    <a:pt x="101600" y="2351751"/>
                    <a:pt x="66194" y="2386013"/>
                    <a:pt x="23091" y="2386013"/>
                  </a:cubicBezTo>
                  <a:lnTo>
                    <a:pt x="0" y="2386013"/>
                  </a:lnTo>
                  <a:close/>
                  <a:moveTo>
                    <a:pt x="0" y="688975"/>
                  </a:moveTo>
                  <a:lnTo>
                    <a:pt x="23091" y="688975"/>
                  </a:lnTo>
                  <a:cubicBezTo>
                    <a:pt x="66194" y="688975"/>
                    <a:pt x="101600" y="723877"/>
                    <a:pt x="101600" y="766366"/>
                  </a:cubicBezTo>
                  <a:lnTo>
                    <a:pt x="101600" y="1024335"/>
                  </a:lnTo>
                  <a:cubicBezTo>
                    <a:pt x="101600" y="1067582"/>
                    <a:pt x="66194" y="1101725"/>
                    <a:pt x="23091" y="1101725"/>
                  </a:cubicBezTo>
                  <a:lnTo>
                    <a:pt x="0" y="1101725"/>
                  </a:lnTo>
                  <a:close/>
                  <a:moveTo>
                    <a:pt x="0" y="0"/>
                  </a:moveTo>
                  <a:lnTo>
                    <a:pt x="23091" y="0"/>
                  </a:lnTo>
                  <a:cubicBezTo>
                    <a:pt x="66194" y="0"/>
                    <a:pt x="101600" y="35036"/>
                    <a:pt x="101600" y="77689"/>
                  </a:cubicBezTo>
                  <a:lnTo>
                    <a:pt x="101600" y="336650"/>
                  </a:lnTo>
                  <a:cubicBezTo>
                    <a:pt x="101600" y="379302"/>
                    <a:pt x="66194" y="414338"/>
                    <a:pt x="23091" y="414338"/>
                  </a:cubicBezTo>
                  <a:lnTo>
                    <a:pt x="0" y="414338"/>
                  </a:lnTo>
                  <a:close/>
                </a:path>
              </a:pathLst>
            </a:custGeom>
            <a:solidFill>
              <a:srgbClr val="F87F26">
                <a:alpha val="4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24" name="Freeform: Shape 423">
              <a:extLst>
                <a:ext uri="{FF2B5EF4-FFF2-40B4-BE49-F238E27FC236}">
                  <a16:creationId xmlns:a16="http://schemas.microsoft.com/office/drawing/2014/main" id="{310695E5-9F4E-4A5D-BF48-A49958719CBE}"/>
                </a:ext>
              </a:extLst>
            </p:cNvPr>
            <p:cNvSpPr>
              <a:spLocks/>
            </p:cNvSpPr>
            <p:nvPr/>
          </p:nvSpPr>
          <p:spPr bwMode="auto">
            <a:xfrm>
              <a:off x="8024813" y="6419850"/>
              <a:ext cx="95250" cy="2622550"/>
            </a:xfrm>
            <a:custGeom>
              <a:avLst/>
              <a:gdLst>
                <a:gd name="connsiteX0" fmla="*/ 0 w 95250"/>
                <a:gd name="connsiteY0" fmla="*/ 1568450 h 2622550"/>
                <a:gd name="connsiteX1" fmla="*/ 17668 w 95250"/>
                <a:gd name="connsiteY1" fmla="*/ 1568450 h 2622550"/>
                <a:gd name="connsiteX2" fmla="*/ 95250 w 95250"/>
                <a:gd name="connsiteY2" fmla="*/ 1646025 h 2622550"/>
                <a:gd name="connsiteX3" fmla="*/ 95250 w 95250"/>
                <a:gd name="connsiteY3" fmla="*/ 2544976 h 2622550"/>
                <a:gd name="connsiteX4" fmla="*/ 17668 w 95250"/>
                <a:gd name="connsiteY4" fmla="*/ 2622550 h 2622550"/>
                <a:gd name="connsiteX5" fmla="*/ 0 w 95250"/>
                <a:gd name="connsiteY5" fmla="*/ 2622550 h 2622550"/>
                <a:gd name="connsiteX6" fmla="*/ 0 w 95250"/>
                <a:gd name="connsiteY6" fmla="*/ 0 h 2622550"/>
                <a:gd name="connsiteX7" fmla="*/ 17668 w 95250"/>
                <a:gd name="connsiteY7" fmla="*/ 0 h 2622550"/>
                <a:gd name="connsiteX8" fmla="*/ 95250 w 95250"/>
                <a:gd name="connsiteY8" fmla="*/ 77593 h 2622550"/>
                <a:gd name="connsiteX9" fmla="*/ 95250 w 95250"/>
                <a:gd name="connsiteY9" fmla="*/ 1275718 h 2622550"/>
                <a:gd name="connsiteX10" fmla="*/ 17668 w 95250"/>
                <a:gd name="connsiteY10" fmla="*/ 1352550 h 2622550"/>
                <a:gd name="connsiteX11" fmla="*/ 0 w 95250"/>
                <a:gd name="connsiteY11" fmla="*/ 1352550 h 262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2622550">
                  <a:moveTo>
                    <a:pt x="0" y="1568450"/>
                  </a:moveTo>
                  <a:lnTo>
                    <a:pt x="17668" y="1568450"/>
                  </a:lnTo>
                  <a:cubicBezTo>
                    <a:pt x="60684" y="1568450"/>
                    <a:pt x="95250" y="1603435"/>
                    <a:pt x="95250" y="1646025"/>
                  </a:cubicBezTo>
                  <a:lnTo>
                    <a:pt x="95250" y="2544976"/>
                  </a:lnTo>
                  <a:cubicBezTo>
                    <a:pt x="95250" y="2587565"/>
                    <a:pt x="60684" y="2622550"/>
                    <a:pt x="17668" y="2622550"/>
                  </a:cubicBezTo>
                  <a:lnTo>
                    <a:pt x="0" y="2622550"/>
                  </a:lnTo>
                  <a:close/>
                  <a:moveTo>
                    <a:pt x="0" y="0"/>
                  </a:moveTo>
                  <a:lnTo>
                    <a:pt x="17668" y="0"/>
                  </a:lnTo>
                  <a:cubicBezTo>
                    <a:pt x="60684" y="0"/>
                    <a:pt x="95250" y="34993"/>
                    <a:pt x="95250" y="77593"/>
                  </a:cubicBezTo>
                  <a:lnTo>
                    <a:pt x="95250" y="1275718"/>
                  </a:lnTo>
                  <a:cubicBezTo>
                    <a:pt x="95250" y="1318318"/>
                    <a:pt x="60684" y="1352550"/>
                    <a:pt x="17668" y="1352550"/>
                  </a:cubicBezTo>
                  <a:lnTo>
                    <a:pt x="0" y="1352550"/>
                  </a:lnTo>
                  <a:close/>
                </a:path>
              </a:pathLst>
            </a:custGeom>
            <a:solidFill>
              <a:srgbClr val="F87F26">
                <a:alpha val="5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25" name="Freeform: Shape 424">
              <a:extLst>
                <a:ext uri="{FF2B5EF4-FFF2-40B4-BE49-F238E27FC236}">
                  <a16:creationId xmlns:a16="http://schemas.microsoft.com/office/drawing/2014/main" id="{EC86D06D-AB22-4823-862C-F257FC1A26E2}"/>
                </a:ext>
              </a:extLst>
            </p:cNvPr>
            <p:cNvSpPr>
              <a:spLocks/>
            </p:cNvSpPr>
            <p:nvPr/>
          </p:nvSpPr>
          <p:spPr bwMode="auto">
            <a:xfrm>
              <a:off x="2864746" y="6791325"/>
              <a:ext cx="1977311" cy="1316038"/>
            </a:xfrm>
            <a:custGeom>
              <a:avLst/>
              <a:gdLst>
                <a:gd name="connsiteX0" fmla="*/ 1977260 w 1977311"/>
                <a:gd name="connsiteY0" fmla="*/ 1193800 h 1316038"/>
                <a:gd name="connsiteX1" fmla="*/ 1846318 w 1977311"/>
                <a:gd name="connsiteY1" fmla="*/ 1316038 h 1316038"/>
                <a:gd name="connsiteX2" fmla="*/ 1775517 w 1977311"/>
                <a:gd name="connsiteY2" fmla="*/ 1268965 h 1316038"/>
                <a:gd name="connsiteX3" fmla="*/ 44923 w 1977311"/>
                <a:gd name="connsiteY3" fmla="*/ 0 h 1316038"/>
                <a:gd name="connsiteX4" fmla="*/ 50979 w 1977311"/>
                <a:gd name="connsiteY4" fmla="*/ 25808 h 1316038"/>
                <a:gd name="connsiteX5" fmla="*/ 138805 w 1977311"/>
                <a:gd name="connsiteY5" fmla="*/ 260350 h 1316038"/>
                <a:gd name="connsiteX6" fmla="*/ 7067 w 1977311"/>
                <a:gd name="connsiteY6" fmla="*/ 195073 h 1316038"/>
                <a:gd name="connsiteX7" fmla="*/ 7067 w 1977311"/>
                <a:gd name="connsiteY7" fmla="*/ 15940 h 1316038"/>
                <a:gd name="connsiteX8" fmla="*/ 44923 w 1977311"/>
                <a:gd name="connsiteY8" fmla="*/ 0 h 131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311" h="1316038">
                  <a:moveTo>
                    <a:pt x="1977260" y="1193800"/>
                  </a:moveTo>
                  <a:cubicBezTo>
                    <a:pt x="1980305" y="1199874"/>
                    <a:pt x="1846318" y="1316038"/>
                    <a:pt x="1846318" y="1316038"/>
                  </a:cubicBezTo>
                  <a:lnTo>
                    <a:pt x="1775517" y="1268965"/>
                  </a:lnTo>
                  <a:close/>
                  <a:moveTo>
                    <a:pt x="44923" y="0"/>
                  </a:moveTo>
                  <a:cubicBezTo>
                    <a:pt x="45680" y="8350"/>
                    <a:pt x="47951" y="17458"/>
                    <a:pt x="50979" y="25808"/>
                  </a:cubicBezTo>
                  <a:lnTo>
                    <a:pt x="138805" y="260350"/>
                  </a:lnTo>
                  <a:lnTo>
                    <a:pt x="7067" y="195073"/>
                  </a:lnTo>
                  <a:cubicBezTo>
                    <a:pt x="7067" y="195073"/>
                    <a:pt x="-8833" y="22012"/>
                    <a:pt x="7067" y="15940"/>
                  </a:cubicBezTo>
                  <a:cubicBezTo>
                    <a:pt x="13881" y="12904"/>
                    <a:pt x="29780" y="6073"/>
                    <a:pt x="44923" y="0"/>
                  </a:cubicBezTo>
                  <a:close/>
                </a:path>
              </a:pathLst>
            </a:custGeom>
            <a:solidFill>
              <a:srgbClr val="FF78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26" name="Freeform 93">
              <a:extLst>
                <a:ext uri="{FF2B5EF4-FFF2-40B4-BE49-F238E27FC236}">
                  <a16:creationId xmlns:a16="http://schemas.microsoft.com/office/drawing/2014/main" id="{AEFDB9AA-B82F-43C5-8FAD-BC223BA24E30}"/>
                </a:ext>
              </a:extLst>
            </p:cNvPr>
            <p:cNvSpPr>
              <a:spLocks/>
            </p:cNvSpPr>
            <p:nvPr/>
          </p:nvSpPr>
          <p:spPr bwMode="auto">
            <a:xfrm>
              <a:off x="3741738" y="7947025"/>
              <a:ext cx="949325" cy="785813"/>
            </a:xfrm>
            <a:custGeom>
              <a:avLst/>
              <a:gdLst>
                <a:gd name="T0" fmla="*/ 74 w 1247"/>
                <a:gd name="T1" fmla="*/ 0 h 1034"/>
                <a:gd name="T2" fmla="*/ 605 w 1247"/>
                <a:gd name="T3" fmla="*/ 549 h 1034"/>
                <a:gd name="T4" fmla="*/ 1045 w 1247"/>
                <a:gd name="T5" fmla="*/ 200 h 1034"/>
                <a:gd name="T6" fmla="*/ 1247 w 1247"/>
                <a:gd name="T7" fmla="*/ 263 h 1034"/>
                <a:gd name="T8" fmla="*/ 621 w 1247"/>
                <a:gd name="T9" fmla="*/ 1030 h 1034"/>
                <a:gd name="T10" fmla="*/ 0 w 1247"/>
                <a:gd name="T11" fmla="*/ 726 h 1034"/>
                <a:gd name="T12" fmla="*/ 74 w 1247"/>
                <a:gd name="T13" fmla="*/ 0 h 1034"/>
              </a:gdLst>
              <a:ahLst/>
              <a:cxnLst>
                <a:cxn ang="0">
                  <a:pos x="T0" y="T1"/>
                </a:cxn>
                <a:cxn ang="0">
                  <a:pos x="T2" y="T3"/>
                </a:cxn>
                <a:cxn ang="0">
                  <a:pos x="T4" y="T5"/>
                </a:cxn>
                <a:cxn ang="0">
                  <a:pos x="T6" y="T7"/>
                </a:cxn>
                <a:cxn ang="0">
                  <a:pos x="T8" y="T9"/>
                </a:cxn>
                <a:cxn ang="0">
                  <a:pos x="T10" y="T11"/>
                </a:cxn>
                <a:cxn ang="0">
                  <a:pos x="T12" y="T13"/>
                </a:cxn>
              </a:cxnLst>
              <a:rect l="0" t="0" r="r" b="b"/>
              <a:pathLst>
                <a:path w="1247" h="1034">
                  <a:moveTo>
                    <a:pt x="74" y="0"/>
                  </a:moveTo>
                  <a:lnTo>
                    <a:pt x="605" y="549"/>
                  </a:lnTo>
                  <a:lnTo>
                    <a:pt x="1045" y="200"/>
                  </a:lnTo>
                  <a:lnTo>
                    <a:pt x="1247" y="263"/>
                  </a:lnTo>
                  <a:cubicBezTo>
                    <a:pt x="1247" y="263"/>
                    <a:pt x="799" y="1034"/>
                    <a:pt x="621" y="1030"/>
                  </a:cubicBezTo>
                  <a:cubicBezTo>
                    <a:pt x="444" y="1027"/>
                    <a:pt x="0" y="726"/>
                    <a:pt x="0" y="726"/>
                  </a:cubicBezTo>
                  <a:lnTo>
                    <a:pt x="74" y="0"/>
                  </a:lnTo>
                  <a:close/>
                </a:path>
              </a:pathLst>
            </a:custGeom>
            <a:solidFill>
              <a:srgbClr val="DB6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7" name="Freeform 94">
              <a:extLst>
                <a:ext uri="{FF2B5EF4-FFF2-40B4-BE49-F238E27FC236}">
                  <a16:creationId xmlns:a16="http://schemas.microsoft.com/office/drawing/2014/main" id="{70A4761B-7C61-4757-AC12-3F9BAA51A9E2}"/>
                </a:ext>
              </a:extLst>
            </p:cNvPr>
            <p:cNvSpPr>
              <a:spLocks/>
            </p:cNvSpPr>
            <p:nvPr/>
          </p:nvSpPr>
          <p:spPr bwMode="auto">
            <a:xfrm>
              <a:off x="3429000" y="10861675"/>
              <a:ext cx="374650" cy="57150"/>
            </a:xfrm>
            <a:custGeom>
              <a:avLst/>
              <a:gdLst>
                <a:gd name="T0" fmla="*/ 0 w 492"/>
                <a:gd name="T1" fmla="*/ 76 h 76"/>
                <a:gd name="T2" fmla="*/ 479 w 492"/>
                <a:gd name="T3" fmla="*/ 76 h 76"/>
                <a:gd name="T4" fmla="*/ 492 w 492"/>
                <a:gd name="T5" fmla="*/ 0 h 76"/>
                <a:gd name="T6" fmla="*/ 9 w 492"/>
                <a:gd name="T7" fmla="*/ 0 h 76"/>
                <a:gd name="T8" fmla="*/ 0 w 492"/>
                <a:gd name="T9" fmla="*/ 76 h 76"/>
              </a:gdLst>
              <a:ahLst/>
              <a:cxnLst>
                <a:cxn ang="0">
                  <a:pos x="T0" y="T1"/>
                </a:cxn>
                <a:cxn ang="0">
                  <a:pos x="T2" y="T3"/>
                </a:cxn>
                <a:cxn ang="0">
                  <a:pos x="T4" y="T5"/>
                </a:cxn>
                <a:cxn ang="0">
                  <a:pos x="T6" y="T7"/>
                </a:cxn>
                <a:cxn ang="0">
                  <a:pos x="T8" y="T9"/>
                </a:cxn>
              </a:cxnLst>
              <a:rect l="0" t="0" r="r" b="b"/>
              <a:pathLst>
                <a:path w="492" h="76">
                  <a:moveTo>
                    <a:pt x="0" y="76"/>
                  </a:moveTo>
                  <a:lnTo>
                    <a:pt x="479" y="76"/>
                  </a:lnTo>
                  <a:lnTo>
                    <a:pt x="492" y="0"/>
                  </a:lnTo>
                  <a:lnTo>
                    <a:pt x="9" y="0"/>
                  </a:lnTo>
                  <a:lnTo>
                    <a:pt x="0" y="76"/>
                  </a:lnTo>
                  <a:close/>
                </a:path>
              </a:pathLst>
            </a:custGeom>
            <a:solidFill>
              <a:srgbClr val="253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8" name="Freeform 95">
              <a:extLst>
                <a:ext uri="{FF2B5EF4-FFF2-40B4-BE49-F238E27FC236}">
                  <a16:creationId xmlns:a16="http://schemas.microsoft.com/office/drawing/2014/main" id="{EB0D99D7-2F89-4641-B620-7096B36FA4AC}"/>
                </a:ext>
              </a:extLst>
            </p:cNvPr>
            <p:cNvSpPr>
              <a:spLocks/>
            </p:cNvSpPr>
            <p:nvPr/>
          </p:nvSpPr>
          <p:spPr bwMode="auto">
            <a:xfrm>
              <a:off x="2847975" y="10861675"/>
              <a:ext cx="382588" cy="57150"/>
            </a:xfrm>
            <a:custGeom>
              <a:avLst/>
              <a:gdLst>
                <a:gd name="T0" fmla="*/ 0 w 503"/>
                <a:gd name="T1" fmla="*/ 76 h 76"/>
                <a:gd name="T2" fmla="*/ 478 w 503"/>
                <a:gd name="T3" fmla="*/ 76 h 76"/>
                <a:gd name="T4" fmla="*/ 503 w 503"/>
                <a:gd name="T5" fmla="*/ 0 h 76"/>
                <a:gd name="T6" fmla="*/ 20 w 503"/>
                <a:gd name="T7" fmla="*/ 0 h 76"/>
                <a:gd name="T8" fmla="*/ 0 w 503"/>
                <a:gd name="T9" fmla="*/ 76 h 76"/>
              </a:gdLst>
              <a:ahLst/>
              <a:cxnLst>
                <a:cxn ang="0">
                  <a:pos x="T0" y="T1"/>
                </a:cxn>
                <a:cxn ang="0">
                  <a:pos x="T2" y="T3"/>
                </a:cxn>
                <a:cxn ang="0">
                  <a:pos x="T4" y="T5"/>
                </a:cxn>
                <a:cxn ang="0">
                  <a:pos x="T6" y="T7"/>
                </a:cxn>
                <a:cxn ang="0">
                  <a:pos x="T8" y="T9"/>
                </a:cxn>
              </a:cxnLst>
              <a:rect l="0" t="0" r="r" b="b"/>
              <a:pathLst>
                <a:path w="503" h="76">
                  <a:moveTo>
                    <a:pt x="0" y="76"/>
                  </a:moveTo>
                  <a:lnTo>
                    <a:pt x="478" y="76"/>
                  </a:lnTo>
                  <a:lnTo>
                    <a:pt x="503" y="0"/>
                  </a:lnTo>
                  <a:lnTo>
                    <a:pt x="20" y="0"/>
                  </a:lnTo>
                  <a:lnTo>
                    <a:pt x="0" y="76"/>
                  </a:lnTo>
                  <a:close/>
                </a:path>
              </a:pathLst>
            </a:custGeom>
            <a:solidFill>
              <a:srgbClr val="253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9" name="Freeform 96">
              <a:extLst>
                <a:ext uri="{FF2B5EF4-FFF2-40B4-BE49-F238E27FC236}">
                  <a16:creationId xmlns:a16="http://schemas.microsoft.com/office/drawing/2014/main" id="{8D69E581-6F28-4423-B6A1-890188046F4C}"/>
                </a:ext>
              </a:extLst>
            </p:cNvPr>
            <p:cNvSpPr>
              <a:spLocks/>
            </p:cNvSpPr>
            <p:nvPr/>
          </p:nvSpPr>
          <p:spPr bwMode="auto">
            <a:xfrm>
              <a:off x="2806700" y="8893175"/>
              <a:ext cx="1171575" cy="1968500"/>
            </a:xfrm>
            <a:custGeom>
              <a:avLst/>
              <a:gdLst>
                <a:gd name="T0" fmla="*/ 1251 w 1539"/>
                <a:gd name="T1" fmla="*/ 0 h 2587"/>
                <a:gd name="T2" fmla="*/ 309 w 1539"/>
                <a:gd name="T3" fmla="*/ 0 h 2587"/>
                <a:gd name="T4" fmla="*/ 474 w 1539"/>
                <a:gd name="T5" fmla="*/ 1047 h 2587"/>
                <a:gd name="T6" fmla="*/ 74 w 1539"/>
                <a:gd name="T7" fmla="*/ 2587 h 2587"/>
                <a:gd name="T8" fmla="*/ 557 w 1539"/>
                <a:gd name="T9" fmla="*/ 2587 h 2587"/>
                <a:gd name="T10" fmla="*/ 987 w 1539"/>
                <a:gd name="T11" fmla="*/ 1241 h 2587"/>
                <a:gd name="T12" fmla="*/ 827 w 1539"/>
                <a:gd name="T13" fmla="*/ 2587 h 2587"/>
                <a:gd name="T14" fmla="*/ 1310 w 1539"/>
                <a:gd name="T15" fmla="*/ 2587 h 2587"/>
                <a:gd name="T16" fmla="*/ 1539 w 1539"/>
                <a:gd name="T17" fmla="*/ 1167 h 2587"/>
                <a:gd name="T18" fmla="*/ 1251 w 1539"/>
                <a:gd name="T19" fmla="*/ 0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9" h="2587">
                  <a:moveTo>
                    <a:pt x="1251" y="0"/>
                  </a:moveTo>
                  <a:lnTo>
                    <a:pt x="309" y="0"/>
                  </a:lnTo>
                  <a:cubicBezTo>
                    <a:pt x="309" y="0"/>
                    <a:pt x="0" y="488"/>
                    <a:pt x="474" y="1047"/>
                  </a:cubicBezTo>
                  <a:lnTo>
                    <a:pt x="74" y="2587"/>
                  </a:lnTo>
                  <a:lnTo>
                    <a:pt x="557" y="2587"/>
                  </a:lnTo>
                  <a:lnTo>
                    <a:pt x="987" y="1241"/>
                  </a:lnTo>
                  <a:lnTo>
                    <a:pt x="827" y="2587"/>
                  </a:lnTo>
                  <a:lnTo>
                    <a:pt x="1310" y="2587"/>
                  </a:lnTo>
                  <a:lnTo>
                    <a:pt x="1539" y="1167"/>
                  </a:lnTo>
                  <a:lnTo>
                    <a:pt x="1251" y="0"/>
                  </a:lnTo>
                  <a:close/>
                </a:path>
              </a:pathLst>
            </a:custGeom>
            <a:solidFill>
              <a:srgbClr val="2A4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0" name="Freeform 97">
              <a:extLst>
                <a:ext uri="{FF2B5EF4-FFF2-40B4-BE49-F238E27FC236}">
                  <a16:creationId xmlns:a16="http://schemas.microsoft.com/office/drawing/2014/main" id="{95974A1A-509A-4405-AFE0-B5B6A84874E0}"/>
                </a:ext>
              </a:extLst>
            </p:cNvPr>
            <p:cNvSpPr>
              <a:spLocks/>
            </p:cNvSpPr>
            <p:nvPr/>
          </p:nvSpPr>
          <p:spPr bwMode="auto">
            <a:xfrm>
              <a:off x="3435350" y="9664700"/>
              <a:ext cx="207963" cy="1196975"/>
            </a:xfrm>
            <a:custGeom>
              <a:avLst/>
              <a:gdLst>
                <a:gd name="T0" fmla="*/ 160 w 272"/>
                <a:gd name="T1" fmla="*/ 228 h 1574"/>
                <a:gd name="T2" fmla="*/ 155 w 272"/>
                <a:gd name="T3" fmla="*/ 0 h 1574"/>
                <a:gd name="T4" fmla="*/ 272 w 272"/>
                <a:gd name="T5" fmla="*/ 229 h 1574"/>
                <a:gd name="T6" fmla="*/ 96 w 272"/>
                <a:gd name="T7" fmla="*/ 1574 h 1574"/>
                <a:gd name="T8" fmla="*/ 0 w 272"/>
                <a:gd name="T9" fmla="*/ 1574 h 1574"/>
                <a:gd name="T10" fmla="*/ 160 w 272"/>
                <a:gd name="T11" fmla="*/ 228 h 1574"/>
              </a:gdLst>
              <a:ahLst/>
              <a:cxnLst>
                <a:cxn ang="0">
                  <a:pos x="T0" y="T1"/>
                </a:cxn>
                <a:cxn ang="0">
                  <a:pos x="T2" y="T3"/>
                </a:cxn>
                <a:cxn ang="0">
                  <a:pos x="T4" y="T5"/>
                </a:cxn>
                <a:cxn ang="0">
                  <a:pos x="T6" y="T7"/>
                </a:cxn>
                <a:cxn ang="0">
                  <a:pos x="T8" y="T9"/>
                </a:cxn>
                <a:cxn ang="0">
                  <a:pos x="T10" y="T11"/>
                </a:cxn>
              </a:cxnLst>
              <a:rect l="0" t="0" r="r" b="b"/>
              <a:pathLst>
                <a:path w="272" h="1574">
                  <a:moveTo>
                    <a:pt x="160" y="228"/>
                  </a:moveTo>
                  <a:lnTo>
                    <a:pt x="155" y="0"/>
                  </a:lnTo>
                  <a:lnTo>
                    <a:pt x="272" y="229"/>
                  </a:lnTo>
                  <a:lnTo>
                    <a:pt x="96" y="1574"/>
                  </a:lnTo>
                  <a:lnTo>
                    <a:pt x="0" y="1574"/>
                  </a:lnTo>
                  <a:lnTo>
                    <a:pt x="160" y="228"/>
                  </a:lnTo>
                  <a:close/>
                </a:path>
              </a:pathLst>
            </a:custGeom>
            <a:solidFill>
              <a:srgbClr val="1D1E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1" name="Freeform 98">
              <a:extLst>
                <a:ext uri="{FF2B5EF4-FFF2-40B4-BE49-F238E27FC236}">
                  <a16:creationId xmlns:a16="http://schemas.microsoft.com/office/drawing/2014/main" id="{616FE7A1-DBB9-4FD5-A53C-AEA146C97118}"/>
                </a:ext>
              </a:extLst>
            </p:cNvPr>
            <p:cNvSpPr>
              <a:spLocks/>
            </p:cNvSpPr>
            <p:nvPr/>
          </p:nvSpPr>
          <p:spPr bwMode="auto">
            <a:xfrm>
              <a:off x="2436813" y="6986588"/>
              <a:ext cx="1420813" cy="1906588"/>
            </a:xfrm>
            <a:custGeom>
              <a:avLst/>
              <a:gdLst>
                <a:gd name="T0" fmla="*/ 1788 w 1866"/>
                <a:gd name="T1" fmla="*/ 1261 h 2505"/>
                <a:gd name="T2" fmla="*/ 1020 w 1866"/>
                <a:gd name="T3" fmla="*/ 1034 h 2505"/>
                <a:gd name="T4" fmla="*/ 557 w 1866"/>
                <a:gd name="T5" fmla="*/ 742 h 2505"/>
                <a:gd name="T6" fmla="*/ 764 w 1866"/>
                <a:gd name="T7" fmla="*/ 95 h 2505"/>
                <a:gd name="T8" fmla="*/ 571 w 1866"/>
                <a:gd name="T9" fmla="*/ 0 h 2505"/>
                <a:gd name="T10" fmla="*/ 55 w 1866"/>
                <a:gd name="T11" fmla="*/ 797 h 2505"/>
                <a:gd name="T12" fmla="*/ 681 w 1866"/>
                <a:gd name="T13" fmla="*/ 1676 h 2505"/>
                <a:gd name="T14" fmla="*/ 795 w 1866"/>
                <a:gd name="T15" fmla="*/ 2505 h 2505"/>
                <a:gd name="T16" fmla="*/ 1737 w 1866"/>
                <a:gd name="T17" fmla="*/ 2505 h 2505"/>
                <a:gd name="T18" fmla="*/ 1788 w 1866"/>
                <a:gd name="T19" fmla="*/ 1261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6" h="2505">
                  <a:moveTo>
                    <a:pt x="1788" y="1261"/>
                  </a:moveTo>
                  <a:cubicBezTo>
                    <a:pt x="1495" y="1065"/>
                    <a:pt x="1020" y="1034"/>
                    <a:pt x="1020" y="1034"/>
                  </a:cubicBezTo>
                  <a:lnTo>
                    <a:pt x="557" y="742"/>
                  </a:lnTo>
                  <a:lnTo>
                    <a:pt x="764" y="95"/>
                  </a:lnTo>
                  <a:lnTo>
                    <a:pt x="571" y="0"/>
                  </a:lnTo>
                  <a:cubicBezTo>
                    <a:pt x="571" y="0"/>
                    <a:pt x="98" y="656"/>
                    <a:pt x="55" y="797"/>
                  </a:cubicBezTo>
                  <a:cubicBezTo>
                    <a:pt x="0" y="972"/>
                    <a:pt x="681" y="1676"/>
                    <a:pt x="681" y="1676"/>
                  </a:cubicBezTo>
                  <a:lnTo>
                    <a:pt x="795" y="2505"/>
                  </a:lnTo>
                  <a:lnTo>
                    <a:pt x="1737" y="2505"/>
                  </a:lnTo>
                  <a:cubicBezTo>
                    <a:pt x="1737" y="2505"/>
                    <a:pt x="1866" y="1313"/>
                    <a:pt x="1788" y="1261"/>
                  </a:cubicBezTo>
                  <a:close/>
                </a:path>
              </a:pathLst>
            </a:custGeom>
            <a:solidFill>
              <a:srgbClr val="F87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2" name="Freeform: Shape 431">
              <a:extLst>
                <a:ext uri="{FF2B5EF4-FFF2-40B4-BE49-F238E27FC236}">
                  <a16:creationId xmlns:a16="http://schemas.microsoft.com/office/drawing/2014/main" id="{97C260F6-CB90-4688-98C9-2669786A8D3D}"/>
                </a:ext>
              </a:extLst>
            </p:cNvPr>
            <p:cNvSpPr>
              <a:spLocks/>
            </p:cNvSpPr>
            <p:nvPr/>
          </p:nvSpPr>
          <p:spPr bwMode="auto">
            <a:xfrm>
              <a:off x="2935288" y="6759480"/>
              <a:ext cx="1779325" cy="1387570"/>
            </a:xfrm>
            <a:custGeom>
              <a:avLst/>
              <a:gdLst>
                <a:gd name="connsiteX0" fmla="*/ 1750352 w 1779325"/>
                <a:gd name="connsiteY0" fmla="*/ 1043598 h 1387570"/>
                <a:gd name="connsiteX1" fmla="*/ 1719082 w 1779325"/>
                <a:gd name="connsiteY1" fmla="*/ 1171886 h 1387570"/>
                <a:gd name="connsiteX2" fmla="*/ 1710742 w 1779325"/>
                <a:gd name="connsiteY2" fmla="*/ 1235143 h 1387570"/>
                <a:gd name="connsiteX3" fmla="*/ 1778973 w 1779325"/>
                <a:gd name="connsiteY3" fmla="*/ 1325837 h 1387570"/>
                <a:gd name="connsiteX4" fmla="*/ 1754713 w 1779325"/>
                <a:gd name="connsiteY4" fmla="*/ 1387570 h 1387570"/>
                <a:gd name="connsiteX5" fmla="*/ 1601574 w 1779325"/>
                <a:gd name="connsiteY5" fmla="*/ 1339556 h 1387570"/>
                <a:gd name="connsiteX6" fmla="*/ 1597025 w 1779325"/>
                <a:gd name="connsiteY6" fmla="*/ 1224474 h 1387570"/>
                <a:gd name="connsiteX7" fmla="*/ 1741067 w 1779325"/>
                <a:gd name="connsiteY7" fmla="*/ 1046134 h 1387570"/>
                <a:gd name="connsiteX8" fmla="*/ 1750352 w 1779325"/>
                <a:gd name="connsiteY8" fmla="*/ 1043598 h 1387570"/>
                <a:gd name="connsiteX9" fmla="*/ 102447 w 1779325"/>
                <a:gd name="connsiteY9" fmla="*/ 31 h 1387570"/>
                <a:gd name="connsiteX10" fmla="*/ 99411 w 1779325"/>
                <a:gd name="connsiteY10" fmla="*/ 139418 h 1387570"/>
                <a:gd name="connsiteX11" fmla="*/ 83475 w 1779325"/>
                <a:gd name="connsiteY11" fmla="*/ 300132 h 1387570"/>
                <a:gd name="connsiteX12" fmla="*/ 0 w 1779325"/>
                <a:gd name="connsiteY12" fmla="*/ 259002 h 1387570"/>
                <a:gd name="connsiteX13" fmla="*/ 102447 w 1779325"/>
                <a:gd name="connsiteY13" fmla="*/ 31 h 138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9325" h="1387570">
                  <a:moveTo>
                    <a:pt x="1750352" y="1043598"/>
                  </a:moveTo>
                  <a:cubicBezTo>
                    <a:pt x="1769579" y="1050183"/>
                    <a:pt x="1770159" y="1137876"/>
                    <a:pt x="1719082" y="1171886"/>
                  </a:cubicBezTo>
                  <a:lnTo>
                    <a:pt x="1710742" y="1235143"/>
                  </a:lnTo>
                  <a:cubicBezTo>
                    <a:pt x="1710742" y="1235143"/>
                    <a:pt x="1767601" y="1258770"/>
                    <a:pt x="1778973" y="1325837"/>
                  </a:cubicBezTo>
                  <a:cubicBezTo>
                    <a:pt x="1782763" y="1347939"/>
                    <a:pt x="1754713" y="1387570"/>
                    <a:pt x="1754713" y="1387570"/>
                  </a:cubicBezTo>
                  <a:lnTo>
                    <a:pt x="1601574" y="1339556"/>
                  </a:lnTo>
                  <a:lnTo>
                    <a:pt x="1597025" y="1224474"/>
                  </a:lnTo>
                  <a:cubicBezTo>
                    <a:pt x="1597025" y="1224474"/>
                    <a:pt x="1715291" y="1066712"/>
                    <a:pt x="1741067" y="1046134"/>
                  </a:cubicBezTo>
                  <a:cubicBezTo>
                    <a:pt x="1744478" y="1043371"/>
                    <a:pt x="1747606" y="1042657"/>
                    <a:pt x="1750352" y="1043598"/>
                  </a:cubicBezTo>
                  <a:close/>
                  <a:moveTo>
                    <a:pt x="102447" y="31"/>
                  </a:moveTo>
                  <a:cubicBezTo>
                    <a:pt x="122177" y="-1493"/>
                    <a:pt x="138113" y="54110"/>
                    <a:pt x="99411" y="139418"/>
                  </a:cubicBezTo>
                  <a:cubicBezTo>
                    <a:pt x="99411" y="139418"/>
                    <a:pt x="129766" y="239960"/>
                    <a:pt x="83475" y="300132"/>
                  </a:cubicBezTo>
                  <a:lnTo>
                    <a:pt x="0" y="259002"/>
                  </a:lnTo>
                  <a:cubicBezTo>
                    <a:pt x="0" y="259002"/>
                    <a:pt x="81957" y="1554"/>
                    <a:pt x="102447" y="31"/>
                  </a:cubicBezTo>
                  <a:close/>
                </a:path>
              </a:pathLst>
            </a:custGeom>
            <a:solidFill>
              <a:srgbClr val="FC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33" name="Freeform 101">
              <a:extLst>
                <a:ext uri="{FF2B5EF4-FFF2-40B4-BE49-F238E27FC236}">
                  <a16:creationId xmlns:a16="http://schemas.microsoft.com/office/drawing/2014/main" id="{B2D5B252-3E4A-40B0-91CA-7D32821F51E2}"/>
                </a:ext>
              </a:extLst>
            </p:cNvPr>
            <p:cNvSpPr>
              <a:spLocks/>
            </p:cNvSpPr>
            <p:nvPr/>
          </p:nvSpPr>
          <p:spPr bwMode="auto">
            <a:xfrm>
              <a:off x="3365500" y="7848600"/>
              <a:ext cx="173038" cy="55563"/>
            </a:xfrm>
            <a:custGeom>
              <a:avLst/>
              <a:gdLst>
                <a:gd name="T0" fmla="*/ 0 w 226"/>
                <a:gd name="T1" fmla="*/ 1 h 73"/>
                <a:gd name="T2" fmla="*/ 0 w 226"/>
                <a:gd name="T3" fmla="*/ 25 h 73"/>
                <a:gd name="T4" fmla="*/ 226 w 226"/>
                <a:gd name="T5" fmla="*/ 25 h 73"/>
                <a:gd name="T6" fmla="*/ 226 w 226"/>
                <a:gd name="T7" fmla="*/ 0 h 73"/>
                <a:gd name="T8" fmla="*/ 0 w 226"/>
                <a:gd name="T9" fmla="*/ 1 h 73"/>
              </a:gdLst>
              <a:ahLst/>
              <a:cxnLst>
                <a:cxn ang="0">
                  <a:pos x="T0" y="T1"/>
                </a:cxn>
                <a:cxn ang="0">
                  <a:pos x="T2" y="T3"/>
                </a:cxn>
                <a:cxn ang="0">
                  <a:pos x="T4" y="T5"/>
                </a:cxn>
                <a:cxn ang="0">
                  <a:pos x="T6" y="T7"/>
                </a:cxn>
                <a:cxn ang="0">
                  <a:pos x="T8" y="T9"/>
                </a:cxn>
              </a:cxnLst>
              <a:rect l="0" t="0" r="r" b="b"/>
              <a:pathLst>
                <a:path w="226" h="73">
                  <a:moveTo>
                    <a:pt x="0" y="1"/>
                  </a:moveTo>
                  <a:lnTo>
                    <a:pt x="0" y="25"/>
                  </a:lnTo>
                  <a:cubicBezTo>
                    <a:pt x="68" y="73"/>
                    <a:pt x="158" y="73"/>
                    <a:pt x="226" y="25"/>
                  </a:cubicBezTo>
                  <a:lnTo>
                    <a:pt x="226" y="0"/>
                  </a:lnTo>
                  <a:cubicBezTo>
                    <a:pt x="153" y="25"/>
                    <a:pt x="73" y="26"/>
                    <a:pt x="0" y="1"/>
                  </a:cubicBezTo>
                  <a:close/>
                </a:path>
              </a:pathLst>
            </a:custGeom>
            <a:solidFill>
              <a:srgbClr val="DB6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4" name="Freeform 102">
              <a:extLst>
                <a:ext uri="{FF2B5EF4-FFF2-40B4-BE49-F238E27FC236}">
                  <a16:creationId xmlns:a16="http://schemas.microsoft.com/office/drawing/2014/main" id="{07E9FF7C-EA85-484D-B5F4-92B052F93DC1}"/>
                </a:ext>
              </a:extLst>
            </p:cNvPr>
            <p:cNvSpPr>
              <a:spLocks/>
            </p:cNvSpPr>
            <p:nvPr/>
          </p:nvSpPr>
          <p:spPr bwMode="auto">
            <a:xfrm>
              <a:off x="2847975" y="10918825"/>
              <a:ext cx="647700" cy="173038"/>
            </a:xfrm>
            <a:custGeom>
              <a:avLst/>
              <a:gdLst>
                <a:gd name="T0" fmla="*/ 852 w 852"/>
                <a:gd name="T1" fmla="*/ 227 h 227"/>
                <a:gd name="T2" fmla="*/ 306 w 852"/>
                <a:gd name="T3" fmla="*/ 227 h 227"/>
                <a:gd name="T4" fmla="*/ 197 w 852"/>
                <a:gd name="T5" fmla="*/ 175 h 227"/>
                <a:gd name="T6" fmla="*/ 195 w 852"/>
                <a:gd name="T7" fmla="*/ 227 h 227"/>
                <a:gd name="T8" fmla="*/ 0 w 852"/>
                <a:gd name="T9" fmla="*/ 227 h 227"/>
                <a:gd name="T10" fmla="*/ 0 w 852"/>
                <a:gd name="T11" fmla="*/ 0 h 227"/>
                <a:gd name="T12" fmla="*/ 478 w 852"/>
                <a:gd name="T13" fmla="*/ 0 h 227"/>
                <a:gd name="T14" fmla="*/ 587 w 852"/>
                <a:gd name="T15" fmla="*/ 83 h 227"/>
                <a:gd name="T16" fmla="*/ 782 w 852"/>
                <a:gd name="T17" fmla="*/ 121 h 227"/>
                <a:gd name="T18" fmla="*/ 852 w 852"/>
                <a:gd name="T19" fmla="*/ 211 h 227"/>
                <a:gd name="T20" fmla="*/ 852 w 852"/>
                <a:gd name="T21"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227">
                  <a:moveTo>
                    <a:pt x="852" y="227"/>
                  </a:moveTo>
                  <a:lnTo>
                    <a:pt x="306" y="227"/>
                  </a:lnTo>
                  <a:lnTo>
                    <a:pt x="197" y="175"/>
                  </a:lnTo>
                  <a:lnTo>
                    <a:pt x="195" y="227"/>
                  </a:lnTo>
                  <a:lnTo>
                    <a:pt x="0" y="227"/>
                  </a:lnTo>
                  <a:lnTo>
                    <a:pt x="0" y="0"/>
                  </a:lnTo>
                  <a:lnTo>
                    <a:pt x="478" y="0"/>
                  </a:lnTo>
                  <a:lnTo>
                    <a:pt x="587" y="83"/>
                  </a:lnTo>
                  <a:lnTo>
                    <a:pt x="782" y="121"/>
                  </a:lnTo>
                  <a:cubicBezTo>
                    <a:pt x="823" y="132"/>
                    <a:pt x="852" y="169"/>
                    <a:pt x="852" y="211"/>
                  </a:cubicBezTo>
                  <a:lnTo>
                    <a:pt x="852" y="227"/>
                  </a:lnTo>
                  <a:close/>
                </a:path>
              </a:pathLst>
            </a:custGeom>
            <a:solidFill>
              <a:srgbClr val="701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5" name="Freeform 103">
              <a:extLst>
                <a:ext uri="{FF2B5EF4-FFF2-40B4-BE49-F238E27FC236}">
                  <a16:creationId xmlns:a16="http://schemas.microsoft.com/office/drawing/2014/main" id="{3780205C-C41A-4AC7-BC57-268D390D3083}"/>
                </a:ext>
              </a:extLst>
            </p:cNvPr>
            <p:cNvSpPr>
              <a:spLocks/>
            </p:cNvSpPr>
            <p:nvPr/>
          </p:nvSpPr>
          <p:spPr bwMode="auto">
            <a:xfrm>
              <a:off x="3430588" y="10918825"/>
              <a:ext cx="647700" cy="173038"/>
            </a:xfrm>
            <a:custGeom>
              <a:avLst/>
              <a:gdLst>
                <a:gd name="T0" fmla="*/ 852 w 852"/>
                <a:gd name="T1" fmla="*/ 227 h 227"/>
                <a:gd name="T2" fmla="*/ 306 w 852"/>
                <a:gd name="T3" fmla="*/ 227 h 227"/>
                <a:gd name="T4" fmla="*/ 197 w 852"/>
                <a:gd name="T5" fmla="*/ 175 h 227"/>
                <a:gd name="T6" fmla="*/ 195 w 852"/>
                <a:gd name="T7" fmla="*/ 227 h 227"/>
                <a:gd name="T8" fmla="*/ 0 w 852"/>
                <a:gd name="T9" fmla="*/ 227 h 227"/>
                <a:gd name="T10" fmla="*/ 0 w 852"/>
                <a:gd name="T11" fmla="*/ 0 h 227"/>
                <a:gd name="T12" fmla="*/ 478 w 852"/>
                <a:gd name="T13" fmla="*/ 0 h 227"/>
                <a:gd name="T14" fmla="*/ 587 w 852"/>
                <a:gd name="T15" fmla="*/ 83 h 227"/>
                <a:gd name="T16" fmla="*/ 782 w 852"/>
                <a:gd name="T17" fmla="*/ 121 h 227"/>
                <a:gd name="T18" fmla="*/ 852 w 852"/>
                <a:gd name="T19" fmla="*/ 211 h 227"/>
                <a:gd name="T20" fmla="*/ 852 w 852"/>
                <a:gd name="T21"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227">
                  <a:moveTo>
                    <a:pt x="852" y="227"/>
                  </a:moveTo>
                  <a:lnTo>
                    <a:pt x="306" y="227"/>
                  </a:lnTo>
                  <a:lnTo>
                    <a:pt x="197" y="175"/>
                  </a:lnTo>
                  <a:lnTo>
                    <a:pt x="195" y="227"/>
                  </a:lnTo>
                  <a:lnTo>
                    <a:pt x="0" y="227"/>
                  </a:lnTo>
                  <a:lnTo>
                    <a:pt x="0" y="0"/>
                  </a:lnTo>
                  <a:lnTo>
                    <a:pt x="478" y="0"/>
                  </a:lnTo>
                  <a:lnTo>
                    <a:pt x="587" y="83"/>
                  </a:lnTo>
                  <a:lnTo>
                    <a:pt x="782" y="121"/>
                  </a:lnTo>
                  <a:cubicBezTo>
                    <a:pt x="823" y="132"/>
                    <a:pt x="852" y="169"/>
                    <a:pt x="852" y="211"/>
                  </a:cubicBezTo>
                  <a:lnTo>
                    <a:pt x="852" y="227"/>
                  </a:lnTo>
                  <a:close/>
                </a:path>
              </a:pathLst>
            </a:custGeom>
            <a:solidFill>
              <a:srgbClr val="8F2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6" name="Freeform 104">
              <a:extLst>
                <a:ext uri="{FF2B5EF4-FFF2-40B4-BE49-F238E27FC236}">
                  <a16:creationId xmlns:a16="http://schemas.microsoft.com/office/drawing/2014/main" id="{C62FCA2D-9FDD-440C-BC31-A860B5FC9291}"/>
                </a:ext>
              </a:extLst>
            </p:cNvPr>
            <p:cNvSpPr>
              <a:spLocks/>
            </p:cNvSpPr>
            <p:nvPr/>
          </p:nvSpPr>
          <p:spPr bwMode="auto">
            <a:xfrm>
              <a:off x="3365500" y="7634288"/>
              <a:ext cx="173038" cy="195263"/>
            </a:xfrm>
            <a:custGeom>
              <a:avLst/>
              <a:gdLst>
                <a:gd name="T0" fmla="*/ 226 w 226"/>
                <a:gd name="T1" fmla="*/ 219 h 258"/>
                <a:gd name="T2" fmla="*/ 226 w 226"/>
                <a:gd name="T3" fmla="*/ 0 h 258"/>
                <a:gd name="T4" fmla="*/ 0 w 226"/>
                <a:gd name="T5" fmla="*/ 0 h 258"/>
                <a:gd name="T6" fmla="*/ 0 w 226"/>
                <a:gd name="T7" fmla="*/ 123 h 258"/>
                <a:gd name="T8" fmla="*/ 226 w 226"/>
                <a:gd name="T9" fmla="*/ 219 h 258"/>
              </a:gdLst>
              <a:ahLst/>
              <a:cxnLst>
                <a:cxn ang="0">
                  <a:pos x="T0" y="T1"/>
                </a:cxn>
                <a:cxn ang="0">
                  <a:pos x="T2" y="T3"/>
                </a:cxn>
                <a:cxn ang="0">
                  <a:pos x="T4" y="T5"/>
                </a:cxn>
                <a:cxn ang="0">
                  <a:pos x="T6" y="T7"/>
                </a:cxn>
                <a:cxn ang="0">
                  <a:pos x="T8" y="T9"/>
                </a:cxn>
              </a:cxnLst>
              <a:rect l="0" t="0" r="r" b="b"/>
              <a:pathLst>
                <a:path w="226" h="258">
                  <a:moveTo>
                    <a:pt x="226" y="219"/>
                  </a:moveTo>
                  <a:lnTo>
                    <a:pt x="226" y="0"/>
                  </a:lnTo>
                  <a:lnTo>
                    <a:pt x="0" y="0"/>
                  </a:lnTo>
                  <a:lnTo>
                    <a:pt x="0" y="123"/>
                  </a:lnTo>
                  <a:cubicBezTo>
                    <a:pt x="35" y="190"/>
                    <a:pt x="103" y="258"/>
                    <a:pt x="226" y="219"/>
                  </a:cubicBezTo>
                  <a:close/>
                </a:path>
              </a:pathLst>
            </a:custGeom>
            <a:solidFill>
              <a:srgbClr val="EC5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7" name="Freeform: Shape 436">
              <a:extLst>
                <a:ext uri="{FF2B5EF4-FFF2-40B4-BE49-F238E27FC236}">
                  <a16:creationId xmlns:a16="http://schemas.microsoft.com/office/drawing/2014/main" id="{8B817EDC-A392-4DCA-80AC-655E5677273A}"/>
                </a:ext>
              </a:extLst>
            </p:cNvPr>
            <p:cNvSpPr>
              <a:spLocks/>
            </p:cNvSpPr>
            <p:nvPr/>
          </p:nvSpPr>
          <p:spPr bwMode="auto">
            <a:xfrm>
              <a:off x="3319697" y="7355613"/>
              <a:ext cx="350190" cy="506945"/>
            </a:xfrm>
            <a:custGeom>
              <a:avLst/>
              <a:gdLst>
                <a:gd name="connsiteX0" fmla="*/ 45803 w 350190"/>
                <a:gd name="connsiteY0" fmla="*/ 372337 h 506945"/>
                <a:gd name="connsiteX1" fmla="*/ 218841 w 350190"/>
                <a:gd name="connsiteY1" fmla="*/ 444830 h 506945"/>
                <a:gd name="connsiteX2" fmla="*/ 218841 w 350190"/>
                <a:gd name="connsiteY2" fmla="*/ 492404 h 506945"/>
                <a:gd name="connsiteX3" fmla="*/ 45803 w 350190"/>
                <a:gd name="connsiteY3" fmla="*/ 493159 h 506945"/>
                <a:gd name="connsiteX4" fmla="*/ 143305 w 350190"/>
                <a:gd name="connsiteY4" fmla="*/ 2577 h 506945"/>
                <a:gd name="connsiteX5" fmla="*/ 338982 w 350190"/>
                <a:gd name="connsiteY5" fmla="*/ 136689 h 506945"/>
                <a:gd name="connsiteX6" fmla="*/ 218390 w 350190"/>
                <a:gd name="connsiteY6" fmla="*/ 397293 h 506945"/>
                <a:gd name="connsiteX7" fmla="*/ 2235 w 350190"/>
                <a:gd name="connsiteY7" fmla="*/ 193077 h 506945"/>
                <a:gd name="connsiteX8" fmla="*/ 143305 w 350190"/>
                <a:gd name="connsiteY8" fmla="*/ 2577 h 50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190" h="506945">
                  <a:moveTo>
                    <a:pt x="45803" y="372337"/>
                  </a:moveTo>
                  <a:cubicBezTo>
                    <a:pt x="72601" y="422931"/>
                    <a:pt x="124666" y="474280"/>
                    <a:pt x="218841" y="444830"/>
                  </a:cubicBezTo>
                  <a:lnTo>
                    <a:pt x="218841" y="492404"/>
                  </a:lnTo>
                  <a:cubicBezTo>
                    <a:pt x="162948" y="511282"/>
                    <a:pt x="101696" y="512037"/>
                    <a:pt x="45803" y="493159"/>
                  </a:cubicBezTo>
                  <a:close/>
                  <a:moveTo>
                    <a:pt x="143305" y="2577"/>
                  </a:moveTo>
                  <a:cubicBezTo>
                    <a:pt x="236593" y="-13425"/>
                    <a:pt x="324572" y="46773"/>
                    <a:pt x="338982" y="136689"/>
                  </a:cubicBezTo>
                  <a:cubicBezTo>
                    <a:pt x="354151" y="225843"/>
                    <a:pt x="379179" y="370623"/>
                    <a:pt x="218390" y="397293"/>
                  </a:cubicBezTo>
                  <a:cubicBezTo>
                    <a:pt x="56843" y="424725"/>
                    <a:pt x="17404" y="282993"/>
                    <a:pt x="2235" y="193077"/>
                  </a:cubicBezTo>
                  <a:cubicBezTo>
                    <a:pt x="-12934" y="103161"/>
                    <a:pt x="50775" y="17817"/>
                    <a:pt x="143305" y="2577"/>
                  </a:cubicBezTo>
                  <a:close/>
                </a:path>
              </a:pathLst>
            </a:custGeom>
            <a:solidFill>
              <a:srgbClr val="FC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38" name="Freeform 107">
              <a:extLst>
                <a:ext uri="{FF2B5EF4-FFF2-40B4-BE49-F238E27FC236}">
                  <a16:creationId xmlns:a16="http://schemas.microsoft.com/office/drawing/2014/main" id="{C4B515DD-7A21-475C-A279-86420D761470}"/>
                </a:ext>
              </a:extLst>
            </p:cNvPr>
            <p:cNvSpPr>
              <a:spLocks/>
            </p:cNvSpPr>
            <p:nvPr/>
          </p:nvSpPr>
          <p:spPr bwMode="auto">
            <a:xfrm>
              <a:off x="3108325" y="7208838"/>
              <a:ext cx="700088" cy="541338"/>
            </a:xfrm>
            <a:custGeom>
              <a:avLst/>
              <a:gdLst>
                <a:gd name="T0" fmla="*/ 414 w 921"/>
                <a:gd name="T1" fmla="*/ 534 h 713"/>
                <a:gd name="T2" fmla="*/ 355 w 921"/>
                <a:gd name="T3" fmla="*/ 476 h 713"/>
                <a:gd name="T4" fmla="*/ 431 w 921"/>
                <a:gd name="T5" fmla="*/ 450 h 713"/>
                <a:gd name="T6" fmla="*/ 477 w 921"/>
                <a:gd name="T7" fmla="*/ 354 h 713"/>
                <a:gd name="T8" fmla="*/ 476 w 921"/>
                <a:gd name="T9" fmla="*/ 351 h 713"/>
                <a:gd name="T10" fmla="*/ 789 w 921"/>
                <a:gd name="T11" fmla="*/ 302 h 713"/>
                <a:gd name="T12" fmla="*/ 771 w 921"/>
                <a:gd name="T13" fmla="*/ 117 h 713"/>
                <a:gd name="T14" fmla="*/ 247 w 921"/>
                <a:gd name="T15" fmla="*/ 76 h 713"/>
                <a:gd name="T16" fmla="*/ 157 w 921"/>
                <a:gd name="T17" fmla="*/ 266 h 713"/>
                <a:gd name="T18" fmla="*/ 153 w 921"/>
                <a:gd name="T19" fmla="*/ 524 h 713"/>
                <a:gd name="T20" fmla="*/ 449 w 921"/>
                <a:gd name="T21" fmla="*/ 618 h 713"/>
                <a:gd name="T22" fmla="*/ 414 w 921"/>
                <a:gd name="T23" fmla="*/ 534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1" h="713">
                  <a:moveTo>
                    <a:pt x="414" y="534"/>
                  </a:moveTo>
                  <a:cubicBezTo>
                    <a:pt x="414" y="534"/>
                    <a:pt x="366" y="533"/>
                    <a:pt x="355" y="476"/>
                  </a:cubicBezTo>
                  <a:cubicBezTo>
                    <a:pt x="344" y="418"/>
                    <a:pt x="397" y="367"/>
                    <a:pt x="431" y="450"/>
                  </a:cubicBezTo>
                  <a:cubicBezTo>
                    <a:pt x="465" y="533"/>
                    <a:pt x="496" y="428"/>
                    <a:pt x="477" y="354"/>
                  </a:cubicBezTo>
                  <a:cubicBezTo>
                    <a:pt x="477" y="353"/>
                    <a:pt x="476" y="352"/>
                    <a:pt x="476" y="351"/>
                  </a:cubicBezTo>
                  <a:cubicBezTo>
                    <a:pt x="455" y="277"/>
                    <a:pt x="657" y="422"/>
                    <a:pt x="789" y="302"/>
                  </a:cubicBezTo>
                  <a:cubicBezTo>
                    <a:pt x="921" y="181"/>
                    <a:pt x="890" y="101"/>
                    <a:pt x="771" y="117"/>
                  </a:cubicBezTo>
                  <a:cubicBezTo>
                    <a:pt x="652" y="132"/>
                    <a:pt x="386" y="0"/>
                    <a:pt x="247" y="76"/>
                  </a:cubicBezTo>
                  <a:cubicBezTo>
                    <a:pt x="108" y="153"/>
                    <a:pt x="157" y="266"/>
                    <a:pt x="157" y="266"/>
                  </a:cubicBezTo>
                  <a:cubicBezTo>
                    <a:pt x="157" y="266"/>
                    <a:pt x="0" y="386"/>
                    <a:pt x="153" y="524"/>
                  </a:cubicBezTo>
                  <a:cubicBezTo>
                    <a:pt x="362" y="713"/>
                    <a:pt x="475" y="676"/>
                    <a:pt x="449" y="618"/>
                  </a:cubicBezTo>
                  <a:cubicBezTo>
                    <a:pt x="449" y="618"/>
                    <a:pt x="494" y="557"/>
                    <a:pt x="414" y="5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9" name="Freeform 108">
              <a:extLst>
                <a:ext uri="{FF2B5EF4-FFF2-40B4-BE49-F238E27FC236}">
                  <a16:creationId xmlns:a16="http://schemas.microsoft.com/office/drawing/2014/main" id="{462BC861-77AC-4FDF-A775-369F06918E2D}"/>
                </a:ext>
              </a:extLst>
            </p:cNvPr>
            <p:cNvSpPr>
              <a:spLocks/>
            </p:cNvSpPr>
            <p:nvPr/>
          </p:nvSpPr>
          <p:spPr bwMode="auto">
            <a:xfrm>
              <a:off x="9280525" y="6813550"/>
              <a:ext cx="354013" cy="673100"/>
            </a:xfrm>
            <a:custGeom>
              <a:avLst/>
              <a:gdLst>
                <a:gd name="T0" fmla="*/ 76 w 466"/>
                <a:gd name="T1" fmla="*/ 379 h 884"/>
                <a:gd name="T2" fmla="*/ 0 w 466"/>
                <a:gd name="T3" fmla="*/ 884 h 884"/>
                <a:gd name="T4" fmla="*/ 466 w 466"/>
                <a:gd name="T5" fmla="*/ 884 h 884"/>
                <a:gd name="T6" fmla="*/ 466 w 466"/>
                <a:gd name="T7" fmla="*/ 103 h 884"/>
                <a:gd name="T8" fmla="*/ 76 w 466"/>
                <a:gd name="T9" fmla="*/ 379 h 884"/>
              </a:gdLst>
              <a:ahLst/>
              <a:cxnLst>
                <a:cxn ang="0">
                  <a:pos x="T0" y="T1"/>
                </a:cxn>
                <a:cxn ang="0">
                  <a:pos x="T2" y="T3"/>
                </a:cxn>
                <a:cxn ang="0">
                  <a:pos x="T4" y="T5"/>
                </a:cxn>
                <a:cxn ang="0">
                  <a:pos x="T6" y="T7"/>
                </a:cxn>
                <a:cxn ang="0">
                  <a:pos x="T8" y="T9"/>
                </a:cxn>
              </a:cxnLst>
              <a:rect l="0" t="0" r="r" b="b"/>
              <a:pathLst>
                <a:path w="466" h="884">
                  <a:moveTo>
                    <a:pt x="76" y="379"/>
                  </a:moveTo>
                  <a:cubicBezTo>
                    <a:pt x="76" y="379"/>
                    <a:pt x="140" y="624"/>
                    <a:pt x="0" y="884"/>
                  </a:cubicBezTo>
                  <a:lnTo>
                    <a:pt x="466" y="884"/>
                  </a:lnTo>
                  <a:lnTo>
                    <a:pt x="466" y="103"/>
                  </a:lnTo>
                  <a:cubicBezTo>
                    <a:pt x="466" y="103"/>
                    <a:pt x="20" y="0"/>
                    <a:pt x="76" y="379"/>
                  </a:cubicBezTo>
                  <a:close/>
                </a:path>
              </a:pathLst>
            </a:custGeom>
            <a:solidFill>
              <a:srgbClr val="1D1E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0" name="Freeform 109">
              <a:extLst>
                <a:ext uri="{FF2B5EF4-FFF2-40B4-BE49-F238E27FC236}">
                  <a16:creationId xmlns:a16="http://schemas.microsoft.com/office/drawing/2014/main" id="{DED39D9A-ACE4-42C9-8C33-95C812BA5B62}"/>
                </a:ext>
              </a:extLst>
            </p:cNvPr>
            <p:cNvSpPr>
              <a:spLocks/>
            </p:cNvSpPr>
            <p:nvPr/>
          </p:nvSpPr>
          <p:spPr bwMode="auto">
            <a:xfrm>
              <a:off x="8877300" y="8597900"/>
              <a:ext cx="1279525" cy="2197100"/>
            </a:xfrm>
            <a:custGeom>
              <a:avLst/>
              <a:gdLst>
                <a:gd name="T0" fmla="*/ 304 w 1682"/>
                <a:gd name="T1" fmla="*/ 2888 h 2888"/>
                <a:gd name="T2" fmla="*/ 353 w 1682"/>
                <a:gd name="T3" fmla="*/ 0 h 2888"/>
                <a:gd name="T4" fmla="*/ 1543 w 1682"/>
                <a:gd name="T5" fmla="*/ 0 h 2888"/>
                <a:gd name="T6" fmla="*/ 1146 w 1682"/>
                <a:gd name="T7" fmla="*/ 1301 h 2888"/>
                <a:gd name="T8" fmla="*/ 1451 w 1682"/>
                <a:gd name="T9" fmla="*/ 2032 h 2888"/>
                <a:gd name="T10" fmla="*/ 1638 w 1682"/>
                <a:gd name="T11" fmla="*/ 2798 h 2888"/>
                <a:gd name="T12" fmla="*/ 1426 w 1682"/>
                <a:gd name="T13" fmla="*/ 2888 h 2888"/>
                <a:gd name="T14" fmla="*/ 654 w 1682"/>
                <a:gd name="T15" fmla="*/ 1366 h 2888"/>
                <a:gd name="T16" fmla="*/ 671 w 1682"/>
                <a:gd name="T17" fmla="*/ 1975 h 2888"/>
                <a:gd name="T18" fmla="*/ 514 w 1682"/>
                <a:gd name="T19" fmla="*/ 2888 h 2888"/>
                <a:gd name="T20" fmla="*/ 304 w 1682"/>
                <a:gd name="T21" fmla="*/ 2888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2" h="2888">
                  <a:moveTo>
                    <a:pt x="304" y="2888"/>
                  </a:moveTo>
                  <a:cubicBezTo>
                    <a:pt x="304" y="2888"/>
                    <a:pt x="0" y="1402"/>
                    <a:pt x="353" y="0"/>
                  </a:cubicBezTo>
                  <a:lnTo>
                    <a:pt x="1543" y="0"/>
                  </a:lnTo>
                  <a:cubicBezTo>
                    <a:pt x="1543" y="0"/>
                    <a:pt x="1682" y="763"/>
                    <a:pt x="1146" y="1301"/>
                  </a:cubicBezTo>
                  <a:cubicBezTo>
                    <a:pt x="1146" y="1301"/>
                    <a:pt x="1369" y="1546"/>
                    <a:pt x="1451" y="2032"/>
                  </a:cubicBezTo>
                  <a:cubicBezTo>
                    <a:pt x="1509" y="2383"/>
                    <a:pt x="1638" y="2798"/>
                    <a:pt x="1638" y="2798"/>
                  </a:cubicBezTo>
                  <a:lnTo>
                    <a:pt x="1426" y="2888"/>
                  </a:lnTo>
                  <a:lnTo>
                    <a:pt x="654" y="1366"/>
                  </a:lnTo>
                  <a:cubicBezTo>
                    <a:pt x="654" y="1366"/>
                    <a:pt x="775" y="1605"/>
                    <a:pt x="671" y="1975"/>
                  </a:cubicBezTo>
                  <a:cubicBezTo>
                    <a:pt x="606" y="2205"/>
                    <a:pt x="514" y="2888"/>
                    <a:pt x="514" y="2888"/>
                  </a:cubicBezTo>
                  <a:lnTo>
                    <a:pt x="304" y="2888"/>
                  </a:lnTo>
                  <a:close/>
                </a:path>
              </a:pathLst>
            </a:custGeom>
            <a:solidFill>
              <a:srgbClr val="2A4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1" name="Freeform 110">
              <a:extLst>
                <a:ext uri="{FF2B5EF4-FFF2-40B4-BE49-F238E27FC236}">
                  <a16:creationId xmlns:a16="http://schemas.microsoft.com/office/drawing/2014/main" id="{A70F4B4B-95E2-428F-9D87-AA9999991F06}"/>
                </a:ext>
              </a:extLst>
            </p:cNvPr>
            <p:cNvSpPr>
              <a:spLocks/>
            </p:cNvSpPr>
            <p:nvPr/>
          </p:nvSpPr>
          <p:spPr bwMode="auto">
            <a:xfrm>
              <a:off x="8250238" y="7378700"/>
              <a:ext cx="2052638" cy="1219200"/>
            </a:xfrm>
            <a:custGeom>
              <a:avLst/>
              <a:gdLst>
                <a:gd name="T0" fmla="*/ 1177 w 2698"/>
                <a:gd name="T1" fmla="*/ 1602 h 1602"/>
                <a:gd name="T2" fmla="*/ 1340 w 2698"/>
                <a:gd name="T3" fmla="*/ 1070 h 1602"/>
                <a:gd name="T4" fmla="*/ 1258 w 2698"/>
                <a:gd name="T5" fmla="*/ 670 h 1602"/>
                <a:gd name="T6" fmla="*/ 796 w 2698"/>
                <a:gd name="T7" fmla="*/ 1049 h 1602"/>
                <a:gd name="T8" fmla="*/ 0 w 2698"/>
                <a:gd name="T9" fmla="*/ 431 h 1602"/>
                <a:gd name="T10" fmla="*/ 133 w 2698"/>
                <a:gd name="T11" fmla="*/ 305 h 1602"/>
                <a:gd name="T12" fmla="*/ 735 w 2698"/>
                <a:gd name="T13" fmla="*/ 567 h 1602"/>
                <a:gd name="T14" fmla="*/ 1343 w 2698"/>
                <a:gd name="T15" fmla="*/ 91 h 1602"/>
                <a:gd name="T16" fmla="*/ 2370 w 2698"/>
                <a:gd name="T17" fmla="*/ 91 h 1602"/>
                <a:gd name="T18" fmla="*/ 2617 w 2698"/>
                <a:gd name="T19" fmla="*/ 1102 h 1602"/>
                <a:gd name="T20" fmla="*/ 2261 w 2698"/>
                <a:gd name="T21" fmla="*/ 1224 h 1602"/>
                <a:gd name="T22" fmla="*/ 2367 w 2698"/>
                <a:gd name="T23" fmla="*/ 1602 h 1602"/>
                <a:gd name="T24" fmla="*/ 1177 w 2698"/>
                <a:gd name="T25" fmla="*/ 160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8" h="1602">
                  <a:moveTo>
                    <a:pt x="1177" y="1602"/>
                  </a:moveTo>
                  <a:lnTo>
                    <a:pt x="1340" y="1070"/>
                  </a:lnTo>
                  <a:cubicBezTo>
                    <a:pt x="1340" y="1070"/>
                    <a:pt x="1144" y="1053"/>
                    <a:pt x="1258" y="670"/>
                  </a:cubicBezTo>
                  <a:cubicBezTo>
                    <a:pt x="1258" y="670"/>
                    <a:pt x="864" y="1044"/>
                    <a:pt x="796" y="1049"/>
                  </a:cubicBezTo>
                  <a:cubicBezTo>
                    <a:pt x="699" y="1057"/>
                    <a:pt x="0" y="431"/>
                    <a:pt x="0" y="431"/>
                  </a:cubicBezTo>
                  <a:lnTo>
                    <a:pt x="133" y="305"/>
                  </a:lnTo>
                  <a:lnTo>
                    <a:pt x="735" y="567"/>
                  </a:lnTo>
                  <a:cubicBezTo>
                    <a:pt x="735" y="567"/>
                    <a:pt x="1254" y="161"/>
                    <a:pt x="1343" y="91"/>
                  </a:cubicBezTo>
                  <a:cubicBezTo>
                    <a:pt x="1457" y="0"/>
                    <a:pt x="2285" y="33"/>
                    <a:pt x="2370" y="91"/>
                  </a:cubicBezTo>
                  <a:cubicBezTo>
                    <a:pt x="2456" y="149"/>
                    <a:pt x="2698" y="998"/>
                    <a:pt x="2617" y="1102"/>
                  </a:cubicBezTo>
                  <a:cubicBezTo>
                    <a:pt x="2588" y="1139"/>
                    <a:pt x="2261" y="1224"/>
                    <a:pt x="2261" y="1224"/>
                  </a:cubicBezTo>
                  <a:lnTo>
                    <a:pt x="2367" y="1602"/>
                  </a:lnTo>
                  <a:lnTo>
                    <a:pt x="1177" y="16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2" name="Freeform 111">
              <a:extLst>
                <a:ext uri="{FF2B5EF4-FFF2-40B4-BE49-F238E27FC236}">
                  <a16:creationId xmlns:a16="http://schemas.microsoft.com/office/drawing/2014/main" id="{6DC98FD9-4EC0-456B-8B6F-02A434D95DD2}"/>
                </a:ext>
              </a:extLst>
            </p:cNvPr>
            <p:cNvSpPr>
              <a:spLocks/>
            </p:cNvSpPr>
            <p:nvPr/>
          </p:nvSpPr>
          <p:spPr bwMode="auto">
            <a:xfrm>
              <a:off x="7807325" y="7486650"/>
              <a:ext cx="542925" cy="249238"/>
            </a:xfrm>
            <a:custGeom>
              <a:avLst/>
              <a:gdLst>
                <a:gd name="T0" fmla="*/ 714 w 714"/>
                <a:gd name="T1" fmla="*/ 164 h 328"/>
                <a:gd name="T2" fmla="*/ 535 w 714"/>
                <a:gd name="T3" fmla="*/ 36 h 328"/>
                <a:gd name="T4" fmla="*/ 400 w 714"/>
                <a:gd name="T5" fmla="*/ 14 h 328"/>
                <a:gd name="T6" fmla="*/ 19 w 714"/>
                <a:gd name="T7" fmla="*/ 169 h 328"/>
                <a:gd name="T8" fmla="*/ 315 w 714"/>
                <a:gd name="T9" fmla="*/ 137 h 328"/>
                <a:gd name="T10" fmla="*/ 325 w 714"/>
                <a:gd name="T11" fmla="*/ 294 h 328"/>
                <a:gd name="T12" fmla="*/ 491 w 714"/>
                <a:gd name="T13" fmla="*/ 280 h 328"/>
                <a:gd name="T14" fmla="*/ 515 w 714"/>
                <a:gd name="T15" fmla="*/ 269 h 328"/>
                <a:gd name="T16" fmla="*/ 581 w 714"/>
                <a:gd name="T17" fmla="*/ 290 h 328"/>
                <a:gd name="T18" fmla="*/ 714 w 714"/>
                <a:gd name="T19"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 h="328">
                  <a:moveTo>
                    <a:pt x="714" y="164"/>
                  </a:moveTo>
                  <a:lnTo>
                    <a:pt x="535" y="36"/>
                  </a:lnTo>
                  <a:cubicBezTo>
                    <a:pt x="496" y="8"/>
                    <a:pt x="446" y="0"/>
                    <a:pt x="400" y="14"/>
                  </a:cubicBezTo>
                  <a:cubicBezTo>
                    <a:pt x="267" y="56"/>
                    <a:pt x="0" y="145"/>
                    <a:pt x="19" y="169"/>
                  </a:cubicBezTo>
                  <a:cubicBezTo>
                    <a:pt x="44" y="202"/>
                    <a:pt x="315" y="137"/>
                    <a:pt x="315" y="137"/>
                  </a:cubicBezTo>
                  <a:cubicBezTo>
                    <a:pt x="315" y="137"/>
                    <a:pt x="287" y="267"/>
                    <a:pt x="325" y="294"/>
                  </a:cubicBezTo>
                  <a:cubicBezTo>
                    <a:pt x="357" y="317"/>
                    <a:pt x="553" y="328"/>
                    <a:pt x="491" y="280"/>
                  </a:cubicBezTo>
                  <a:cubicBezTo>
                    <a:pt x="491" y="280"/>
                    <a:pt x="512" y="269"/>
                    <a:pt x="515" y="269"/>
                  </a:cubicBezTo>
                  <a:cubicBezTo>
                    <a:pt x="518" y="269"/>
                    <a:pt x="581" y="290"/>
                    <a:pt x="581" y="290"/>
                  </a:cubicBezTo>
                  <a:lnTo>
                    <a:pt x="714" y="164"/>
                  </a:lnTo>
                  <a:close/>
                </a:path>
              </a:pathLst>
            </a:custGeom>
            <a:solidFill>
              <a:srgbClr val="EC5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3" name="Freeform 112">
              <a:extLst>
                <a:ext uri="{FF2B5EF4-FFF2-40B4-BE49-F238E27FC236}">
                  <a16:creationId xmlns:a16="http://schemas.microsoft.com/office/drawing/2014/main" id="{6674D773-723B-44C1-8946-952499448A2D}"/>
                </a:ext>
              </a:extLst>
            </p:cNvPr>
            <p:cNvSpPr>
              <a:spLocks/>
            </p:cNvSpPr>
            <p:nvPr/>
          </p:nvSpPr>
          <p:spPr bwMode="auto">
            <a:xfrm>
              <a:off x="9031288" y="8245475"/>
              <a:ext cx="390525" cy="254000"/>
            </a:xfrm>
            <a:custGeom>
              <a:avLst/>
              <a:gdLst>
                <a:gd name="T0" fmla="*/ 515 w 515"/>
                <a:gd name="T1" fmla="*/ 269 h 335"/>
                <a:gd name="T2" fmla="*/ 279 w 515"/>
                <a:gd name="T3" fmla="*/ 331 h 335"/>
                <a:gd name="T4" fmla="*/ 31 w 515"/>
                <a:gd name="T5" fmla="*/ 238 h 335"/>
                <a:gd name="T6" fmla="*/ 6 w 515"/>
                <a:gd name="T7" fmla="*/ 151 h 335"/>
                <a:gd name="T8" fmla="*/ 82 w 515"/>
                <a:gd name="T9" fmla="*/ 92 h 335"/>
                <a:gd name="T10" fmla="*/ 215 w 515"/>
                <a:gd name="T11" fmla="*/ 129 h 335"/>
                <a:gd name="T12" fmla="*/ 296 w 515"/>
                <a:gd name="T13" fmla="*/ 102 h 335"/>
                <a:gd name="T14" fmla="*/ 170 w 515"/>
                <a:gd name="T15" fmla="*/ 27 h 335"/>
                <a:gd name="T16" fmla="*/ 272 w 515"/>
                <a:gd name="T17" fmla="*/ 40 h 335"/>
                <a:gd name="T18" fmla="*/ 436 w 515"/>
                <a:gd name="T19" fmla="*/ 68 h 335"/>
                <a:gd name="T20" fmla="*/ 515 w 515"/>
                <a:gd name="T21" fmla="*/ 26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 h="335">
                  <a:moveTo>
                    <a:pt x="515" y="269"/>
                  </a:moveTo>
                  <a:cubicBezTo>
                    <a:pt x="515" y="269"/>
                    <a:pt x="351" y="328"/>
                    <a:pt x="279" y="331"/>
                  </a:cubicBezTo>
                  <a:cubicBezTo>
                    <a:pt x="207" y="335"/>
                    <a:pt x="33" y="267"/>
                    <a:pt x="31" y="238"/>
                  </a:cubicBezTo>
                  <a:cubicBezTo>
                    <a:pt x="30" y="209"/>
                    <a:pt x="0" y="182"/>
                    <a:pt x="6" y="151"/>
                  </a:cubicBezTo>
                  <a:cubicBezTo>
                    <a:pt x="12" y="119"/>
                    <a:pt x="35" y="70"/>
                    <a:pt x="82" y="92"/>
                  </a:cubicBezTo>
                  <a:cubicBezTo>
                    <a:pt x="128" y="114"/>
                    <a:pt x="215" y="129"/>
                    <a:pt x="215" y="129"/>
                  </a:cubicBezTo>
                  <a:lnTo>
                    <a:pt x="296" y="102"/>
                  </a:lnTo>
                  <a:cubicBezTo>
                    <a:pt x="296" y="102"/>
                    <a:pt x="165" y="72"/>
                    <a:pt x="170" y="27"/>
                  </a:cubicBezTo>
                  <a:cubicBezTo>
                    <a:pt x="173" y="0"/>
                    <a:pt x="190" y="22"/>
                    <a:pt x="272" y="40"/>
                  </a:cubicBezTo>
                  <a:cubicBezTo>
                    <a:pt x="310" y="49"/>
                    <a:pt x="436" y="68"/>
                    <a:pt x="436" y="68"/>
                  </a:cubicBezTo>
                  <a:lnTo>
                    <a:pt x="515" y="269"/>
                  </a:lnTo>
                  <a:close/>
                </a:path>
              </a:pathLst>
            </a:custGeom>
            <a:solidFill>
              <a:srgbClr val="EC5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4" name="Freeform: Shape 443">
              <a:extLst>
                <a:ext uri="{FF2B5EF4-FFF2-40B4-BE49-F238E27FC236}">
                  <a16:creationId xmlns:a16="http://schemas.microsoft.com/office/drawing/2014/main" id="{64EB3443-F175-40D8-A197-7706FFE3634E}"/>
                </a:ext>
              </a:extLst>
            </p:cNvPr>
            <p:cNvSpPr>
              <a:spLocks/>
            </p:cNvSpPr>
            <p:nvPr/>
          </p:nvSpPr>
          <p:spPr bwMode="auto">
            <a:xfrm>
              <a:off x="8828088" y="10726738"/>
              <a:ext cx="1401763" cy="428625"/>
            </a:xfrm>
            <a:custGeom>
              <a:avLst/>
              <a:gdLst>
                <a:gd name="connsiteX0" fmla="*/ 280338 w 1401763"/>
                <a:gd name="connsiteY0" fmla="*/ 68262 h 428625"/>
                <a:gd name="connsiteX1" fmla="*/ 440313 w 1401763"/>
                <a:gd name="connsiteY1" fmla="*/ 68262 h 428625"/>
                <a:gd name="connsiteX2" fmla="*/ 454025 w 1401763"/>
                <a:gd name="connsiteY2" fmla="*/ 297514 h 428625"/>
                <a:gd name="connsiteX3" fmla="*/ 401462 w 1401763"/>
                <a:gd name="connsiteY3" fmla="*/ 279996 h 428625"/>
                <a:gd name="connsiteX4" fmla="*/ 252151 w 1401763"/>
                <a:gd name="connsiteY4" fmla="*/ 319601 h 428625"/>
                <a:gd name="connsiteX5" fmla="*/ 195017 w 1401763"/>
                <a:gd name="connsiteY5" fmla="*/ 286851 h 428625"/>
                <a:gd name="connsiteX6" fmla="*/ 110459 w 1401763"/>
                <a:gd name="connsiteY6" fmla="*/ 296752 h 428625"/>
                <a:gd name="connsiteX7" fmla="*/ 0 w 1401763"/>
                <a:gd name="connsiteY7" fmla="*/ 318078 h 428625"/>
                <a:gd name="connsiteX8" fmla="*/ 21330 w 1401763"/>
                <a:gd name="connsiteY8" fmla="*/ 273141 h 428625"/>
                <a:gd name="connsiteX9" fmla="*/ 250628 w 1401763"/>
                <a:gd name="connsiteY9" fmla="*/ 176414 h 428625"/>
                <a:gd name="connsiteX10" fmla="*/ 280338 w 1401763"/>
                <a:gd name="connsiteY10" fmla="*/ 68262 h 428625"/>
                <a:gd name="connsiteX11" fmla="*/ 1295194 w 1401763"/>
                <a:gd name="connsiteY11" fmla="*/ 0 h 428625"/>
                <a:gd name="connsiteX12" fmla="*/ 1401763 w 1401763"/>
                <a:gd name="connsiteY12" fmla="*/ 207841 h 428625"/>
                <a:gd name="connsiteX13" fmla="*/ 1343911 w 1401763"/>
                <a:gd name="connsiteY13" fmla="*/ 181956 h 428625"/>
                <a:gd name="connsiteX14" fmla="*/ 1225924 w 1401763"/>
                <a:gd name="connsiteY14" fmla="*/ 252759 h 428625"/>
                <a:gd name="connsiteX15" fmla="*/ 1075966 w 1401763"/>
                <a:gd name="connsiteY15" fmla="*/ 344118 h 428625"/>
                <a:gd name="connsiteX16" fmla="*/ 1006696 w 1401763"/>
                <a:gd name="connsiteY16" fmla="*/ 428625 h 428625"/>
                <a:gd name="connsiteX17" fmla="*/ 994516 w 1401763"/>
                <a:gd name="connsiteY17" fmla="*/ 356299 h 428625"/>
                <a:gd name="connsiteX18" fmla="*/ 1153609 w 1401763"/>
                <a:gd name="connsiteY18" fmla="*/ 187286 h 428625"/>
                <a:gd name="connsiteX19" fmla="*/ 1133818 w 1401763"/>
                <a:gd name="connsiteY19" fmla="*/ 68519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1763" h="428625">
                  <a:moveTo>
                    <a:pt x="280338" y="68262"/>
                  </a:moveTo>
                  <a:lnTo>
                    <a:pt x="440313" y="68262"/>
                  </a:lnTo>
                  <a:lnTo>
                    <a:pt x="454025" y="297514"/>
                  </a:lnTo>
                  <a:cubicBezTo>
                    <a:pt x="419745" y="324171"/>
                    <a:pt x="393844" y="312746"/>
                    <a:pt x="401462" y="279996"/>
                  </a:cubicBezTo>
                  <a:cubicBezTo>
                    <a:pt x="412127" y="238868"/>
                    <a:pt x="285670" y="306653"/>
                    <a:pt x="252151" y="319601"/>
                  </a:cubicBezTo>
                  <a:cubicBezTo>
                    <a:pt x="217871" y="331787"/>
                    <a:pt x="262055" y="258670"/>
                    <a:pt x="195017" y="286851"/>
                  </a:cubicBezTo>
                  <a:cubicBezTo>
                    <a:pt x="127980" y="314269"/>
                    <a:pt x="110459" y="330264"/>
                    <a:pt x="110459" y="296752"/>
                  </a:cubicBezTo>
                  <a:cubicBezTo>
                    <a:pt x="110459" y="270095"/>
                    <a:pt x="34280" y="302083"/>
                    <a:pt x="0" y="318078"/>
                  </a:cubicBezTo>
                  <a:cubicBezTo>
                    <a:pt x="762" y="303607"/>
                    <a:pt x="5333" y="286089"/>
                    <a:pt x="21330" y="273141"/>
                  </a:cubicBezTo>
                  <a:cubicBezTo>
                    <a:pt x="67799" y="237345"/>
                    <a:pt x="177496" y="240391"/>
                    <a:pt x="250628" y="176414"/>
                  </a:cubicBezTo>
                  <a:cubicBezTo>
                    <a:pt x="281099" y="148995"/>
                    <a:pt x="280338" y="68262"/>
                    <a:pt x="280338" y="68262"/>
                  </a:cubicBezTo>
                  <a:close/>
                  <a:moveTo>
                    <a:pt x="1295194" y="0"/>
                  </a:moveTo>
                  <a:lnTo>
                    <a:pt x="1401763" y="207841"/>
                  </a:lnTo>
                  <a:cubicBezTo>
                    <a:pt x="1378927" y="230681"/>
                    <a:pt x="1350762" y="222306"/>
                    <a:pt x="1343911" y="181956"/>
                  </a:cubicBezTo>
                  <a:cubicBezTo>
                    <a:pt x="1335538" y="122573"/>
                    <a:pt x="1228207" y="365435"/>
                    <a:pt x="1225924" y="252759"/>
                  </a:cubicBezTo>
                  <a:cubicBezTo>
                    <a:pt x="1224401" y="197183"/>
                    <a:pt x="1094996" y="410353"/>
                    <a:pt x="1075966" y="344118"/>
                  </a:cubicBezTo>
                  <a:cubicBezTo>
                    <a:pt x="1066070" y="309859"/>
                    <a:pt x="1006696" y="428625"/>
                    <a:pt x="1006696" y="428625"/>
                  </a:cubicBezTo>
                  <a:cubicBezTo>
                    <a:pt x="1006696" y="428625"/>
                    <a:pt x="974725" y="392843"/>
                    <a:pt x="994516" y="356299"/>
                  </a:cubicBezTo>
                  <a:cubicBezTo>
                    <a:pt x="1022681" y="304529"/>
                    <a:pt x="1113265" y="275599"/>
                    <a:pt x="1153609" y="187286"/>
                  </a:cubicBezTo>
                  <a:cubicBezTo>
                    <a:pt x="1171117" y="149981"/>
                    <a:pt x="1133818" y="68519"/>
                    <a:pt x="1133818" y="685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45" name="Freeform: Shape 444">
              <a:extLst>
                <a:ext uri="{FF2B5EF4-FFF2-40B4-BE49-F238E27FC236}">
                  <a16:creationId xmlns:a16="http://schemas.microsoft.com/office/drawing/2014/main" id="{EE623E12-06BE-4AD8-BFDA-745E68C3E89A}"/>
                </a:ext>
              </a:extLst>
            </p:cNvPr>
            <p:cNvSpPr>
              <a:spLocks/>
            </p:cNvSpPr>
            <p:nvPr/>
          </p:nvSpPr>
          <p:spPr bwMode="auto">
            <a:xfrm>
              <a:off x="8828088" y="10898910"/>
              <a:ext cx="1422400" cy="256453"/>
            </a:xfrm>
            <a:custGeom>
              <a:avLst/>
              <a:gdLst>
                <a:gd name="connsiteX0" fmla="*/ 387453 w 1422400"/>
                <a:gd name="connsiteY0" fmla="*/ 95596 h 256453"/>
                <a:gd name="connsiteX1" fmla="*/ 401574 w 1422400"/>
                <a:gd name="connsiteY1" fmla="*/ 108539 h 256453"/>
                <a:gd name="connsiteX2" fmla="*/ 454152 w 1422400"/>
                <a:gd name="connsiteY2" fmla="*/ 126001 h 256453"/>
                <a:gd name="connsiteX3" fmla="*/ 457200 w 1422400"/>
                <a:gd name="connsiteY3" fmla="*/ 172315 h 256453"/>
                <a:gd name="connsiteX4" fmla="*/ 3810 w 1422400"/>
                <a:gd name="connsiteY4" fmla="*/ 172315 h 256453"/>
                <a:gd name="connsiteX5" fmla="*/ 0 w 1422400"/>
                <a:gd name="connsiteY5" fmla="*/ 146501 h 256453"/>
                <a:gd name="connsiteX6" fmla="*/ 110490 w 1422400"/>
                <a:gd name="connsiteY6" fmla="*/ 125242 h 256453"/>
                <a:gd name="connsiteX7" fmla="*/ 195072 w 1422400"/>
                <a:gd name="connsiteY7" fmla="*/ 115372 h 256453"/>
                <a:gd name="connsiteX8" fmla="*/ 252222 w 1422400"/>
                <a:gd name="connsiteY8" fmla="*/ 148019 h 256453"/>
                <a:gd name="connsiteX9" fmla="*/ 387453 w 1422400"/>
                <a:gd name="connsiteY9" fmla="*/ 95596 h 256453"/>
                <a:gd name="connsiteX10" fmla="*/ 1337158 w 1422400"/>
                <a:gd name="connsiteY10" fmla="*/ 117 h 256453"/>
                <a:gd name="connsiteX11" fmla="*/ 1344557 w 1422400"/>
                <a:gd name="connsiteY11" fmla="*/ 9513 h 256453"/>
                <a:gd name="connsiteX12" fmla="*/ 1402558 w 1422400"/>
                <a:gd name="connsiteY12" fmla="*/ 35427 h 256453"/>
                <a:gd name="connsiteX13" fmla="*/ 1422400 w 1422400"/>
                <a:gd name="connsiteY13" fmla="*/ 73535 h 256453"/>
                <a:gd name="connsiteX14" fmla="*/ 1006475 w 1422400"/>
                <a:gd name="connsiteY14" fmla="*/ 256453 h 256453"/>
                <a:gd name="connsiteX15" fmla="*/ 1075923 w 1422400"/>
                <a:gd name="connsiteY15" fmla="*/ 171853 h 256453"/>
                <a:gd name="connsiteX16" fmla="*/ 1226267 w 1422400"/>
                <a:gd name="connsiteY16" fmla="*/ 80394 h 256453"/>
                <a:gd name="connsiteX17" fmla="*/ 1337158 w 1422400"/>
                <a:gd name="connsiteY17" fmla="*/ 117 h 25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2400" h="256453">
                  <a:moveTo>
                    <a:pt x="387453" y="95596"/>
                  </a:moveTo>
                  <a:cubicBezTo>
                    <a:pt x="398336" y="94825"/>
                    <a:pt x="404241" y="98289"/>
                    <a:pt x="401574" y="108539"/>
                  </a:cubicBezTo>
                  <a:cubicBezTo>
                    <a:pt x="393954" y="141186"/>
                    <a:pt x="419862" y="152575"/>
                    <a:pt x="454152" y="126001"/>
                  </a:cubicBezTo>
                  <a:lnTo>
                    <a:pt x="457200" y="172315"/>
                  </a:lnTo>
                  <a:lnTo>
                    <a:pt x="3810" y="172315"/>
                  </a:lnTo>
                  <a:cubicBezTo>
                    <a:pt x="3810" y="172315"/>
                    <a:pt x="0" y="160926"/>
                    <a:pt x="0" y="146501"/>
                  </a:cubicBezTo>
                  <a:cubicBezTo>
                    <a:pt x="34290" y="130557"/>
                    <a:pt x="110490" y="98669"/>
                    <a:pt x="110490" y="125242"/>
                  </a:cubicBezTo>
                  <a:cubicBezTo>
                    <a:pt x="110490" y="158649"/>
                    <a:pt x="128016" y="142705"/>
                    <a:pt x="195072" y="115372"/>
                  </a:cubicBezTo>
                  <a:cubicBezTo>
                    <a:pt x="262128" y="87280"/>
                    <a:pt x="217932" y="160167"/>
                    <a:pt x="252222" y="148019"/>
                  </a:cubicBezTo>
                  <a:cubicBezTo>
                    <a:pt x="277368" y="138339"/>
                    <a:pt x="354806" y="97909"/>
                    <a:pt x="387453" y="95596"/>
                  </a:cubicBezTo>
                  <a:close/>
                  <a:moveTo>
                    <a:pt x="1337158" y="117"/>
                  </a:moveTo>
                  <a:cubicBezTo>
                    <a:pt x="1340908" y="-621"/>
                    <a:pt x="1343508" y="2082"/>
                    <a:pt x="1344557" y="9513"/>
                  </a:cubicBezTo>
                  <a:cubicBezTo>
                    <a:pt x="1351426" y="49908"/>
                    <a:pt x="1379663" y="58292"/>
                    <a:pt x="1402558" y="35427"/>
                  </a:cubicBezTo>
                  <a:lnTo>
                    <a:pt x="1422400" y="73535"/>
                  </a:lnTo>
                  <a:lnTo>
                    <a:pt x="1006475" y="256453"/>
                  </a:lnTo>
                  <a:cubicBezTo>
                    <a:pt x="1006475" y="256453"/>
                    <a:pt x="1066002" y="137556"/>
                    <a:pt x="1075923" y="171853"/>
                  </a:cubicBezTo>
                  <a:cubicBezTo>
                    <a:pt x="1095002" y="238161"/>
                    <a:pt x="1224740" y="24757"/>
                    <a:pt x="1226267" y="80394"/>
                  </a:cubicBezTo>
                  <a:cubicBezTo>
                    <a:pt x="1228270" y="179094"/>
                    <a:pt x="1310906" y="5286"/>
                    <a:pt x="1337158" y="117"/>
                  </a:cubicBezTo>
                  <a:close/>
                </a:path>
              </a:pathLst>
            </a:custGeom>
            <a:solidFill>
              <a:srgbClr val="253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46" name="Freeform: Shape 445">
              <a:extLst>
                <a:ext uri="{FF2B5EF4-FFF2-40B4-BE49-F238E27FC236}">
                  <a16:creationId xmlns:a16="http://schemas.microsoft.com/office/drawing/2014/main" id="{6B824F74-0882-4136-8DCA-03610A8B44B9}"/>
                </a:ext>
              </a:extLst>
            </p:cNvPr>
            <p:cNvSpPr>
              <a:spLocks/>
            </p:cNvSpPr>
            <p:nvPr/>
          </p:nvSpPr>
          <p:spPr bwMode="auto">
            <a:xfrm>
              <a:off x="9553575" y="7212013"/>
              <a:ext cx="196850" cy="168977"/>
            </a:xfrm>
            <a:custGeom>
              <a:avLst/>
              <a:gdLst>
                <a:gd name="connsiteX0" fmla="*/ 176150 w 196850"/>
                <a:gd name="connsiteY0" fmla="*/ 0 h 168977"/>
                <a:gd name="connsiteX1" fmla="*/ 196850 w 196850"/>
                <a:gd name="connsiteY1" fmla="*/ 0 h 168977"/>
                <a:gd name="connsiteX2" fmla="*/ 196850 w 196850"/>
                <a:gd name="connsiteY2" fmla="*/ 5292 h 168977"/>
                <a:gd name="connsiteX3" fmla="*/ 0 w 196850"/>
                <a:gd name="connsiteY3" fmla="*/ 167066 h 168977"/>
                <a:gd name="connsiteX4" fmla="*/ 0 w 196850"/>
                <a:gd name="connsiteY4" fmla="*/ 122017 h 168977"/>
                <a:gd name="connsiteX5" fmla="*/ 37772 w 196850"/>
                <a:gd name="connsiteY5" fmla="*/ 115627 h 168977"/>
                <a:gd name="connsiteX6" fmla="*/ 160535 w 196850"/>
                <a:gd name="connsiteY6" fmla="*/ 26007 h 16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168977">
                  <a:moveTo>
                    <a:pt x="176150" y="0"/>
                  </a:moveTo>
                  <a:lnTo>
                    <a:pt x="196850" y="0"/>
                  </a:lnTo>
                  <a:lnTo>
                    <a:pt x="196850" y="5292"/>
                  </a:lnTo>
                  <a:cubicBezTo>
                    <a:pt x="156412" y="167066"/>
                    <a:pt x="51883" y="174625"/>
                    <a:pt x="0" y="167066"/>
                  </a:cubicBezTo>
                  <a:lnTo>
                    <a:pt x="0" y="122017"/>
                  </a:lnTo>
                  <a:lnTo>
                    <a:pt x="37772" y="115627"/>
                  </a:lnTo>
                  <a:cubicBezTo>
                    <a:pt x="81937" y="101737"/>
                    <a:pt x="124856" y="69485"/>
                    <a:pt x="160535" y="26007"/>
                  </a:cubicBezTo>
                  <a:close/>
                </a:path>
              </a:pathLst>
            </a:custGeom>
            <a:solidFill>
              <a:srgbClr val="C63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47" name="Freeform: Shape 446">
              <a:extLst>
                <a:ext uri="{FF2B5EF4-FFF2-40B4-BE49-F238E27FC236}">
                  <a16:creationId xmlns:a16="http://schemas.microsoft.com/office/drawing/2014/main" id="{0B6983B7-4726-4984-9A0E-E146D8F588F1}"/>
                </a:ext>
              </a:extLst>
            </p:cNvPr>
            <p:cNvSpPr>
              <a:spLocks/>
            </p:cNvSpPr>
            <p:nvPr/>
          </p:nvSpPr>
          <p:spPr bwMode="auto">
            <a:xfrm>
              <a:off x="9393422" y="6787938"/>
              <a:ext cx="411358" cy="732361"/>
            </a:xfrm>
            <a:custGeom>
              <a:avLst/>
              <a:gdLst>
                <a:gd name="connsiteX0" fmla="*/ 357003 w 411358"/>
                <a:gd name="connsiteY0" fmla="*/ 428837 h 732361"/>
                <a:gd name="connsiteX1" fmla="*/ 357003 w 411358"/>
                <a:gd name="connsiteY1" fmla="*/ 681568 h 732361"/>
                <a:gd name="connsiteX2" fmla="*/ 305883 w 411358"/>
                <a:gd name="connsiteY2" fmla="*/ 715823 h 732361"/>
                <a:gd name="connsiteX3" fmla="*/ 168546 w 411358"/>
                <a:gd name="connsiteY3" fmla="*/ 692986 h 732361"/>
                <a:gd name="connsiteX4" fmla="*/ 160153 w 411358"/>
                <a:gd name="connsiteY4" fmla="*/ 681568 h 732361"/>
                <a:gd name="connsiteX5" fmla="*/ 160153 w 411358"/>
                <a:gd name="connsiteY5" fmla="*/ 591742 h 732361"/>
                <a:gd name="connsiteX6" fmla="*/ 357003 w 411358"/>
                <a:gd name="connsiteY6" fmla="*/ 428837 h 732361"/>
                <a:gd name="connsiteX7" fmla="*/ 216105 w 411358"/>
                <a:gd name="connsiteY7" fmla="*/ 1331 h 732361"/>
                <a:gd name="connsiteX8" fmla="*/ 410588 w 411358"/>
                <a:gd name="connsiteY8" fmla="*/ 233214 h 732361"/>
                <a:gd name="connsiteX9" fmla="*/ 153566 w 411358"/>
                <a:gd name="connsiteY9" fmla="*/ 547206 h 732361"/>
                <a:gd name="connsiteX10" fmla="*/ 1030 w 411358"/>
                <a:gd name="connsiteY10" fmla="*/ 234734 h 732361"/>
                <a:gd name="connsiteX11" fmla="*/ 216105 w 411358"/>
                <a:gd name="connsiteY11" fmla="*/ 1331 h 73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358" h="732361">
                  <a:moveTo>
                    <a:pt x="357003" y="428837"/>
                  </a:moveTo>
                  <a:lnTo>
                    <a:pt x="357003" y="681568"/>
                  </a:lnTo>
                  <a:lnTo>
                    <a:pt x="305883" y="715823"/>
                  </a:lnTo>
                  <a:cubicBezTo>
                    <a:pt x="260867" y="744750"/>
                    <a:pt x="202117" y="734854"/>
                    <a:pt x="168546" y="692986"/>
                  </a:cubicBezTo>
                  <a:lnTo>
                    <a:pt x="160153" y="681568"/>
                  </a:lnTo>
                  <a:lnTo>
                    <a:pt x="160153" y="591742"/>
                  </a:lnTo>
                  <a:cubicBezTo>
                    <a:pt x="212036" y="599354"/>
                    <a:pt x="316565" y="591742"/>
                    <a:pt x="357003" y="428837"/>
                  </a:cubicBezTo>
                  <a:close/>
                  <a:moveTo>
                    <a:pt x="216105" y="1331"/>
                  </a:moveTo>
                  <a:cubicBezTo>
                    <a:pt x="333558" y="11974"/>
                    <a:pt x="420503" y="116132"/>
                    <a:pt x="410588" y="233214"/>
                  </a:cubicBezTo>
                  <a:cubicBezTo>
                    <a:pt x="395335" y="395152"/>
                    <a:pt x="271781" y="544926"/>
                    <a:pt x="153566" y="547206"/>
                  </a:cubicBezTo>
                  <a:cubicBezTo>
                    <a:pt x="43740" y="549487"/>
                    <a:pt x="-8122" y="337371"/>
                    <a:pt x="1030" y="234734"/>
                  </a:cubicBezTo>
                  <a:cubicBezTo>
                    <a:pt x="17809" y="41625"/>
                    <a:pt x="97890" y="-9313"/>
                    <a:pt x="216105" y="1331"/>
                  </a:cubicBezTo>
                  <a:close/>
                </a:path>
              </a:pathLst>
            </a:custGeom>
            <a:solidFill>
              <a:srgbClr val="EC5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48" name="Freeform 122">
              <a:extLst>
                <a:ext uri="{FF2B5EF4-FFF2-40B4-BE49-F238E27FC236}">
                  <a16:creationId xmlns:a16="http://schemas.microsoft.com/office/drawing/2014/main" id="{B60BFB6B-54F0-4868-BAF3-33AF547FA4CC}"/>
                </a:ext>
              </a:extLst>
            </p:cNvPr>
            <p:cNvSpPr>
              <a:spLocks/>
            </p:cNvSpPr>
            <p:nvPr/>
          </p:nvSpPr>
          <p:spPr bwMode="auto">
            <a:xfrm>
              <a:off x="9274175" y="6638925"/>
              <a:ext cx="803275" cy="792163"/>
            </a:xfrm>
            <a:custGeom>
              <a:avLst/>
              <a:gdLst>
                <a:gd name="T0" fmla="*/ 83 w 1055"/>
                <a:gd name="T1" fmla="*/ 609 h 1040"/>
                <a:gd name="T2" fmla="*/ 244 w 1055"/>
                <a:gd name="T3" fmla="*/ 295 h 1040"/>
                <a:gd name="T4" fmla="*/ 422 w 1055"/>
                <a:gd name="T5" fmla="*/ 583 h 1040"/>
                <a:gd name="T6" fmla="*/ 546 w 1055"/>
                <a:gd name="T7" fmla="*/ 540 h 1040"/>
                <a:gd name="T8" fmla="*/ 539 w 1055"/>
                <a:gd name="T9" fmla="*/ 649 h 1040"/>
                <a:gd name="T10" fmla="*/ 625 w 1055"/>
                <a:gd name="T11" fmla="*/ 752 h 1040"/>
                <a:gd name="T12" fmla="*/ 573 w 1055"/>
                <a:gd name="T13" fmla="*/ 943 h 1040"/>
                <a:gd name="T14" fmla="*/ 625 w 1055"/>
                <a:gd name="T15" fmla="*/ 1011 h 1040"/>
                <a:gd name="T16" fmla="*/ 942 w 1055"/>
                <a:gd name="T17" fmla="*/ 1040 h 1040"/>
                <a:gd name="T18" fmla="*/ 367 w 1055"/>
                <a:gd name="T19" fmla="*/ 48 h 1040"/>
                <a:gd name="T20" fmla="*/ 83 w 1055"/>
                <a:gd name="T21" fmla="*/ 609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5" h="1040">
                  <a:moveTo>
                    <a:pt x="83" y="609"/>
                  </a:moveTo>
                  <a:cubicBezTo>
                    <a:pt x="83" y="609"/>
                    <a:pt x="217" y="599"/>
                    <a:pt x="244" y="295"/>
                  </a:cubicBezTo>
                  <a:cubicBezTo>
                    <a:pt x="244" y="295"/>
                    <a:pt x="247" y="501"/>
                    <a:pt x="422" y="583"/>
                  </a:cubicBezTo>
                  <a:cubicBezTo>
                    <a:pt x="525" y="632"/>
                    <a:pt x="476" y="561"/>
                    <a:pt x="546" y="540"/>
                  </a:cubicBezTo>
                  <a:cubicBezTo>
                    <a:pt x="616" y="519"/>
                    <a:pt x="602" y="672"/>
                    <a:pt x="539" y="649"/>
                  </a:cubicBezTo>
                  <a:cubicBezTo>
                    <a:pt x="539" y="649"/>
                    <a:pt x="549" y="742"/>
                    <a:pt x="625" y="752"/>
                  </a:cubicBezTo>
                  <a:cubicBezTo>
                    <a:pt x="625" y="752"/>
                    <a:pt x="573" y="864"/>
                    <a:pt x="573" y="943"/>
                  </a:cubicBezTo>
                  <a:cubicBezTo>
                    <a:pt x="573" y="1000"/>
                    <a:pt x="625" y="1011"/>
                    <a:pt x="625" y="1011"/>
                  </a:cubicBezTo>
                  <a:lnTo>
                    <a:pt x="942" y="1040"/>
                  </a:lnTo>
                  <a:cubicBezTo>
                    <a:pt x="942" y="1040"/>
                    <a:pt x="1055" y="0"/>
                    <a:pt x="367" y="48"/>
                  </a:cubicBezTo>
                  <a:cubicBezTo>
                    <a:pt x="367" y="48"/>
                    <a:pt x="0" y="100"/>
                    <a:pt x="83" y="609"/>
                  </a:cubicBezTo>
                  <a:close/>
                </a:path>
              </a:pathLst>
            </a:custGeom>
            <a:solidFill>
              <a:srgbClr val="701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9" name="Freeform 123">
              <a:extLst>
                <a:ext uri="{FF2B5EF4-FFF2-40B4-BE49-F238E27FC236}">
                  <a16:creationId xmlns:a16="http://schemas.microsoft.com/office/drawing/2014/main" id="{2EBE06AF-F7A8-484C-B173-7E4BBDB1BF2A}"/>
                </a:ext>
              </a:extLst>
            </p:cNvPr>
            <p:cNvSpPr>
              <a:spLocks/>
            </p:cNvSpPr>
            <p:nvPr/>
          </p:nvSpPr>
          <p:spPr bwMode="auto">
            <a:xfrm>
              <a:off x="9358313" y="7705725"/>
              <a:ext cx="528638" cy="595313"/>
            </a:xfrm>
            <a:custGeom>
              <a:avLst/>
              <a:gdLst>
                <a:gd name="T0" fmla="*/ 5 w 694"/>
                <a:gd name="T1" fmla="*/ 781 h 781"/>
                <a:gd name="T2" fmla="*/ 1 w 694"/>
                <a:gd name="T3" fmla="*/ 778 h 781"/>
                <a:gd name="T4" fmla="*/ 3 w 694"/>
                <a:gd name="T5" fmla="*/ 772 h 781"/>
                <a:gd name="T6" fmla="*/ 683 w 694"/>
                <a:gd name="T7" fmla="*/ 443 h 781"/>
                <a:gd name="T8" fmla="*/ 561 w 694"/>
                <a:gd name="T9" fmla="*/ 6 h 781"/>
                <a:gd name="T10" fmla="*/ 564 w 694"/>
                <a:gd name="T11" fmla="*/ 0 h 781"/>
                <a:gd name="T12" fmla="*/ 569 w 694"/>
                <a:gd name="T13" fmla="*/ 3 h 781"/>
                <a:gd name="T14" fmla="*/ 693 w 694"/>
                <a:gd name="T15" fmla="*/ 444 h 781"/>
                <a:gd name="T16" fmla="*/ 691 w 694"/>
                <a:gd name="T17" fmla="*/ 449 h 781"/>
                <a:gd name="T18" fmla="*/ 7 w 694"/>
                <a:gd name="T19" fmla="*/ 780 h 781"/>
                <a:gd name="T20" fmla="*/ 5 w 694"/>
                <a:gd name="T21" fmla="*/ 781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4" h="781">
                  <a:moveTo>
                    <a:pt x="5" y="781"/>
                  </a:moveTo>
                  <a:cubicBezTo>
                    <a:pt x="4" y="781"/>
                    <a:pt x="2" y="780"/>
                    <a:pt x="1" y="778"/>
                  </a:cubicBezTo>
                  <a:cubicBezTo>
                    <a:pt x="0" y="776"/>
                    <a:pt x="1" y="773"/>
                    <a:pt x="3" y="772"/>
                  </a:cubicBezTo>
                  <a:lnTo>
                    <a:pt x="683" y="443"/>
                  </a:lnTo>
                  <a:lnTo>
                    <a:pt x="561" y="6"/>
                  </a:lnTo>
                  <a:cubicBezTo>
                    <a:pt x="560" y="3"/>
                    <a:pt x="561" y="1"/>
                    <a:pt x="564" y="0"/>
                  </a:cubicBezTo>
                  <a:cubicBezTo>
                    <a:pt x="566" y="0"/>
                    <a:pt x="569" y="1"/>
                    <a:pt x="569" y="3"/>
                  </a:cubicBezTo>
                  <a:lnTo>
                    <a:pt x="693" y="444"/>
                  </a:lnTo>
                  <a:cubicBezTo>
                    <a:pt x="694" y="446"/>
                    <a:pt x="693" y="449"/>
                    <a:pt x="691" y="449"/>
                  </a:cubicBezTo>
                  <a:lnTo>
                    <a:pt x="7" y="780"/>
                  </a:lnTo>
                  <a:cubicBezTo>
                    <a:pt x="7" y="781"/>
                    <a:pt x="6" y="781"/>
                    <a:pt x="5" y="781"/>
                  </a:cubicBezTo>
                  <a:close/>
                </a:path>
              </a:pathLst>
            </a:custGeom>
            <a:solidFill>
              <a:srgbClr val="FC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0" name="Freeform 124">
              <a:extLst>
                <a:ext uri="{FF2B5EF4-FFF2-40B4-BE49-F238E27FC236}">
                  <a16:creationId xmlns:a16="http://schemas.microsoft.com/office/drawing/2014/main" id="{713225E7-4AFF-44FD-8AE0-3CEA4E42E7AC}"/>
                </a:ext>
              </a:extLst>
            </p:cNvPr>
            <p:cNvSpPr>
              <a:spLocks/>
            </p:cNvSpPr>
            <p:nvPr/>
          </p:nvSpPr>
          <p:spPr bwMode="auto">
            <a:xfrm>
              <a:off x="9418638" y="8048625"/>
              <a:ext cx="849313" cy="403225"/>
            </a:xfrm>
            <a:custGeom>
              <a:avLst/>
              <a:gdLst>
                <a:gd name="T0" fmla="*/ 5 w 1115"/>
                <a:gd name="T1" fmla="*/ 531 h 531"/>
                <a:gd name="T2" fmla="*/ 1 w 1115"/>
                <a:gd name="T3" fmla="*/ 528 h 531"/>
                <a:gd name="T4" fmla="*/ 4 w 1115"/>
                <a:gd name="T5" fmla="*/ 523 h 531"/>
                <a:gd name="T6" fmla="*/ 1078 w 1115"/>
                <a:gd name="T7" fmla="*/ 218 h 531"/>
                <a:gd name="T8" fmla="*/ 1081 w 1115"/>
                <a:gd name="T9" fmla="*/ 6 h 531"/>
                <a:gd name="T10" fmla="*/ 1085 w 1115"/>
                <a:gd name="T11" fmla="*/ 1 h 531"/>
                <a:gd name="T12" fmla="*/ 1090 w 1115"/>
                <a:gd name="T13" fmla="*/ 5 h 531"/>
                <a:gd name="T14" fmla="*/ 1084 w 1115"/>
                <a:gd name="T15" fmla="*/ 225 h 531"/>
                <a:gd name="T16" fmla="*/ 6 w 1115"/>
                <a:gd name="T17" fmla="*/ 531 h 531"/>
                <a:gd name="T18" fmla="*/ 5 w 1115"/>
                <a:gd name="T19"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5" h="531">
                  <a:moveTo>
                    <a:pt x="5" y="531"/>
                  </a:moveTo>
                  <a:cubicBezTo>
                    <a:pt x="3" y="531"/>
                    <a:pt x="1" y="530"/>
                    <a:pt x="1" y="528"/>
                  </a:cubicBezTo>
                  <a:cubicBezTo>
                    <a:pt x="0" y="526"/>
                    <a:pt x="1" y="523"/>
                    <a:pt x="4" y="523"/>
                  </a:cubicBezTo>
                  <a:cubicBezTo>
                    <a:pt x="14" y="520"/>
                    <a:pt x="1007" y="272"/>
                    <a:pt x="1078" y="218"/>
                  </a:cubicBezTo>
                  <a:cubicBezTo>
                    <a:pt x="1099" y="202"/>
                    <a:pt x="1091" y="83"/>
                    <a:pt x="1081" y="6"/>
                  </a:cubicBezTo>
                  <a:cubicBezTo>
                    <a:pt x="1080" y="3"/>
                    <a:pt x="1082" y="1"/>
                    <a:pt x="1085" y="1"/>
                  </a:cubicBezTo>
                  <a:cubicBezTo>
                    <a:pt x="1087" y="0"/>
                    <a:pt x="1089" y="2"/>
                    <a:pt x="1090" y="5"/>
                  </a:cubicBezTo>
                  <a:cubicBezTo>
                    <a:pt x="1092" y="25"/>
                    <a:pt x="1115" y="201"/>
                    <a:pt x="1084" y="225"/>
                  </a:cubicBezTo>
                  <a:cubicBezTo>
                    <a:pt x="1011" y="281"/>
                    <a:pt x="47" y="521"/>
                    <a:pt x="6" y="531"/>
                  </a:cubicBezTo>
                  <a:cubicBezTo>
                    <a:pt x="6" y="531"/>
                    <a:pt x="5" y="531"/>
                    <a:pt x="5" y="531"/>
                  </a:cubicBezTo>
                  <a:close/>
                </a:path>
              </a:pathLst>
            </a:custGeom>
            <a:solidFill>
              <a:srgbClr val="FC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1" name="Freeform 125">
              <a:extLst>
                <a:ext uri="{FF2B5EF4-FFF2-40B4-BE49-F238E27FC236}">
                  <a16:creationId xmlns:a16="http://schemas.microsoft.com/office/drawing/2014/main" id="{A177C803-6CCC-4AA3-9B12-2EDD395E510C}"/>
                </a:ext>
              </a:extLst>
            </p:cNvPr>
            <p:cNvSpPr>
              <a:spLocks/>
            </p:cNvSpPr>
            <p:nvPr/>
          </p:nvSpPr>
          <p:spPr bwMode="auto">
            <a:xfrm>
              <a:off x="9331325" y="8939213"/>
              <a:ext cx="147638" cy="698500"/>
            </a:xfrm>
            <a:custGeom>
              <a:avLst/>
              <a:gdLst>
                <a:gd name="T0" fmla="*/ 56 w 194"/>
                <a:gd name="T1" fmla="*/ 918 h 918"/>
                <a:gd name="T2" fmla="*/ 0 w 194"/>
                <a:gd name="T3" fmla="*/ 803 h 918"/>
                <a:gd name="T4" fmla="*/ 194 w 194"/>
                <a:gd name="T5" fmla="*/ 0 h 918"/>
                <a:gd name="T6" fmla="*/ 56 w 194"/>
                <a:gd name="T7" fmla="*/ 918 h 918"/>
              </a:gdLst>
              <a:ahLst/>
              <a:cxnLst>
                <a:cxn ang="0">
                  <a:pos x="T0" y="T1"/>
                </a:cxn>
                <a:cxn ang="0">
                  <a:pos x="T2" y="T3"/>
                </a:cxn>
                <a:cxn ang="0">
                  <a:pos x="T4" y="T5"/>
                </a:cxn>
                <a:cxn ang="0">
                  <a:pos x="T6" y="T7"/>
                </a:cxn>
              </a:cxnLst>
              <a:rect l="0" t="0" r="r" b="b"/>
              <a:pathLst>
                <a:path w="194" h="918">
                  <a:moveTo>
                    <a:pt x="56" y="918"/>
                  </a:moveTo>
                  <a:lnTo>
                    <a:pt x="0" y="803"/>
                  </a:lnTo>
                  <a:lnTo>
                    <a:pt x="194" y="0"/>
                  </a:lnTo>
                  <a:lnTo>
                    <a:pt x="56" y="918"/>
                  </a:lnTo>
                  <a:close/>
                </a:path>
              </a:pathLst>
            </a:custGeom>
            <a:solidFill>
              <a:srgbClr val="253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2" name="Freeform: Shape 451">
              <a:extLst>
                <a:ext uri="{FF2B5EF4-FFF2-40B4-BE49-F238E27FC236}">
                  <a16:creationId xmlns:a16="http://schemas.microsoft.com/office/drawing/2014/main" id="{DDD06273-A31B-4270-B661-37D065EF6632}"/>
                </a:ext>
              </a:extLst>
            </p:cNvPr>
            <p:cNvSpPr>
              <a:spLocks/>
            </p:cNvSpPr>
            <p:nvPr/>
          </p:nvSpPr>
          <p:spPr bwMode="auto">
            <a:xfrm>
              <a:off x="9043988" y="10811664"/>
              <a:ext cx="1016543" cy="104401"/>
            </a:xfrm>
            <a:custGeom>
              <a:avLst/>
              <a:gdLst>
                <a:gd name="connsiteX0" fmla="*/ 7620 w 1016543"/>
                <a:gd name="connsiteY0" fmla="*/ 83349 h 104401"/>
                <a:gd name="connsiteX1" fmla="*/ 125730 w 1016543"/>
                <a:gd name="connsiteY1" fmla="*/ 83349 h 104401"/>
                <a:gd name="connsiteX2" fmla="*/ 133350 w 1016543"/>
                <a:gd name="connsiteY2" fmla="*/ 89325 h 104401"/>
                <a:gd name="connsiteX3" fmla="*/ 125730 w 1016543"/>
                <a:gd name="connsiteY3" fmla="*/ 96049 h 104401"/>
                <a:gd name="connsiteX4" fmla="*/ 7620 w 1016543"/>
                <a:gd name="connsiteY4" fmla="*/ 96049 h 104401"/>
                <a:gd name="connsiteX5" fmla="*/ 0 w 1016543"/>
                <a:gd name="connsiteY5" fmla="*/ 89325 h 104401"/>
                <a:gd name="connsiteX6" fmla="*/ 7620 w 1016543"/>
                <a:gd name="connsiteY6" fmla="*/ 83349 h 104401"/>
                <a:gd name="connsiteX7" fmla="*/ 1006186 w 1016543"/>
                <a:gd name="connsiteY7" fmla="*/ 46757 h 104401"/>
                <a:gd name="connsiteX8" fmla="*/ 1016067 w 1016543"/>
                <a:gd name="connsiteY8" fmla="*/ 49773 h 104401"/>
                <a:gd name="connsiteX9" fmla="*/ 1011506 w 1016543"/>
                <a:gd name="connsiteY9" fmla="*/ 58822 h 104401"/>
                <a:gd name="connsiteX10" fmla="*/ 902815 w 1016543"/>
                <a:gd name="connsiteY10" fmla="*/ 103312 h 104401"/>
                <a:gd name="connsiteX11" fmla="*/ 892934 w 1016543"/>
                <a:gd name="connsiteY11" fmla="*/ 101050 h 104401"/>
                <a:gd name="connsiteX12" fmla="*/ 898255 w 1016543"/>
                <a:gd name="connsiteY12" fmla="*/ 92001 h 104401"/>
                <a:gd name="connsiteX13" fmla="*/ 7620 w 1016543"/>
                <a:gd name="connsiteY13" fmla="*/ 34136 h 104401"/>
                <a:gd name="connsiteX14" fmla="*/ 125730 w 1016543"/>
                <a:gd name="connsiteY14" fmla="*/ 34136 h 104401"/>
                <a:gd name="connsiteX15" fmla="*/ 133350 w 1016543"/>
                <a:gd name="connsiteY15" fmla="*/ 40860 h 104401"/>
                <a:gd name="connsiteX16" fmla="*/ 125730 w 1016543"/>
                <a:gd name="connsiteY16" fmla="*/ 46836 h 104401"/>
                <a:gd name="connsiteX17" fmla="*/ 7620 w 1016543"/>
                <a:gd name="connsiteY17" fmla="*/ 46836 h 104401"/>
                <a:gd name="connsiteX18" fmla="*/ 0 w 1016543"/>
                <a:gd name="connsiteY18" fmla="*/ 40860 h 104401"/>
                <a:gd name="connsiteX19" fmla="*/ 7620 w 1016543"/>
                <a:gd name="connsiteY19" fmla="*/ 34136 h 104401"/>
                <a:gd name="connsiteX20" fmla="*/ 987136 w 1016543"/>
                <a:gd name="connsiteY20" fmla="*/ 738 h 104401"/>
                <a:gd name="connsiteX21" fmla="*/ 997017 w 1016543"/>
                <a:gd name="connsiteY21" fmla="*/ 3793 h 104401"/>
                <a:gd name="connsiteX22" fmla="*/ 992456 w 1016543"/>
                <a:gd name="connsiteY22" fmla="*/ 12192 h 104401"/>
                <a:gd name="connsiteX23" fmla="*/ 883765 w 1016543"/>
                <a:gd name="connsiteY23" fmla="*/ 58009 h 104401"/>
                <a:gd name="connsiteX24" fmla="*/ 874644 w 1016543"/>
                <a:gd name="connsiteY24" fmla="*/ 54954 h 104401"/>
                <a:gd name="connsiteX25" fmla="*/ 879205 w 1016543"/>
                <a:gd name="connsiteY25" fmla="*/ 45791 h 10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6543" h="104401">
                  <a:moveTo>
                    <a:pt x="7620" y="83349"/>
                  </a:moveTo>
                  <a:lnTo>
                    <a:pt x="125730" y="83349"/>
                  </a:lnTo>
                  <a:cubicBezTo>
                    <a:pt x="129540" y="83349"/>
                    <a:pt x="133350" y="86337"/>
                    <a:pt x="133350" y="89325"/>
                  </a:cubicBezTo>
                  <a:cubicBezTo>
                    <a:pt x="133350" y="93061"/>
                    <a:pt x="129540" y="96049"/>
                    <a:pt x="125730" y="96049"/>
                  </a:cubicBezTo>
                  <a:lnTo>
                    <a:pt x="7620" y="96049"/>
                  </a:lnTo>
                  <a:cubicBezTo>
                    <a:pt x="3048" y="96049"/>
                    <a:pt x="0" y="93061"/>
                    <a:pt x="0" y="89325"/>
                  </a:cubicBezTo>
                  <a:cubicBezTo>
                    <a:pt x="0" y="86337"/>
                    <a:pt x="3048" y="83349"/>
                    <a:pt x="7620" y="83349"/>
                  </a:cubicBezTo>
                  <a:close/>
                  <a:moveTo>
                    <a:pt x="1006186" y="46757"/>
                  </a:moveTo>
                  <a:cubicBezTo>
                    <a:pt x="1010746" y="45249"/>
                    <a:pt x="1014547" y="46757"/>
                    <a:pt x="1016067" y="49773"/>
                  </a:cubicBezTo>
                  <a:cubicBezTo>
                    <a:pt x="1017587" y="53544"/>
                    <a:pt x="1015307" y="57314"/>
                    <a:pt x="1011506" y="58822"/>
                  </a:cubicBezTo>
                  <a:lnTo>
                    <a:pt x="902815" y="103312"/>
                  </a:lnTo>
                  <a:cubicBezTo>
                    <a:pt x="899015" y="105574"/>
                    <a:pt x="894454" y="104066"/>
                    <a:pt x="892934" y="101050"/>
                  </a:cubicBezTo>
                  <a:cubicBezTo>
                    <a:pt x="892174" y="97279"/>
                    <a:pt x="893694" y="93509"/>
                    <a:pt x="898255" y="92001"/>
                  </a:cubicBezTo>
                  <a:close/>
                  <a:moveTo>
                    <a:pt x="7620" y="34136"/>
                  </a:moveTo>
                  <a:lnTo>
                    <a:pt x="125730" y="34136"/>
                  </a:lnTo>
                  <a:cubicBezTo>
                    <a:pt x="129540" y="34136"/>
                    <a:pt x="133350" y="37124"/>
                    <a:pt x="133350" y="40860"/>
                  </a:cubicBezTo>
                  <a:cubicBezTo>
                    <a:pt x="133350" y="43848"/>
                    <a:pt x="129540" y="46836"/>
                    <a:pt x="125730" y="46836"/>
                  </a:cubicBezTo>
                  <a:lnTo>
                    <a:pt x="7620" y="46836"/>
                  </a:lnTo>
                  <a:cubicBezTo>
                    <a:pt x="3048" y="46836"/>
                    <a:pt x="0" y="43848"/>
                    <a:pt x="0" y="40860"/>
                  </a:cubicBezTo>
                  <a:cubicBezTo>
                    <a:pt x="0" y="37124"/>
                    <a:pt x="3048" y="34136"/>
                    <a:pt x="7620" y="34136"/>
                  </a:cubicBezTo>
                  <a:close/>
                  <a:moveTo>
                    <a:pt x="987136" y="738"/>
                  </a:moveTo>
                  <a:cubicBezTo>
                    <a:pt x="991696" y="-789"/>
                    <a:pt x="995497" y="-25"/>
                    <a:pt x="997017" y="3793"/>
                  </a:cubicBezTo>
                  <a:cubicBezTo>
                    <a:pt x="998537" y="6847"/>
                    <a:pt x="996257" y="10665"/>
                    <a:pt x="992456" y="12192"/>
                  </a:cubicBezTo>
                  <a:lnTo>
                    <a:pt x="883765" y="58009"/>
                  </a:lnTo>
                  <a:cubicBezTo>
                    <a:pt x="879965" y="59536"/>
                    <a:pt x="875404" y="58009"/>
                    <a:pt x="874644" y="54954"/>
                  </a:cubicBezTo>
                  <a:cubicBezTo>
                    <a:pt x="873124" y="51900"/>
                    <a:pt x="875404" y="48082"/>
                    <a:pt x="879205" y="45791"/>
                  </a:cubicBezTo>
                  <a:close/>
                </a:path>
              </a:pathLst>
            </a:custGeom>
            <a:solidFill>
              <a:srgbClr val="253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grpSp>
      <p:sp>
        <p:nvSpPr>
          <p:cNvPr id="469" name="Freeform 128">
            <a:extLst>
              <a:ext uri="{FF2B5EF4-FFF2-40B4-BE49-F238E27FC236}">
                <a16:creationId xmlns:a16="http://schemas.microsoft.com/office/drawing/2014/main" id="{A4C82FF4-9D72-466C-9608-704B2BCF0FB8}"/>
              </a:ext>
            </a:extLst>
          </p:cNvPr>
          <p:cNvSpPr>
            <a:spLocks/>
          </p:cNvSpPr>
          <p:nvPr/>
        </p:nvSpPr>
        <p:spPr bwMode="auto">
          <a:xfrm>
            <a:off x="7201694" y="2063750"/>
            <a:ext cx="4223544" cy="1104107"/>
          </a:xfrm>
          <a:custGeom>
            <a:avLst/>
            <a:gdLst>
              <a:gd name="T0" fmla="*/ 10841 w 11100"/>
              <a:gd name="T1" fmla="*/ 2902 h 2902"/>
              <a:gd name="T2" fmla="*/ 260 w 11100"/>
              <a:gd name="T3" fmla="*/ 2902 h 2902"/>
              <a:gd name="T4" fmla="*/ 0 w 11100"/>
              <a:gd name="T5" fmla="*/ 2642 h 2902"/>
              <a:gd name="T6" fmla="*/ 0 w 11100"/>
              <a:gd name="T7" fmla="*/ 259 h 2902"/>
              <a:gd name="T8" fmla="*/ 260 w 11100"/>
              <a:gd name="T9" fmla="*/ 0 h 2902"/>
              <a:gd name="T10" fmla="*/ 10841 w 11100"/>
              <a:gd name="T11" fmla="*/ 0 h 2902"/>
              <a:gd name="T12" fmla="*/ 11100 w 11100"/>
              <a:gd name="T13" fmla="*/ 259 h 2902"/>
              <a:gd name="T14" fmla="*/ 11100 w 11100"/>
              <a:gd name="T15" fmla="*/ 2642 h 2902"/>
              <a:gd name="T16" fmla="*/ 10841 w 11100"/>
              <a:gd name="T17" fmla="*/ 290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00" h="2902">
                <a:moveTo>
                  <a:pt x="10841" y="2902"/>
                </a:moveTo>
                <a:lnTo>
                  <a:pt x="260" y="2902"/>
                </a:lnTo>
                <a:cubicBezTo>
                  <a:pt x="117" y="2902"/>
                  <a:pt x="0" y="2785"/>
                  <a:pt x="0" y="2642"/>
                </a:cubicBezTo>
                <a:lnTo>
                  <a:pt x="0" y="259"/>
                </a:lnTo>
                <a:cubicBezTo>
                  <a:pt x="0" y="117"/>
                  <a:pt x="117" y="0"/>
                  <a:pt x="260" y="0"/>
                </a:cubicBezTo>
                <a:lnTo>
                  <a:pt x="10841" y="0"/>
                </a:lnTo>
                <a:cubicBezTo>
                  <a:pt x="10983" y="0"/>
                  <a:pt x="11100" y="117"/>
                  <a:pt x="11100" y="259"/>
                </a:cubicBezTo>
                <a:lnTo>
                  <a:pt x="11100" y="2642"/>
                </a:lnTo>
                <a:cubicBezTo>
                  <a:pt x="11100" y="2785"/>
                  <a:pt x="10983" y="2902"/>
                  <a:pt x="10841" y="2902"/>
                </a:cubicBezTo>
                <a:close/>
              </a:path>
            </a:pathLst>
          </a:custGeom>
          <a:solidFill>
            <a:srgbClr val="F0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0" name="Freeform: Shape 469">
            <a:extLst>
              <a:ext uri="{FF2B5EF4-FFF2-40B4-BE49-F238E27FC236}">
                <a16:creationId xmlns:a16="http://schemas.microsoft.com/office/drawing/2014/main" id="{BB4DA34C-B9E8-4382-9380-B321A4607CBE}"/>
              </a:ext>
            </a:extLst>
          </p:cNvPr>
          <p:cNvSpPr>
            <a:spLocks/>
          </p:cNvSpPr>
          <p:nvPr/>
        </p:nvSpPr>
        <p:spPr bwMode="auto">
          <a:xfrm>
            <a:off x="7366000" y="1999457"/>
            <a:ext cx="873126" cy="976313"/>
          </a:xfrm>
          <a:custGeom>
            <a:avLst/>
            <a:gdLst>
              <a:gd name="connsiteX0" fmla="*/ 119063 w 1746251"/>
              <a:gd name="connsiteY0" fmla="*/ 0 h 1952625"/>
              <a:gd name="connsiteX1" fmla="*/ 933037 w 1746251"/>
              <a:gd name="connsiteY1" fmla="*/ 0 h 1952625"/>
              <a:gd name="connsiteX2" fmla="*/ 1746251 w 1746251"/>
              <a:gd name="connsiteY2" fmla="*/ 0 h 1952625"/>
              <a:gd name="connsiteX3" fmla="*/ 1746251 w 1746251"/>
              <a:gd name="connsiteY3" fmla="*/ 1952625 h 1952625"/>
              <a:gd name="connsiteX4" fmla="*/ 933037 w 1746251"/>
              <a:gd name="connsiteY4" fmla="*/ 1747246 h 1952625"/>
              <a:gd name="connsiteX5" fmla="*/ 119063 w 1746251"/>
              <a:gd name="connsiteY5" fmla="*/ 1952625 h 1952625"/>
              <a:gd name="connsiteX6" fmla="*/ 119063 w 1746251"/>
              <a:gd name="connsiteY6" fmla="*/ 128588 h 1952625"/>
              <a:gd name="connsiteX7" fmla="*/ 0 w 1746251"/>
              <a:gd name="connsiteY7" fmla="*/ 12858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51" h="1952625">
                <a:moveTo>
                  <a:pt x="119063" y="0"/>
                </a:moveTo>
                <a:lnTo>
                  <a:pt x="933037" y="0"/>
                </a:lnTo>
                <a:lnTo>
                  <a:pt x="1746251" y="0"/>
                </a:lnTo>
                <a:lnTo>
                  <a:pt x="1746251" y="1952625"/>
                </a:lnTo>
                <a:lnTo>
                  <a:pt x="933037" y="1747246"/>
                </a:lnTo>
                <a:lnTo>
                  <a:pt x="119063" y="1952625"/>
                </a:lnTo>
                <a:lnTo>
                  <a:pt x="119063" y="128588"/>
                </a:lnTo>
                <a:lnTo>
                  <a:pt x="0" y="128588"/>
                </a:lnTo>
                <a:close/>
              </a:path>
            </a:pathLst>
          </a:custGeom>
          <a:solidFill>
            <a:srgbClr val="14B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71" name="Freeform 131">
            <a:extLst>
              <a:ext uri="{FF2B5EF4-FFF2-40B4-BE49-F238E27FC236}">
                <a16:creationId xmlns:a16="http://schemas.microsoft.com/office/drawing/2014/main" id="{E35028BE-941B-400C-8957-522F26938B33}"/>
              </a:ext>
            </a:extLst>
          </p:cNvPr>
          <p:cNvSpPr>
            <a:spLocks/>
          </p:cNvSpPr>
          <p:nvPr/>
        </p:nvSpPr>
        <p:spPr bwMode="auto">
          <a:xfrm>
            <a:off x="7366000" y="1999457"/>
            <a:ext cx="59532" cy="64294"/>
          </a:xfrm>
          <a:custGeom>
            <a:avLst/>
            <a:gdLst>
              <a:gd name="T0" fmla="*/ 155 w 155"/>
              <a:gd name="T1" fmla="*/ 0 h 170"/>
              <a:gd name="T2" fmla="*/ 0 w 155"/>
              <a:gd name="T3" fmla="*/ 170 h 170"/>
              <a:gd name="T4" fmla="*/ 155 w 155"/>
              <a:gd name="T5" fmla="*/ 170 h 170"/>
              <a:gd name="T6" fmla="*/ 155 w 155"/>
              <a:gd name="T7" fmla="*/ 0 h 170"/>
            </a:gdLst>
            <a:ahLst/>
            <a:cxnLst>
              <a:cxn ang="0">
                <a:pos x="T0" y="T1"/>
              </a:cxn>
              <a:cxn ang="0">
                <a:pos x="T2" y="T3"/>
              </a:cxn>
              <a:cxn ang="0">
                <a:pos x="T4" y="T5"/>
              </a:cxn>
              <a:cxn ang="0">
                <a:pos x="T6" y="T7"/>
              </a:cxn>
            </a:cxnLst>
            <a:rect l="0" t="0" r="r" b="b"/>
            <a:pathLst>
              <a:path w="155" h="170">
                <a:moveTo>
                  <a:pt x="155" y="0"/>
                </a:moveTo>
                <a:lnTo>
                  <a:pt x="0" y="170"/>
                </a:lnTo>
                <a:lnTo>
                  <a:pt x="155" y="170"/>
                </a:lnTo>
                <a:lnTo>
                  <a:pt x="155" y="0"/>
                </a:lnTo>
                <a:close/>
              </a:path>
            </a:pathLst>
          </a:custGeom>
          <a:solidFill>
            <a:srgbClr val="111340">
              <a:alpha val="3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2" name="Freeform 132">
            <a:extLst>
              <a:ext uri="{FF2B5EF4-FFF2-40B4-BE49-F238E27FC236}">
                <a16:creationId xmlns:a16="http://schemas.microsoft.com/office/drawing/2014/main" id="{A81AB11F-5D41-44B3-B365-7662A82238E2}"/>
              </a:ext>
            </a:extLst>
          </p:cNvPr>
          <p:cNvSpPr>
            <a:spLocks/>
          </p:cNvSpPr>
          <p:nvPr/>
        </p:nvSpPr>
        <p:spPr bwMode="auto">
          <a:xfrm>
            <a:off x="7201694" y="3541713"/>
            <a:ext cx="4223544" cy="1104107"/>
          </a:xfrm>
          <a:custGeom>
            <a:avLst/>
            <a:gdLst>
              <a:gd name="T0" fmla="*/ 10841 w 11100"/>
              <a:gd name="T1" fmla="*/ 2901 h 2901"/>
              <a:gd name="T2" fmla="*/ 260 w 11100"/>
              <a:gd name="T3" fmla="*/ 2901 h 2901"/>
              <a:gd name="T4" fmla="*/ 0 w 11100"/>
              <a:gd name="T5" fmla="*/ 2642 h 2901"/>
              <a:gd name="T6" fmla="*/ 0 w 11100"/>
              <a:gd name="T7" fmla="*/ 259 h 2901"/>
              <a:gd name="T8" fmla="*/ 260 w 11100"/>
              <a:gd name="T9" fmla="*/ 0 h 2901"/>
              <a:gd name="T10" fmla="*/ 10841 w 11100"/>
              <a:gd name="T11" fmla="*/ 0 h 2901"/>
              <a:gd name="T12" fmla="*/ 11100 w 11100"/>
              <a:gd name="T13" fmla="*/ 259 h 2901"/>
              <a:gd name="T14" fmla="*/ 11100 w 11100"/>
              <a:gd name="T15" fmla="*/ 2642 h 2901"/>
              <a:gd name="T16" fmla="*/ 10841 w 11100"/>
              <a:gd name="T17" fmla="*/ 2901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00" h="2901">
                <a:moveTo>
                  <a:pt x="10841" y="2901"/>
                </a:moveTo>
                <a:lnTo>
                  <a:pt x="260" y="2901"/>
                </a:lnTo>
                <a:cubicBezTo>
                  <a:pt x="117" y="2901"/>
                  <a:pt x="0" y="2784"/>
                  <a:pt x="0" y="2642"/>
                </a:cubicBezTo>
                <a:lnTo>
                  <a:pt x="0" y="259"/>
                </a:lnTo>
                <a:cubicBezTo>
                  <a:pt x="0" y="116"/>
                  <a:pt x="117" y="0"/>
                  <a:pt x="260" y="0"/>
                </a:cubicBezTo>
                <a:lnTo>
                  <a:pt x="10841" y="0"/>
                </a:lnTo>
                <a:cubicBezTo>
                  <a:pt x="10983" y="0"/>
                  <a:pt x="11100" y="116"/>
                  <a:pt x="11100" y="259"/>
                </a:cubicBezTo>
                <a:lnTo>
                  <a:pt x="11100" y="2642"/>
                </a:lnTo>
                <a:cubicBezTo>
                  <a:pt x="11100" y="2784"/>
                  <a:pt x="10983" y="2901"/>
                  <a:pt x="10841" y="2901"/>
                </a:cubicBezTo>
                <a:close/>
              </a:path>
            </a:pathLst>
          </a:custGeom>
          <a:solidFill>
            <a:srgbClr val="F0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3" name="Freeform: Shape 472">
            <a:extLst>
              <a:ext uri="{FF2B5EF4-FFF2-40B4-BE49-F238E27FC236}">
                <a16:creationId xmlns:a16="http://schemas.microsoft.com/office/drawing/2014/main" id="{5FD02228-D5CA-4378-86BD-D3DE3720F6B3}"/>
              </a:ext>
            </a:extLst>
          </p:cNvPr>
          <p:cNvSpPr>
            <a:spLocks/>
          </p:cNvSpPr>
          <p:nvPr/>
        </p:nvSpPr>
        <p:spPr bwMode="auto">
          <a:xfrm>
            <a:off x="7366000" y="3477419"/>
            <a:ext cx="873126" cy="976313"/>
          </a:xfrm>
          <a:custGeom>
            <a:avLst/>
            <a:gdLst>
              <a:gd name="connsiteX0" fmla="*/ 119063 w 1746251"/>
              <a:gd name="connsiteY0" fmla="*/ 0 h 1952625"/>
              <a:gd name="connsiteX1" fmla="*/ 933037 w 1746251"/>
              <a:gd name="connsiteY1" fmla="*/ 0 h 1952625"/>
              <a:gd name="connsiteX2" fmla="*/ 1746251 w 1746251"/>
              <a:gd name="connsiteY2" fmla="*/ 0 h 1952625"/>
              <a:gd name="connsiteX3" fmla="*/ 1746251 w 1746251"/>
              <a:gd name="connsiteY3" fmla="*/ 1952625 h 1952625"/>
              <a:gd name="connsiteX4" fmla="*/ 933037 w 1746251"/>
              <a:gd name="connsiteY4" fmla="*/ 1747246 h 1952625"/>
              <a:gd name="connsiteX5" fmla="*/ 119063 w 1746251"/>
              <a:gd name="connsiteY5" fmla="*/ 1952625 h 1952625"/>
              <a:gd name="connsiteX6" fmla="*/ 119063 w 1746251"/>
              <a:gd name="connsiteY6" fmla="*/ 128588 h 1952625"/>
              <a:gd name="connsiteX7" fmla="*/ 0 w 1746251"/>
              <a:gd name="connsiteY7" fmla="*/ 12858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51" h="1952625">
                <a:moveTo>
                  <a:pt x="119063" y="0"/>
                </a:moveTo>
                <a:lnTo>
                  <a:pt x="933037" y="0"/>
                </a:lnTo>
                <a:lnTo>
                  <a:pt x="1746251" y="0"/>
                </a:lnTo>
                <a:lnTo>
                  <a:pt x="1746251" y="1952625"/>
                </a:lnTo>
                <a:lnTo>
                  <a:pt x="933037" y="1747246"/>
                </a:lnTo>
                <a:lnTo>
                  <a:pt x="119063" y="1952625"/>
                </a:lnTo>
                <a:lnTo>
                  <a:pt x="119063" y="128588"/>
                </a:lnTo>
                <a:lnTo>
                  <a:pt x="0" y="128588"/>
                </a:lnTo>
                <a:close/>
              </a:path>
            </a:pathLst>
          </a:custGeom>
          <a:solidFill>
            <a:schemeClr val="accent1"/>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74" name="Freeform 135">
            <a:extLst>
              <a:ext uri="{FF2B5EF4-FFF2-40B4-BE49-F238E27FC236}">
                <a16:creationId xmlns:a16="http://schemas.microsoft.com/office/drawing/2014/main" id="{395B212A-B67B-4FA3-B49B-DFAF0DA8A693}"/>
              </a:ext>
            </a:extLst>
          </p:cNvPr>
          <p:cNvSpPr>
            <a:spLocks/>
          </p:cNvSpPr>
          <p:nvPr/>
        </p:nvSpPr>
        <p:spPr bwMode="auto">
          <a:xfrm>
            <a:off x="7366000" y="3477419"/>
            <a:ext cx="59532" cy="64294"/>
          </a:xfrm>
          <a:custGeom>
            <a:avLst/>
            <a:gdLst>
              <a:gd name="T0" fmla="*/ 155 w 155"/>
              <a:gd name="T1" fmla="*/ 0 h 170"/>
              <a:gd name="T2" fmla="*/ 0 w 155"/>
              <a:gd name="T3" fmla="*/ 170 h 170"/>
              <a:gd name="T4" fmla="*/ 155 w 155"/>
              <a:gd name="T5" fmla="*/ 170 h 170"/>
              <a:gd name="T6" fmla="*/ 155 w 155"/>
              <a:gd name="T7" fmla="*/ 0 h 170"/>
            </a:gdLst>
            <a:ahLst/>
            <a:cxnLst>
              <a:cxn ang="0">
                <a:pos x="T0" y="T1"/>
              </a:cxn>
              <a:cxn ang="0">
                <a:pos x="T2" y="T3"/>
              </a:cxn>
              <a:cxn ang="0">
                <a:pos x="T4" y="T5"/>
              </a:cxn>
              <a:cxn ang="0">
                <a:pos x="T6" y="T7"/>
              </a:cxn>
            </a:cxnLst>
            <a:rect l="0" t="0" r="r" b="b"/>
            <a:pathLst>
              <a:path w="155" h="170">
                <a:moveTo>
                  <a:pt x="155" y="0"/>
                </a:moveTo>
                <a:lnTo>
                  <a:pt x="0" y="170"/>
                </a:lnTo>
                <a:lnTo>
                  <a:pt x="155" y="170"/>
                </a:lnTo>
                <a:lnTo>
                  <a:pt x="155" y="0"/>
                </a:lnTo>
                <a:close/>
              </a:path>
            </a:pathLst>
          </a:custGeom>
          <a:solidFill>
            <a:srgbClr val="111340">
              <a:alpha val="3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5" name="Freeform 136">
            <a:extLst>
              <a:ext uri="{FF2B5EF4-FFF2-40B4-BE49-F238E27FC236}">
                <a16:creationId xmlns:a16="http://schemas.microsoft.com/office/drawing/2014/main" id="{D630DBF0-DFF4-4EEE-887E-16C4E72F2263}"/>
              </a:ext>
            </a:extLst>
          </p:cNvPr>
          <p:cNvSpPr>
            <a:spLocks/>
          </p:cNvSpPr>
          <p:nvPr/>
        </p:nvSpPr>
        <p:spPr bwMode="auto">
          <a:xfrm>
            <a:off x="7201694" y="5018882"/>
            <a:ext cx="4223544" cy="1104107"/>
          </a:xfrm>
          <a:custGeom>
            <a:avLst/>
            <a:gdLst>
              <a:gd name="T0" fmla="*/ 10841 w 11100"/>
              <a:gd name="T1" fmla="*/ 2902 h 2902"/>
              <a:gd name="T2" fmla="*/ 260 w 11100"/>
              <a:gd name="T3" fmla="*/ 2902 h 2902"/>
              <a:gd name="T4" fmla="*/ 0 w 11100"/>
              <a:gd name="T5" fmla="*/ 2642 h 2902"/>
              <a:gd name="T6" fmla="*/ 0 w 11100"/>
              <a:gd name="T7" fmla="*/ 259 h 2902"/>
              <a:gd name="T8" fmla="*/ 260 w 11100"/>
              <a:gd name="T9" fmla="*/ 0 h 2902"/>
              <a:gd name="T10" fmla="*/ 10841 w 11100"/>
              <a:gd name="T11" fmla="*/ 0 h 2902"/>
              <a:gd name="T12" fmla="*/ 11100 w 11100"/>
              <a:gd name="T13" fmla="*/ 259 h 2902"/>
              <a:gd name="T14" fmla="*/ 11100 w 11100"/>
              <a:gd name="T15" fmla="*/ 2642 h 2902"/>
              <a:gd name="T16" fmla="*/ 10841 w 11100"/>
              <a:gd name="T17" fmla="*/ 290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00" h="2902">
                <a:moveTo>
                  <a:pt x="10841" y="2902"/>
                </a:moveTo>
                <a:lnTo>
                  <a:pt x="260" y="2902"/>
                </a:lnTo>
                <a:cubicBezTo>
                  <a:pt x="117" y="2902"/>
                  <a:pt x="0" y="2785"/>
                  <a:pt x="0" y="2642"/>
                </a:cubicBezTo>
                <a:lnTo>
                  <a:pt x="0" y="259"/>
                </a:lnTo>
                <a:cubicBezTo>
                  <a:pt x="0" y="117"/>
                  <a:pt x="117" y="0"/>
                  <a:pt x="260" y="0"/>
                </a:cubicBezTo>
                <a:lnTo>
                  <a:pt x="10841" y="0"/>
                </a:lnTo>
                <a:cubicBezTo>
                  <a:pt x="10983" y="0"/>
                  <a:pt x="11100" y="117"/>
                  <a:pt x="11100" y="259"/>
                </a:cubicBezTo>
                <a:lnTo>
                  <a:pt x="11100" y="2642"/>
                </a:lnTo>
                <a:cubicBezTo>
                  <a:pt x="11100" y="2785"/>
                  <a:pt x="10983" y="2902"/>
                  <a:pt x="10841" y="2902"/>
                </a:cubicBezTo>
                <a:close/>
              </a:path>
            </a:pathLst>
          </a:custGeom>
          <a:solidFill>
            <a:srgbClr val="F0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6" name="Freeform: Shape 475">
            <a:extLst>
              <a:ext uri="{FF2B5EF4-FFF2-40B4-BE49-F238E27FC236}">
                <a16:creationId xmlns:a16="http://schemas.microsoft.com/office/drawing/2014/main" id="{ACDF5BEF-0BAD-4B93-B294-9B5C90234FC3}"/>
              </a:ext>
            </a:extLst>
          </p:cNvPr>
          <p:cNvSpPr>
            <a:spLocks/>
          </p:cNvSpPr>
          <p:nvPr/>
        </p:nvSpPr>
        <p:spPr bwMode="auto">
          <a:xfrm>
            <a:off x="7366000" y="4954588"/>
            <a:ext cx="873126" cy="976313"/>
          </a:xfrm>
          <a:custGeom>
            <a:avLst/>
            <a:gdLst>
              <a:gd name="connsiteX0" fmla="*/ 119063 w 1746251"/>
              <a:gd name="connsiteY0" fmla="*/ 0 h 1952625"/>
              <a:gd name="connsiteX1" fmla="*/ 933037 w 1746251"/>
              <a:gd name="connsiteY1" fmla="*/ 0 h 1952625"/>
              <a:gd name="connsiteX2" fmla="*/ 1746251 w 1746251"/>
              <a:gd name="connsiteY2" fmla="*/ 0 h 1952625"/>
              <a:gd name="connsiteX3" fmla="*/ 1746251 w 1746251"/>
              <a:gd name="connsiteY3" fmla="*/ 1952625 h 1952625"/>
              <a:gd name="connsiteX4" fmla="*/ 933037 w 1746251"/>
              <a:gd name="connsiteY4" fmla="*/ 1747246 h 1952625"/>
              <a:gd name="connsiteX5" fmla="*/ 119063 w 1746251"/>
              <a:gd name="connsiteY5" fmla="*/ 1952625 h 1952625"/>
              <a:gd name="connsiteX6" fmla="*/ 119063 w 1746251"/>
              <a:gd name="connsiteY6" fmla="*/ 128588 h 1952625"/>
              <a:gd name="connsiteX7" fmla="*/ 0 w 1746251"/>
              <a:gd name="connsiteY7" fmla="*/ 12858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51" h="1952625">
                <a:moveTo>
                  <a:pt x="119063" y="0"/>
                </a:moveTo>
                <a:lnTo>
                  <a:pt x="933037" y="0"/>
                </a:lnTo>
                <a:lnTo>
                  <a:pt x="1746251" y="0"/>
                </a:lnTo>
                <a:lnTo>
                  <a:pt x="1746251" y="1952625"/>
                </a:lnTo>
                <a:lnTo>
                  <a:pt x="933037" y="1747246"/>
                </a:lnTo>
                <a:lnTo>
                  <a:pt x="119063" y="1952625"/>
                </a:lnTo>
                <a:lnTo>
                  <a:pt x="119063" y="128588"/>
                </a:lnTo>
                <a:lnTo>
                  <a:pt x="0" y="128588"/>
                </a:lnTo>
                <a:close/>
              </a:path>
            </a:pathLst>
          </a:custGeom>
          <a:solidFill>
            <a:schemeClr val="accent2"/>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77" name="Freeform 139">
            <a:extLst>
              <a:ext uri="{FF2B5EF4-FFF2-40B4-BE49-F238E27FC236}">
                <a16:creationId xmlns:a16="http://schemas.microsoft.com/office/drawing/2014/main" id="{A4F055A8-8EB2-4F8E-968E-A50F9759B3FA}"/>
              </a:ext>
            </a:extLst>
          </p:cNvPr>
          <p:cNvSpPr>
            <a:spLocks/>
          </p:cNvSpPr>
          <p:nvPr/>
        </p:nvSpPr>
        <p:spPr bwMode="auto">
          <a:xfrm>
            <a:off x="7366000" y="4954588"/>
            <a:ext cx="59532" cy="64294"/>
          </a:xfrm>
          <a:custGeom>
            <a:avLst/>
            <a:gdLst>
              <a:gd name="T0" fmla="*/ 155 w 155"/>
              <a:gd name="T1" fmla="*/ 0 h 170"/>
              <a:gd name="T2" fmla="*/ 0 w 155"/>
              <a:gd name="T3" fmla="*/ 170 h 170"/>
              <a:gd name="T4" fmla="*/ 155 w 155"/>
              <a:gd name="T5" fmla="*/ 170 h 170"/>
              <a:gd name="T6" fmla="*/ 155 w 155"/>
              <a:gd name="T7" fmla="*/ 0 h 170"/>
            </a:gdLst>
            <a:ahLst/>
            <a:cxnLst>
              <a:cxn ang="0">
                <a:pos x="T0" y="T1"/>
              </a:cxn>
              <a:cxn ang="0">
                <a:pos x="T2" y="T3"/>
              </a:cxn>
              <a:cxn ang="0">
                <a:pos x="T4" y="T5"/>
              </a:cxn>
              <a:cxn ang="0">
                <a:pos x="T6" y="T7"/>
              </a:cxn>
            </a:cxnLst>
            <a:rect l="0" t="0" r="r" b="b"/>
            <a:pathLst>
              <a:path w="155" h="170">
                <a:moveTo>
                  <a:pt x="155" y="0"/>
                </a:moveTo>
                <a:lnTo>
                  <a:pt x="0" y="170"/>
                </a:lnTo>
                <a:lnTo>
                  <a:pt x="155" y="170"/>
                </a:lnTo>
                <a:lnTo>
                  <a:pt x="155" y="0"/>
                </a:lnTo>
                <a:close/>
              </a:path>
            </a:pathLst>
          </a:custGeom>
          <a:solidFill>
            <a:srgbClr val="111340">
              <a:alpha val="3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386" name="Freeform 7">
            <a:extLst>
              <a:ext uri="{FF2B5EF4-FFF2-40B4-BE49-F238E27FC236}">
                <a16:creationId xmlns:a16="http://schemas.microsoft.com/office/drawing/2014/main" id="{E9741B40-7110-497A-BBB4-9E3D7546CA64}"/>
              </a:ext>
            </a:extLst>
          </p:cNvPr>
          <p:cNvSpPr>
            <a:spLocks noChangeArrowheads="1"/>
          </p:cNvSpPr>
          <p:nvPr/>
        </p:nvSpPr>
        <p:spPr bwMode="auto">
          <a:xfrm>
            <a:off x="7577444" y="2243011"/>
            <a:ext cx="532778" cy="454470"/>
          </a:xfrm>
          <a:custGeom>
            <a:avLst/>
            <a:gdLst>
              <a:gd name="connsiteX0" fmla="*/ 202198 w 578445"/>
              <a:gd name="connsiteY0" fmla="*/ 363594 h 493425"/>
              <a:gd name="connsiteX1" fmla="*/ 209433 w 578445"/>
              <a:gd name="connsiteY1" fmla="*/ 370994 h 493425"/>
              <a:gd name="connsiteX2" fmla="*/ 209433 w 578445"/>
              <a:gd name="connsiteY2" fmla="*/ 391414 h 493425"/>
              <a:gd name="connsiteX3" fmla="*/ 209433 w 578445"/>
              <a:gd name="connsiteY3" fmla="*/ 419095 h 493425"/>
              <a:gd name="connsiteX4" fmla="*/ 202198 w 578445"/>
              <a:gd name="connsiteY4" fmla="*/ 426495 h 493425"/>
              <a:gd name="connsiteX5" fmla="*/ 195364 w 578445"/>
              <a:gd name="connsiteY5" fmla="*/ 419095 h 493425"/>
              <a:gd name="connsiteX6" fmla="*/ 195364 w 578445"/>
              <a:gd name="connsiteY6" fmla="*/ 409545 h 493425"/>
              <a:gd name="connsiteX7" fmla="*/ 195364 w 578445"/>
              <a:gd name="connsiteY7" fmla="*/ 370994 h 493425"/>
              <a:gd name="connsiteX8" fmla="*/ 202198 w 578445"/>
              <a:gd name="connsiteY8" fmla="*/ 363594 h 493425"/>
              <a:gd name="connsiteX9" fmla="*/ 383440 w 578445"/>
              <a:gd name="connsiteY9" fmla="*/ 107373 h 493425"/>
              <a:gd name="connsiteX10" fmla="*/ 383440 w 578445"/>
              <a:gd name="connsiteY10" fmla="*/ 167177 h 493425"/>
              <a:gd name="connsiteX11" fmla="*/ 383440 w 578445"/>
              <a:gd name="connsiteY11" fmla="*/ 479082 h 493425"/>
              <a:gd name="connsiteX12" fmla="*/ 413409 w 578445"/>
              <a:gd name="connsiteY12" fmla="*/ 479082 h 493425"/>
              <a:gd name="connsiteX13" fmla="*/ 426957 w 578445"/>
              <a:gd name="connsiteY13" fmla="*/ 465558 h 493425"/>
              <a:gd name="connsiteX14" fmla="*/ 426957 w 578445"/>
              <a:gd name="connsiteY14" fmla="*/ 111098 h 493425"/>
              <a:gd name="connsiteX15" fmla="*/ 426957 w 578445"/>
              <a:gd name="connsiteY15" fmla="*/ 107373 h 493425"/>
              <a:gd name="connsiteX16" fmla="*/ 319807 w 578445"/>
              <a:gd name="connsiteY16" fmla="*/ 107373 h 493425"/>
              <a:gd name="connsiteX17" fmla="*/ 319807 w 578445"/>
              <a:gd name="connsiteY17" fmla="*/ 249179 h 493425"/>
              <a:gd name="connsiteX18" fmla="*/ 319807 w 578445"/>
              <a:gd name="connsiteY18" fmla="*/ 479082 h 493425"/>
              <a:gd name="connsiteX19" fmla="*/ 369072 w 578445"/>
              <a:gd name="connsiteY19" fmla="*/ 479082 h 493425"/>
              <a:gd name="connsiteX20" fmla="*/ 369072 w 578445"/>
              <a:gd name="connsiteY20" fmla="*/ 185693 h 493425"/>
              <a:gd name="connsiteX21" fmla="*/ 369072 w 578445"/>
              <a:gd name="connsiteY21" fmla="*/ 107373 h 493425"/>
              <a:gd name="connsiteX22" fmla="*/ 151898 w 578445"/>
              <a:gd name="connsiteY22" fmla="*/ 107373 h 493425"/>
              <a:gd name="connsiteX23" fmla="*/ 151898 w 578445"/>
              <a:gd name="connsiteY23" fmla="*/ 465558 h 493425"/>
              <a:gd name="connsiteX24" fmla="*/ 165856 w 578445"/>
              <a:gd name="connsiteY24" fmla="*/ 479082 h 493425"/>
              <a:gd name="connsiteX25" fmla="*/ 305439 w 578445"/>
              <a:gd name="connsiteY25" fmla="*/ 479082 h 493425"/>
              <a:gd name="connsiteX26" fmla="*/ 305439 w 578445"/>
              <a:gd name="connsiteY26" fmla="*/ 267695 h 493425"/>
              <a:gd name="connsiteX27" fmla="*/ 305439 w 578445"/>
              <a:gd name="connsiteY27" fmla="*/ 107373 h 493425"/>
              <a:gd name="connsiteX28" fmla="*/ 209784 w 578445"/>
              <a:gd name="connsiteY28" fmla="*/ 107373 h 493425"/>
              <a:gd name="connsiteX29" fmla="*/ 209784 w 578445"/>
              <a:gd name="connsiteY29" fmla="*/ 339742 h 493425"/>
              <a:gd name="connsiteX30" fmla="*/ 202394 w 578445"/>
              <a:gd name="connsiteY30" fmla="*/ 347119 h 493425"/>
              <a:gd name="connsiteX31" fmla="*/ 195415 w 578445"/>
              <a:gd name="connsiteY31" fmla="*/ 339742 h 493425"/>
              <a:gd name="connsiteX32" fmla="*/ 195415 w 578445"/>
              <a:gd name="connsiteY32" fmla="*/ 107373 h 493425"/>
              <a:gd name="connsiteX33" fmla="*/ 65686 w 578445"/>
              <a:gd name="connsiteY33" fmla="*/ 14344 h 493425"/>
              <a:gd name="connsiteX34" fmla="*/ 14779 w 578445"/>
              <a:gd name="connsiteY34" fmla="*/ 58604 h 493425"/>
              <a:gd name="connsiteX35" fmla="*/ 14779 w 578445"/>
              <a:gd name="connsiteY35" fmla="*/ 190567 h 493425"/>
              <a:gd name="connsiteX36" fmla="*/ 25864 w 578445"/>
              <a:gd name="connsiteY36" fmla="*/ 199583 h 493425"/>
              <a:gd name="connsiteX37" fmla="*/ 137529 w 578445"/>
              <a:gd name="connsiteY37" fmla="*/ 199583 h 493425"/>
              <a:gd name="connsiteX38" fmla="*/ 137529 w 578445"/>
              <a:gd name="connsiteY38" fmla="*/ 107373 h 493425"/>
              <a:gd name="connsiteX39" fmla="*/ 62401 w 578445"/>
              <a:gd name="connsiteY39" fmla="*/ 107373 h 493425"/>
              <a:gd name="connsiteX40" fmla="*/ 55012 w 578445"/>
              <a:gd name="connsiteY40" fmla="*/ 100406 h 493425"/>
              <a:gd name="connsiteX41" fmla="*/ 62401 w 578445"/>
              <a:gd name="connsiteY41" fmla="*/ 93029 h 493425"/>
              <a:gd name="connsiteX42" fmla="*/ 137529 w 578445"/>
              <a:gd name="connsiteY42" fmla="*/ 93029 h 493425"/>
              <a:gd name="connsiteX43" fmla="*/ 440979 w 578445"/>
              <a:gd name="connsiteY43" fmla="*/ 93029 h 493425"/>
              <a:gd name="connsiteX44" fmla="*/ 441326 w 578445"/>
              <a:gd name="connsiteY44" fmla="*/ 93029 h 493425"/>
              <a:gd name="connsiteX45" fmla="*/ 513991 w 578445"/>
              <a:gd name="connsiteY45" fmla="*/ 93029 h 493425"/>
              <a:gd name="connsiteX46" fmla="*/ 520970 w 578445"/>
              <a:gd name="connsiteY46" fmla="*/ 100406 h 493425"/>
              <a:gd name="connsiteX47" fmla="*/ 513991 w 578445"/>
              <a:gd name="connsiteY47" fmla="*/ 107373 h 493425"/>
              <a:gd name="connsiteX48" fmla="*/ 441326 w 578445"/>
              <a:gd name="connsiteY48" fmla="*/ 107373 h 493425"/>
              <a:gd name="connsiteX49" fmla="*/ 441326 w 578445"/>
              <a:gd name="connsiteY49" fmla="*/ 199583 h 493425"/>
              <a:gd name="connsiteX50" fmla="*/ 552991 w 578445"/>
              <a:gd name="connsiteY50" fmla="*/ 199583 h 493425"/>
              <a:gd name="connsiteX51" fmla="*/ 564076 w 578445"/>
              <a:gd name="connsiteY51" fmla="*/ 190567 h 493425"/>
              <a:gd name="connsiteX52" fmla="*/ 564076 w 578445"/>
              <a:gd name="connsiteY52" fmla="*/ 58604 h 493425"/>
              <a:gd name="connsiteX53" fmla="*/ 513169 w 578445"/>
              <a:gd name="connsiteY53" fmla="*/ 14344 h 493425"/>
              <a:gd name="connsiteX54" fmla="*/ 502038 w 578445"/>
              <a:gd name="connsiteY54" fmla="*/ 14344 h 493425"/>
              <a:gd name="connsiteX55" fmla="*/ 65686 w 578445"/>
              <a:gd name="connsiteY55" fmla="*/ 0 h 493425"/>
              <a:gd name="connsiteX56" fmla="*/ 513169 w 578445"/>
              <a:gd name="connsiteY56" fmla="*/ 0 h 493425"/>
              <a:gd name="connsiteX57" fmla="*/ 578445 w 578445"/>
              <a:gd name="connsiteY57" fmla="*/ 58604 h 493425"/>
              <a:gd name="connsiteX58" fmla="*/ 578445 w 578445"/>
              <a:gd name="connsiteY58" fmla="*/ 190567 h 493425"/>
              <a:gd name="connsiteX59" fmla="*/ 552991 w 578445"/>
              <a:gd name="connsiteY59" fmla="*/ 213927 h 493425"/>
              <a:gd name="connsiteX60" fmla="*/ 441326 w 578445"/>
              <a:gd name="connsiteY60" fmla="*/ 213927 h 493425"/>
              <a:gd name="connsiteX61" fmla="*/ 441326 w 578445"/>
              <a:gd name="connsiteY61" fmla="*/ 465558 h 493425"/>
              <a:gd name="connsiteX62" fmla="*/ 413409 w 578445"/>
              <a:gd name="connsiteY62" fmla="*/ 493425 h 493425"/>
              <a:gd name="connsiteX63" fmla="*/ 165856 w 578445"/>
              <a:gd name="connsiteY63" fmla="*/ 493425 h 493425"/>
              <a:gd name="connsiteX64" fmla="*/ 137529 w 578445"/>
              <a:gd name="connsiteY64" fmla="*/ 465558 h 493425"/>
              <a:gd name="connsiteX65" fmla="*/ 137529 w 578445"/>
              <a:gd name="connsiteY65" fmla="*/ 213927 h 493425"/>
              <a:gd name="connsiteX66" fmla="*/ 25864 w 578445"/>
              <a:gd name="connsiteY66" fmla="*/ 213927 h 493425"/>
              <a:gd name="connsiteX67" fmla="*/ 0 w 578445"/>
              <a:gd name="connsiteY67" fmla="*/ 190567 h 493425"/>
              <a:gd name="connsiteX68" fmla="*/ 0 w 578445"/>
              <a:gd name="connsiteY68" fmla="*/ 58604 h 493425"/>
              <a:gd name="connsiteX69" fmla="*/ 65686 w 578445"/>
              <a:gd name="connsiteY69" fmla="*/ 0 h 4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8445" h="493425">
                <a:moveTo>
                  <a:pt x="202198" y="363594"/>
                </a:moveTo>
                <a:cubicBezTo>
                  <a:pt x="206217" y="363594"/>
                  <a:pt x="209433" y="366883"/>
                  <a:pt x="209433" y="370994"/>
                </a:cubicBezTo>
                <a:lnTo>
                  <a:pt x="209433" y="391414"/>
                </a:lnTo>
                <a:lnTo>
                  <a:pt x="209433" y="419095"/>
                </a:lnTo>
                <a:cubicBezTo>
                  <a:pt x="209433" y="423206"/>
                  <a:pt x="206217" y="426495"/>
                  <a:pt x="202198" y="426495"/>
                </a:cubicBezTo>
                <a:cubicBezTo>
                  <a:pt x="198178" y="426495"/>
                  <a:pt x="195364" y="423206"/>
                  <a:pt x="195364" y="419095"/>
                </a:cubicBezTo>
                <a:lnTo>
                  <a:pt x="195364" y="409545"/>
                </a:lnTo>
                <a:lnTo>
                  <a:pt x="195364" y="370994"/>
                </a:lnTo>
                <a:cubicBezTo>
                  <a:pt x="195364" y="366883"/>
                  <a:pt x="198178" y="363594"/>
                  <a:pt x="202198" y="363594"/>
                </a:cubicBezTo>
                <a:close/>
                <a:moveTo>
                  <a:pt x="383440" y="107373"/>
                </a:moveTo>
                <a:lnTo>
                  <a:pt x="383440" y="167177"/>
                </a:lnTo>
                <a:lnTo>
                  <a:pt x="383440" y="479082"/>
                </a:lnTo>
                <a:lnTo>
                  <a:pt x="413409" y="479082"/>
                </a:lnTo>
                <a:cubicBezTo>
                  <a:pt x="420799" y="479082"/>
                  <a:pt x="426957" y="472934"/>
                  <a:pt x="426957" y="465558"/>
                </a:cubicBezTo>
                <a:lnTo>
                  <a:pt x="426957" y="111098"/>
                </a:lnTo>
                <a:lnTo>
                  <a:pt x="426957" y="107373"/>
                </a:lnTo>
                <a:close/>
                <a:moveTo>
                  <a:pt x="319807" y="107373"/>
                </a:moveTo>
                <a:lnTo>
                  <a:pt x="319807" y="249179"/>
                </a:lnTo>
                <a:lnTo>
                  <a:pt x="319807" y="479082"/>
                </a:lnTo>
                <a:lnTo>
                  <a:pt x="369072" y="479082"/>
                </a:lnTo>
                <a:lnTo>
                  <a:pt x="369072" y="185693"/>
                </a:lnTo>
                <a:lnTo>
                  <a:pt x="369072" y="107373"/>
                </a:lnTo>
                <a:close/>
                <a:moveTo>
                  <a:pt x="151898" y="107373"/>
                </a:moveTo>
                <a:lnTo>
                  <a:pt x="151898" y="465558"/>
                </a:lnTo>
                <a:cubicBezTo>
                  <a:pt x="151898" y="472934"/>
                  <a:pt x="158056" y="479082"/>
                  <a:pt x="165856" y="479082"/>
                </a:cubicBezTo>
                <a:lnTo>
                  <a:pt x="305439" y="479082"/>
                </a:lnTo>
                <a:lnTo>
                  <a:pt x="305439" y="267695"/>
                </a:lnTo>
                <a:lnTo>
                  <a:pt x="305439" y="107373"/>
                </a:lnTo>
                <a:lnTo>
                  <a:pt x="209784" y="107373"/>
                </a:lnTo>
                <a:lnTo>
                  <a:pt x="209784" y="339742"/>
                </a:lnTo>
                <a:cubicBezTo>
                  <a:pt x="209784" y="343840"/>
                  <a:pt x="206499" y="347119"/>
                  <a:pt x="202394" y="347119"/>
                </a:cubicBezTo>
                <a:cubicBezTo>
                  <a:pt x="198289" y="347119"/>
                  <a:pt x="195415" y="343840"/>
                  <a:pt x="195415" y="339742"/>
                </a:cubicBezTo>
                <a:lnTo>
                  <a:pt x="195415" y="107373"/>
                </a:lnTo>
                <a:close/>
                <a:moveTo>
                  <a:pt x="65686" y="14344"/>
                </a:moveTo>
                <a:cubicBezTo>
                  <a:pt x="37359" y="14344"/>
                  <a:pt x="14779" y="34015"/>
                  <a:pt x="14779" y="58604"/>
                </a:cubicBezTo>
                <a:lnTo>
                  <a:pt x="14779" y="190567"/>
                </a:lnTo>
                <a:cubicBezTo>
                  <a:pt x="14779" y="195894"/>
                  <a:pt x="19706" y="199583"/>
                  <a:pt x="25864" y="199583"/>
                </a:cubicBezTo>
                <a:lnTo>
                  <a:pt x="137529" y="199583"/>
                </a:lnTo>
                <a:lnTo>
                  <a:pt x="137529" y="107373"/>
                </a:lnTo>
                <a:lnTo>
                  <a:pt x="62401" y="107373"/>
                </a:lnTo>
                <a:cubicBezTo>
                  <a:pt x="58296" y="107373"/>
                  <a:pt x="55012" y="104094"/>
                  <a:pt x="55012" y="100406"/>
                </a:cubicBezTo>
                <a:cubicBezTo>
                  <a:pt x="55012" y="96308"/>
                  <a:pt x="58296" y="93029"/>
                  <a:pt x="62401" y="93029"/>
                </a:cubicBezTo>
                <a:lnTo>
                  <a:pt x="137529" y="93029"/>
                </a:lnTo>
                <a:lnTo>
                  <a:pt x="440979" y="93029"/>
                </a:lnTo>
                <a:lnTo>
                  <a:pt x="441326" y="93029"/>
                </a:lnTo>
                <a:lnTo>
                  <a:pt x="513991" y="93029"/>
                </a:lnTo>
                <a:cubicBezTo>
                  <a:pt x="517685" y="93029"/>
                  <a:pt x="520970" y="96308"/>
                  <a:pt x="520970" y="100406"/>
                </a:cubicBezTo>
                <a:cubicBezTo>
                  <a:pt x="520970" y="104094"/>
                  <a:pt x="517685" y="107373"/>
                  <a:pt x="513991" y="107373"/>
                </a:cubicBezTo>
                <a:lnTo>
                  <a:pt x="441326" y="107373"/>
                </a:lnTo>
                <a:lnTo>
                  <a:pt x="441326" y="199583"/>
                </a:lnTo>
                <a:lnTo>
                  <a:pt x="552991" y="199583"/>
                </a:lnTo>
                <a:cubicBezTo>
                  <a:pt x="559149" y="199583"/>
                  <a:pt x="564076" y="195894"/>
                  <a:pt x="564076" y="190567"/>
                </a:cubicBezTo>
                <a:lnTo>
                  <a:pt x="564076" y="58604"/>
                </a:lnTo>
                <a:cubicBezTo>
                  <a:pt x="564076" y="34015"/>
                  <a:pt x="541496" y="14344"/>
                  <a:pt x="513169" y="14344"/>
                </a:cubicBezTo>
                <a:lnTo>
                  <a:pt x="502038" y="14344"/>
                </a:lnTo>
                <a:close/>
                <a:moveTo>
                  <a:pt x="65686" y="0"/>
                </a:moveTo>
                <a:lnTo>
                  <a:pt x="513169" y="0"/>
                </a:lnTo>
                <a:cubicBezTo>
                  <a:pt x="549297" y="0"/>
                  <a:pt x="578445" y="26228"/>
                  <a:pt x="578445" y="58604"/>
                </a:cubicBezTo>
                <a:lnTo>
                  <a:pt x="578445" y="190567"/>
                </a:lnTo>
                <a:cubicBezTo>
                  <a:pt x="578445" y="203681"/>
                  <a:pt x="567360" y="213927"/>
                  <a:pt x="552991" y="213927"/>
                </a:cubicBezTo>
                <a:lnTo>
                  <a:pt x="441326" y="213927"/>
                </a:lnTo>
                <a:lnTo>
                  <a:pt x="441326" y="465558"/>
                </a:lnTo>
                <a:cubicBezTo>
                  <a:pt x="441326" y="480721"/>
                  <a:pt x="428599" y="493425"/>
                  <a:pt x="413409" y="493425"/>
                </a:cubicBezTo>
                <a:lnTo>
                  <a:pt x="165856" y="493425"/>
                </a:lnTo>
                <a:cubicBezTo>
                  <a:pt x="150256" y="493425"/>
                  <a:pt x="137529" y="480721"/>
                  <a:pt x="137529" y="465558"/>
                </a:cubicBezTo>
                <a:lnTo>
                  <a:pt x="137529" y="213927"/>
                </a:lnTo>
                <a:lnTo>
                  <a:pt x="25864" y="213927"/>
                </a:lnTo>
                <a:cubicBezTo>
                  <a:pt x="11495" y="213927"/>
                  <a:pt x="0" y="203681"/>
                  <a:pt x="0" y="190567"/>
                </a:cubicBezTo>
                <a:lnTo>
                  <a:pt x="0" y="58604"/>
                </a:lnTo>
                <a:cubicBezTo>
                  <a:pt x="0" y="26228"/>
                  <a:pt x="29558" y="0"/>
                  <a:pt x="65686" y="0"/>
                </a:cubicBezTo>
                <a:close/>
              </a:path>
            </a:pathLst>
          </a:custGeom>
          <a:solidFill>
            <a:srgbClr val="FFFFFF"/>
          </a:solidFill>
          <a:ln>
            <a:noFill/>
          </a:ln>
          <a:effectLst/>
        </p:spPr>
        <p:txBody>
          <a:bodyPr wrap="square" anchor="ctr">
            <a:noAutofit/>
          </a:bodyPr>
          <a:lstStyle/>
          <a:p>
            <a:endParaRPr lang="en-US" sz="900" dirty="0">
              <a:latin typeface="Poppins" panose="00000500000000000000" pitchFamily="2" charset="0"/>
            </a:endParaRPr>
          </a:p>
        </p:txBody>
      </p:sp>
      <p:sp>
        <p:nvSpPr>
          <p:cNvPr id="387" name="Freeform 41">
            <a:extLst>
              <a:ext uri="{FF2B5EF4-FFF2-40B4-BE49-F238E27FC236}">
                <a16:creationId xmlns:a16="http://schemas.microsoft.com/office/drawing/2014/main" id="{FFB4AAF5-451D-4B83-A300-138A8BD7968A}"/>
              </a:ext>
            </a:extLst>
          </p:cNvPr>
          <p:cNvSpPr>
            <a:spLocks noChangeArrowheads="1"/>
          </p:cNvSpPr>
          <p:nvPr/>
        </p:nvSpPr>
        <p:spPr bwMode="auto">
          <a:xfrm>
            <a:off x="7589250" y="5244082"/>
            <a:ext cx="505730" cy="326089"/>
          </a:xfrm>
          <a:custGeom>
            <a:avLst/>
            <a:gdLst>
              <a:gd name="connsiteX0" fmla="*/ 475545 w 548666"/>
              <a:gd name="connsiteY0" fmla="*/ 287658 h 353773"/>
              <a:gd name="connsiteX1" fmla="*/ 494367 w 548666"/>
              <a:gd name="connsiteY1" fmla="*/ 289286 h 353773"/>
              <a:gd name="connsiteX2" fmla="*/ 501323 w 548666"/>
              <a:gd name="connsiteY2" fmla="*/ 296613 h 353773"/>
              <a:gd name="connsiteX3" fmla="*/ 493958 w 548666"/>
              <a:gd name="connsiteY3" fmla="*/ 303125 h 353773"/>
              <a:gd name="connsiteX4" fmla="*/ 493140 w 548666"/>
              <a:gd name="connsiteY4" fmla="*/ 303125 h 353773"/>
              <a:gd name="connsiteX5" fmla="*/ 474318 w 548666"/>
              <a:gd name="connsiteY5" fmla="*/ 301497 h 353773"/>
              <a:gd name="connsiteX6" fmla="*/ 467771 w 548666"/>
              <a:gd name="connsiteY6" fmla="*/ 294170 h 353773"/>
              <a:gd name="connsiteX7" fmla="*/ 475545 w 548666"/>
              <a:gd name="connsiteY7" fmla="*/ 287658 h 353773"/>
              <a:gd name="connsiteX8" fmla="*/ 396078 w 548666"/>
              <a:gd name="connsiteY8" fmla="*/ 280016 h 353773"/>
              <a:gd name="connsiteX9" fmla="*/ 436370 w 548666"/>
              <a:gd name="connsiteY9" fmla="*/ 283634 h 353773"/>
              <a:gd name="connsiteX10" fmla="*/ 443016 w 548666"/>
              <a:gd name="connsiteY10" fmla="*/ 291271 h 353773"/>
              <a:gd name="connsiteX11" fmla="*/ 435539 w 548666"/>
              <a:gd name="connsiteY11" fmla="*/ 297703 h 353773"/>
              <a:gd name="connsiteX12" fmla="*/ 435124 w 548666"/>
              <a:gd name="connsiteY12" fmla="*/ 297703 h 353773"/>
              <a:gd name="connsiteX13" fmla="*/ 394416 w 548666"/>
              <a:gd name="connsiteY13" fmla="*/ 294085 h 353773"/>
              <a:gd name="connsiteX14" fmla="*/ 388186 w 548666"/>
              <a:gd name="connsiteY14" fmla="*/ 286850 h 353773"/>
              <a:gd name="connsiteX15" fmla="*/ 396078 w 548666"/>
              <a:gd name="connsiteY15" fmla="*/ 280016 h 353773"/>
              <a:gd name="connsiteX16" fmla="*/ 316485 w 548666"/>
              <a:gd name="connsiteY16" fmla="*/ 273173 h 353773"/>
              <a:gd name="connsiteX17" fmla="*/ 356777 w 548666"/>
              <a:gd name="connsiteY17" fmla="*/ 276712 h 353773"/>
              <a:gd name="connsiteX18" fmla="*/ 363423 w 548666"/>
              <a:gd name="connsiteY18" fmla="*/ 284184 h 353773"/>
              <a:gd name="connsiteX19" fmla="*/ 356362 w 548666"/>
              <a:gd name="connsiteY19" fmla="*/ 290476 h 353773"/>
              <a:gd name="connsiteX20" fmla="*/ 355531 w 548666"/>
              <a:gd name="connsiteY20" fmla="*/ 290476 h 353773"/>
              <a:gd name="connsiteX21" fmla="*/ 314823 w 548666"/>
              <a:gd name="connsiteY21" fmla="*/ 286937 h 353773"/>
              <a:gd name="connsiteX22" fmla="*/ 308593 w 548666"/>
              <a:gd name="connsiteY22" fmla="*/ 279858 h 353773"/>
              <a:gd name="connsiteX23" fmla="*/ 316485 w 548666"/>
              <a:gd name="connsiteY23" fmla="*/ 273173 h 353773"/>
              <a:gd name="connsiteX24" fmla="*/ 236685 w 548666"/>
              <a:gd name="connsiteY24" fmla="*/ 265937 h 353773"/>
              <a:gd name="connsiteX25" fmla="*/ 275563 w 548666"/>
              <a:gd name="connsiteY25" fmla="*/ 269476 h 353773"/>
              <a:gd name="connsiteX26" fmla="*/ 282447 w 548666"/>
              <a:gd name="connsiteY26" fmla="*/ 276948 h 353773"/>
              <a:gd name="connsiteX27" fmla="*/ 275158 w 548666"/>
              <a:gd name="connsiteY27" fmla="*/ 283240 h 353773"/>
              <a:gd name="connsiteX28" fmla="*/ 274753 w 548666"/>
              <a:gd name="connsiteY28" fmla="*/ 283240 h 353773"/>
              <a:gd name="connsiteX29" fmla="*/ 235470 w 548666"/>
              <a:gd name="connsiteY29" fmla="*/ 280094 h 353773"/>
              <a:gd name="connsiteX30" fmla="*/ 228585 w 548666"/>
              <a:gd name="connsiteY30" fmla="*/ 272229 h 353773"/>
              <a:gd name="connsiteX31" fmla="*/ 236685 w 548666"/>
              <a:gd name="connsiteY31" fmla="*/ 265937 h 353773"/>
              <a:gd name="connsiteX32" fmla="*/ 176664 w 548666"/>
              <a:gd name="connsiteY32" fmla="*/ 260516 h 353773"/>
              <a:gd name="connsiteX33" fmla="*/ 195894 w 548666"/>
              <a:gd name="connsiteY33" fmla="*/ 262104 h 353773"/>
              <a:gd name="connsiteX34" fmla="*/ 202441 w 548666"/>
              <a:gd name="connsiteY34" fmla="*/ 269649 h 353773"/>
              <a:gd name="connsiteX35" fmla="*/ 195076 w 548666"/>
              <a:gd name="connsiteY35" fmla="*/ 276002 h 353773"/>
              <a:gd name="connsiteX36" fmla="*/ 194667 w 548666"/>
              <a:gd name="connsiteY36" fmla="*/ 276002 h 353773"/>
              <a:gd name="connsiteX37" fmla="*/ 175436 w 548666"/>
              <a:gd name="connsiteY37" fmla="*/ 274414 h 353773"/>
              <a:gd name="connsiteX38" fmla="*/ 169299 w 548666"/>
              <a:gd name="connsiteY38" fmla="*/ 266869 h 353773"/>
              <a:gd name="connsiteX39" fmla="*/ 176664 w 548666"/>
              <a:gd name="connsiteY39" fmla="*/ 260516 h 353773"/>
              <a:gd name="connsiteX40" fmla="*/ 153269 w 548666"/>
              <a:gd name="connsiteY40" fmla="*/ 239548 h 353773"/>
              <a:gd name="connsiteX41" fmla="*/ 148354 w 548666"/>
              <a:gd name="connsiteY41" fmla="*/ 292361 h 353773"/>
              <a:gd name="connsiteX42" fmla="*/ 152040 w 548666"/>
              <a:gd name="connsiteY42" fmla="*/ 304234 h 353773"/>
              <a:gd name="connsiteX43" fmla="*/ 163099 w 548666"/>
              <a:gd name="connsiteY43" fmla="*/ 309966 h 353773"/>
              <a:gd name="connsiteX44" fmla="*/ 500192 w 548666"/>
              <a:gd name="connsiteY44" fmla="*/ 339443 h 353773"/>
              <a:gd name="connsiteX45" fmla="*/ 518214 w 548666"/>
              <a:gd name="connsiteY45" fmla="*/ 324705 h 353773"/>
              <a:gd name="connsiteX46" fmla="*/ 523539 w 548666"/>
              <a:gd name="connsiteY46" fmla="*/ 264522 h 353773"/>
              <a:gd name="connsiteX47" fmla="*/ 207745 w 548666"/>
              <a:gd name="connsiteY47" fmla="*/ 243232 h 353773"/>
              <a:gd name="connsiteX48" fmla="*/ 153269 w 548666"/>
              <a:gd name="connsiteY48" fmla="*/ 239548 h 353773"/>
              <a:gd name="connsiteX49" fmla="*/ 534189 w 548666"/>
              <a:gd name="connsiteY49" fmla="*/ 138014 h 353773"/>
              <a:gd name="connsiteX50" fmla="*/ 529238 w 548666"/>
              <a:gd name="connsiteY50" fmla="*/ 196968 h 353773"/>
              <a:gd name="connsiteX51" fmla="*/ 529218 w 548666"/>
              <a:gd name="connsiteY51" fmla="*/ 196967 h 353773"/>
              <a:gd name="connsiteX52" fmla="*/ 147944 w 548666"/>
              <a:gd name="connsiteY52" fmla="*/ 134330 h 353773"/>
              <a:gd name="connsiteX53" fmla="*/ 21790 w 548666"/>
              <a:gd name="connsiteY53" fmla="*/ 145384 h 353773"/>
              <a:gd name="connsiteX54" fmla="*/ 30801 w 548666"/>
              <a:gd name="connsiteY54" fmla="*/ 248145 h 353773"/>
              <a:gd name="connsiteX55" fmla="*/ 48823 w 548666"/>
              <a:gd name="connsiteY55" fmla="*/ 263293 h 353773"/>
              <a:gd name="connsiteX56" fmla="*/ 137704 w 548666"/>
              <a:gd name="connsiteY56" fmla="*/ 255105 h 353773"/>
              <a:gd name="connsiteX57" fmla="*/ 228791 w 548666"/>
              <a:gd name="connsiteY57" fmla="*/ 128807 h 353773"/>
              <a:gd name="connsiteX58" fmla="*/ 206050 w 548666"/>
              <a:gd name="connsiteY58" fmla="*/ 136619 h 353773"/>
              <a:gd name="connsiteX59" fmla="*/ 193232 w 548666"/>
              <a:gd name="connsiteY59" fmla="*/ 160464 h 353773"/>
              <a:gd name="connsiteX60" fmla="*/ 201502 w 548666"/>
              <a:gd name="connsiteY60" fmla="*/ 185953 h 353773"/>
              <a:gd name="connsiteX61" fmla="*/ 225070 w 548666"/>
              <a:gd name="connsiteY61" fmla="*/ 198287 h 353773"/>
              <a:gd name="connsiteX62" fmla="*/ 251118 w 548666"/>
              <a:gd name="connsiteY62" fmla="*/ 190064 h 353773"/>
              <a:gd name="connsiteX63" fmla="*/ 263109 w 548666"/>
              <a:gd name="connsiteY63" fmla="*/ 166631 h 353773"/>
              <a:gd name="connsiteX64" fmla="*/ 255253 w 548666"/>
              <a:gd name="connsiteY64" fmla="*/ 141141 h 353773"/>
              <a:gd name="connsiteX65" fmla="*/ 231685 w 548666"/>
              <a:gd name="connsiteY65" fmla="*/ 128807 h 353773"/>
              <a:gd name="connsiteX66" fmla="*/ 228791 w 548666"/>
              <a:gd name="connsiteY66" fmla="*/ 128807 h 353773"/>
              <a:gd name="connsiteX67" fmla="*/ 232926 w 548666"/>
              <a:gd name="connsiteY67" fmla="*/ 114418 h 353773"/>
              <a:gd name="connsiteX68" fmla="*/ 266417 w 548666"/>
              <a:gd name="connsiteY68" fmla="*/ 131685 h 353773"/>
              <a:gd name="connsiteX69" fmla="*/ 277994 w 548666"/>
              <a:gd name="connsiteY69" fmla="*/ 167864 h 353773"/>
              <a:gd name="connsiteX70" fmla="*/ 260215 w 548666"/>
              <a:gd name="connsiteY70" fmla="*/ 201165 h 353773"/>
              <a:gd name="connsiteX71" fmla="*/ 228791 w 548666"/>
              <a:gd name="connsiteY71" fmla="*/ 212676 h 353773"/>
              <a:gd name="connsiteX72" fmla="*/ 223829 w 548666"/>
              <a:gd name="connsiteY72" fmla="*/ 212676 h 353773"/>
              <a:gd name="connsiteX73" fmla="*/ 190752 w 548666"/>
              <a:gd name="connsiteY73" fmla="*/ 194998 h 353773"/>
              <a:gd name="connsiteX74" fmla="*/ 179175 w 548666"/>
              <a:gd name="connsiteY74" fmla="*/ 159230 h 353773"/>
              <a:gd name="connsiteX75" fmla="*/ 196540 w 548666"/>
              <a:gd name="connsiteY75" fmla="*/ 125930 h 353773"/>
              <a:gd name="connsiteX76" fmla="*/ 232926 w 548666"/>
              <a:gd name="connsiteY76" fmla="*/ 114418 h 353773"/>
              <a:gd name="connsiteX77" fmla="*/ 181121 w 548666"/>
              <a:gd name="connsiteY77" fmla="*/ 90932 h 353773"/>
              <a:gd name="connsiteX78" fmla="*/ 170471 w 548666"/>
              <a:gd name="connsiteY78" fmla="*/ 94207 h 353773"/>
              <a:gd name="connsiteX79" fmla="*/ 164737 w 548666"/>
              <a:gd name="connsiteY79" fmla="*/ 105671 h 353773"/>
              <a:gd name="connsiteX80" fmla="*/ 154497 w 548666"/>
              <a:gd name="connsiteY80" fmla="*/ 224809 h 353773"/>
              <a:gd name="connsiteX81" fmla="*/ 206106 w 548666"/>
              <a:gd name="connsiteY81" fmla="*/ 228494 h 353773"/>
              <a:gd name="connsiteX82" fmla="*/ 337175 w 548666"/>
              <a:gd name="connsiteY82" fmla="*/ 216621 h 353773"/>
              <a:gd name="connsiteX83" fmla="*/ 458997 w 548666"/>
              <a:gd name="connsiteY83" fmla="*/ 194340 h 353773"/>
              <a:gd name="connsiteX84" fmla="*/ 529218 w 548666"/>
              <a:gd name="connsiteY84" fmla="*/ 196967 h 353773"/>
              <a:gd name="connsiteX85" fmla="*/ 528045 w 548666"/>
              <a:gd name="connsiteY85" fmla="*/ 210889 h 353773"/>
              <a:gd name="connsiteX86" fmla="*/ 341681 w 548666"/>
              <a:gd name="connsiteY86" fmla="*/ 230131 h 353773"/>
              <a:gd name="connsiteX87" fmla="*/ 316286 w 548666"/>
              <a:gd name="connsiteY87" fmla="*/ 236272 h 353773"/>
              <a:gd name="connsiteX88" fmla="*/ 524768 w 548666"/>
              <a:gd name="connsiteY88" fmla="*/ 250192 h 353773"/>
              <a:gd name="connsiteX89" fmla="*/ 529238 w 548666"/>
              <a:gd name="connsiteY89" fmla="*/ 196968 h 353773"/>
              <a:gd name="connsiteX90" fmla="*/ 529273 w 548666"/>
              <a:gd name="connsiteY90" fmla="*/ 196969 h 353773"/>
              <a:gd name="connsiteX91" fmla="*/ 534189 w 548666"/>
              <a:gd name="connsiteY91" fmla="*/ 138014 h 353773"/>
              <a:gd name="connsiteX92" fmla="*/ 519443 w 548666"/>
              <a:gd name="connsiteY92" fmla="*/ 120000 h 353773"/>
              <a:gd name="connsiteX93" fmla="*/ 182350 w 548666"/>
              <a:gd name="connsiteY93" fmla="*/ 90932 h 353773"/>
              <a:gd name="connsiteX94" fmla="*/ 181121 w 548666"/>
              <a:gd name="connsiteY94" fmla="*/ 90932 h 353773"/>
              <a:gd name="connsiteX95" fmla="*/ 162689 w 548666"/>
              <a:gd name="connsiteY95" fmla="*/ 82744 h 353773"/>
              <a:gd name="connsiteX96" fmla="*/ 17694 w 548666"/>
              <a:gd name="connsiteY96" fmla="*/ 95436 h 353773"/>
              <a:gd name="connsiteX97" fmla="*/ 20561 w 548666"/>
              <a:gd name="connsiteY97" fmla="*/ 131054 h 353773"/>
              <a:gd name="connsiteX98" fmla="*/ 149173 w 548666"/>
              <a:gd name="connsiteY98" fmla="*/ 120000 h 353773"/>
              <a:gd name="connsiteX99" fmla="*/ 150402 w 548666"/>
              <a:gd name="connsiteY99" fmla="*/ 104443 h 353773"/>
              <a:gd name="connsiteX100" fmla="*/ 161460 w 548666"/>
              <a:gd name="connsiteY100" fmla="*/ 83563 h 353773"/>
              <a:gd name="connsiteX101" fmla="*/ 162689 w 548666"/>
              <a:gd name="connsiteY101" fmla="*/ 82744 h 353773"/>
              <a:gd name="connsiteX102" fmla="*/ 387145 w 548666"/>
              <a:gd name="connsiteY102" fmla="*/ 62683 h 353773"/>
              <a:gd name="connsiteX103" fmla="*/ 207745 w 548666"/>
              <a:gd name="connsiteY103" fmla="*/ 78650 h 353773"/>
              <a:gd name="connsiteX104" fmla="*/ 389603 w 548666"/>
              <a:gd name="connsiteY104" fmla="*/ 94617 h 353773"/>
              <a:gd name="connsiteX105" fmla="*/ 366256 w 548666"/>
              <a:gd name="connsiteY105" fmla="*/ 14373 h 353773"/>
              <a:gd name="connsiteX106" fmla="*/ 29163 w 548666"/>
              <a:gd name="connsiteY106" fmla="*/ 43850 h 353773"/>
              <a:gd name="connsiteX107" fmla="*/ 14417 w 548666"/>
              <a:gd name="connsiteY107" fmla="*/ 61455 h 353773"/>
              <a:gd name="connsiteX108" fmla="*/ 16465 w 548666"/>
              <a:gd name="connsiteY108" fmla="*/ 81106 h 353773"/>
              <a:gd name="connsiteX109" fmla="*/ 385917 w 548666"/>
              <a:gd name="connsiteY109" fmla="*/ 48763 h 353773"/>
              <a:gd name="connsiteX110" fmla="*/ 383869 w 548666"/>
              <a:gd name="connsiteY110" fmla="*/ 29111 h 353773"/>
              <a:gd name="connsiteX111" fmla="*/ 378134 w 548666"/>
              <a:gd name="connsiteY111" fmla="*/ 18057 h 353773"/>
              <a:gd name="connsiteX112" fmla="*/ 366256 w 548666"/>
              <a:gd name="connsiteY112" fmla="*/ 14373 h 353773"/>
              <a:gd name="connsiteX113" fmla="*/ 365027 w 548666"/>
              <a:gd name="connsiteY113" fmla="*/ 43 h 353773"/>
              <a:gd name="connsiteX114" fmla="*/ 387145 w 548666"/>
              <a:gd name="connsiteY114" fmla="*/ 7003 h 353773"/>
              <a:gd name="connsiteX115" fmla="*/ 398204 w 548666"/>
              <a:gd name="connsiteY115" fmla="*/ 27883 h 353773"/>
              <a:gd name="connsiteX116" fmla="*/ 399843 w 548666"/>
              <a:gd name="connsiteY116" fmla="*/ 47535 h 353773"/>
              <a:gd name="connsiteX117" fmla="*/ 403939 w 548666"/>
              <a:gd name="connsiteY117" fmla="*/ 95845 h 353773"/>
              <a:gd name="connsiteX118" fmla="*/ 520672 w 548666"/>
              <a:gd name="connsiteY118" fmla="*/ 106080 h 353773"/>
              <a:gd name="connsiteX119" fmla="*/ 548524 w 548666"/>
              <a:gd name="connsiteY119" fmla="*/ 139242 h 353773"/>
              <a:gd name="connsiteX120" fmla="*/ 532141 w 548666"/>
              <a:gd name="connsiteY120" fmla="*/ 325933 h 353773"/>
              <a:gd name="connsiteX121" fmla="*/ 501831 w 548666"/>
              <a:gd name="connsiteY121" fmla="*/ 353773 h 353773"/>
              <a:gd name="connsiteX122" fmla="*/ 498964 w 548666"/>
              <a:gd name="connsiteY122" fmla="*/ 353773 h 353773"/>
              <a:gd name="connsiteX123" fmla="*/ 162280 w 548666"/>
              <a:gd name="connsiteY123" fmla="*/ 323886 h 353773"/>
              <a:gd name="connsiteX124" fmla="*/ 140981 w 548666"/>
              <a:gd name="connsiteY124" fmla="*/ 313241 h 353773"/>
              <a:gd name="connsiteX125" fmla="*/ 134018 w 548666"/>
              <a:gd name="connsiteY125" fmla="*/ 291133 h 353773"/>
              <a:gd name="connsiteX126" fmla="*/ 136066 w 548666"/>
              <a:gd name="connsiteY126" fmla="*/ 269844 h 353773"/>
              <a:gd name="connsiteX127" fmla="*/ 50052 w 548666"/>
              <a:gd name="connsiteY127" fmla="*/ 277213 h 353773"/>
              <a:gd name="connsiteX128" fmla="*/ 47185 w 548666"/>
              <a:gd name="connsiteY128" fmla="*/ 277213 h 353773"/>
              <a:gd name="connsiteX129" fmla="*/ 16465 w 548666"/>
              <a:gd name="connsiteY129" fmla="*/ 249373 h 353773"/>
              <a:gd name="connsiteX130" fmla="*/ 82 w 548666"/>
              <a:gd name="connsiteY130" fmla="*/ 62683 h 353773"/>
              <a:gd name="connsiteX131" fmla="*/ 27934 w 548666"/>
              <a:gd name="connsiteY131" fmla="*/ 29521 h 35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8666" h="353773">
                <a:moveTo>
                  <a:pt x="475545" y="287658"/>
                </a:moveTo>
                <a:lnTo>
                  <a:pt x="494367" y="289286"/>
                </a:lnTo>
                <a:cubicBezTo>
                  <a:pt x="498459" y="289286"/>
                  <a:pt x="501323" y="292949"/>
                  <a:pt x="501323" y="296613"/>
                </a:cubicBezTo>
                <a:cubicBezTo>
                  <a:pt x="500914" y="300683"/>
                  <a:pt x="497640" y="303125"/>
                  <a:pt x="493958" y="303125"/>
                </a:cubicBezTo>
                <a:cubicBezTo>
                  <a:pt x="493958" y="303125"/>
                  <a:pt x="493549" y="303125"/>
                  <a:pt x="493140" y="303125"/>
                </a:cubicBezTo>
                <a:lnTo>
                  <a:pt x="474318" y="301497"/>
                </a:lnTo>
                <a:cubicBezTo>
                  <a:pt x="470635" y="301090"/>
                  <a:pt x="467362" y="297834"/>
                  <a:pt x="467771" y="294170"/>
                </a:cubicBezTo>
                <a:cubicBezTo>
                  <a:pt x="468180" y="290100"/>
                  <a:pt x="471863" y="287251"/>
                  <a:pt x="475545" y="287658"/>
                </a:cubicBezTo>
                <a:close/>
                <a:moveTo>
                  <a:pt x="396078" y="280016"/>
                </a:moveTo>
                <a:lnTo>
                  <a:pt x="436370" y="283634"/>
                </a:lnTo>
                <a:cubicBezTo>
                  <a:pt x="440109" y="284036"/>
                  <a:pt x="443432" y="287654"/>
                  <a:pt x="443016" y="291271"/>
                </a:cubicBezTo>
                <a:cubicBezTo>
                  <a:pt x="442186" y="294889"/>
                  <a:pt x="439278" y="297703"/>
                  <a:pt x="435539" y="297703"/>
                </a:cubicBezTo>
                <a:cubicBezTo>
                  <a:pt x="435124" y="297703"/>
                  <a:pt x="435124" y="297703"/>
                  <a:pt x="435124" y="297703"/>
                </a:cubicBezTo>
                <a:lnTo>
                  <a:pt x="394416" y="294085"/>
                </a:lnTo>
                <a:cubicBezTo>
                  <a:pt x="390678" y="293683"/>
                  <a:pt x="387770" y="290467"/>
                  <a:pt x="388186" y="286850"/>
                </a:cubicBezTo>
                <a:cubicBezTo>
                  <a:pt x="388186" y="282830"/>
                  <a:pt x="391509" y="280016"/>
                  <a:pt x="396078" y="280016"/>
                </a:cubicBezTo>
                <a:close/>
                <a:moveTo>
                  <a:pt x="316485" y="273173"/>
                </a:moveTo>
                <a:lnTo>
                  <a:pt x="356777" y="276712"/>
                </a:lnTo>
                <a:cubicBezTo>
                  <a:pt x="360931" y="277106"/>
                  <a:pt x="363839" y="280645"/>
                  <a:pt x="363423" y="284184"/>
                </a:cubicBezTo>
                <a:cubicBezTo>
                  <a:pt x="363008" y="287723"/>
                  <a:pt x="359685" y="290476"/>
                  <a:pt x="356362" y="290476"/>
                </a:cubicBezTo>
                <a:cubicBezTo>
                  <a:pt x="355946" y="290476"/>
                  <a:pt x="355946" y="290476"/>
                  <a:pt x="355531" y="290476"/>
                </a:cubicBezTo>
                <a:lnTo>
                  <a:pt x="314823" y="286937"/>
                </a:lnTo>
                <a:cubicBezTo>
                  <a:pt x="311085" y="286543"/>
                  <a:pt x="308177" y="283398"/>
                  <a:pt x="308593" y="279858"/>
                </a:cubicBezTo>
                <a:cubicBezTo>
                  <a:pt x="309008" y="275926"/>
                  <a:pt x="312331" y="272780"/>
                  <a:pt x="316485" y="273173"/>
                </a:cubicBezTo>
                <a:close/>
                <a:moveTo>
                  <a:pt x="236685" y="265937"/>
                </a:moveTo>
                <a:lnTo>
                  <a:pt x="275563" y="269476"/>
                </a:lnTo>
                <a:cubicBezTo>
                  <a:pt x="279612" y="269870"/>
                  <a:pt x="282447" y="273016"/>
                  <a:pt x="282447" y="276948"/>
                </a:cubicBezTo>
                <a:cubicBezTo>
                  <a:pt x="282042" y="280487"/>
                  <a:pt x="278802" y="283240"/>
                  <a:pt x="275158" y="283240"/>
                </a:cubicBezTo>
                <a:cubicBezTo>
                  <a:pt x="275158" y="283240"/>
                  <a:pt x="274753" y="283240"/>
                  <a:pt x="274753" y="283240"/>
                </a:cubicBezTo>
                <a:lnTo>
                  <a:pt x="235470" y="280094"/>
                </a:lnTo>
                <a:cubicBezTo>
                  <a:pt x="231420" y="279307"/>
                  <a:pt x="228585" y="276162"/>
                  <a:pt x="228585" y="272229"/>
                </a:cubicBezTo>
                <a:cubicBezTo>
                  <a:pt x="228990" y="268690"/>
                  <a:pt x="232635" y="265544"/>
                  <a:pt x="236685" y="265937"/>
                </a:cubicBezTo>
                <a:close/>
                <a:moveTo>
                  <a:pt x="176664" y="260516"/>
                </a:moveTo>
                <a:lnTo>
                  <a:pt x="195894" y="262104"/>
                </a:lnTo>
                <a:cubicBezTo>
                  <a:pt x="199577" y="262502"/>
                  <a:pt x="202850" y="265678"/>
                  <a:pt x="202441" y="269649"/>
                </a:cubicBezTo>
                <a:cubicBezTo>
                  <a:pt x="202032" y="273222"/>
                  <a:pt x="198758" y="276002"/>
                  <a:pt x="195076" y="276002"/>
                </a:cubicBezTo>
                <a:lnTo>
                  <a:pt x="194667" y="276002"/>
                </a:lnTo>
                <a:lnTo>
                  <a:pt x="175436" y="274414"/>
                </a:lnTo>
                <a:cubicBezTo>
                  <a:pt x="171754" y="274017"/>
                  <a:pt x="168890" y="270840"/>
                  <a:pt x="169299" y="266869"/>
                </a:cubicBezTo>
                <a:cubicBezTo>
                  <a:pt x="169299" y="262899"/>
                  <a:pt x="172981" y="260119"/>
                  <a:pt x="176664" y="260516"/>
                </a:cubicBezTo>
                <a:close/>
                <a:moveTo>
                  <a:pt x="153269" y="239548"/>
                </a:moveTo>
                <a:lnTo>
                  <a:pt x="148354" y="292361"/>
                </a:lnTo>
                <a:cubicBezTo>
                  <a:pt x="147944" y="296865"/>
                  <a:pt x="149173" y="300959"/>
                  <a:pt x="152040" y="304234"/>
                </a:cubicBezTo>
                <a:cubicBezTo>
                  <a:pt x="154907" y="307509"/>
                  <a:pt x="159003" y="309557"/>
                  <a:pt x="163099" y="309966"/>
                </a:cubicBezTo>
                <a:lnTo>
                  <a:pt x="500192" y="339443"/>
                </a:lnTo>
                <a:cubicBezTo>
                  <a:pt x="509203" y="340262"/>
                  <a:pt x="516986" y="333712"/>
                  <a:pt x="518214" y="324705"/>
                </a:cubicBezTo>
                <a:lnTo>
                  <a:pt x="523539" y="264522"/>
                </a:lnTo>
                <a:lnTo>
                  <a:pt x="207745" y="243232"/>
                </a:lnTo>
                <a:cubicBezTo>
                  <a:pt x="183169" y="242004"/>
                  <a:pt x="163099" y="240366"/>
                  <a:pt x="153269" y="239548"/>
                </a:cubicBezTo>
                <a:close/>
                <a:moveTo>
                  <a:pt x="534189" y="138014"/>
                </a:moveTo>
                <a:lnTo>
                  <a:pt x="529238" y="196968"/>
                </a:lnTo>
                <a:lnTo>
                  <a:pt x="529218" y="196967"/>
                </a:lnTo>
                <a:close/>
                <a:moveTo>
                  <a:pt x="147944" y="134330"/>
                </a:moveTo>
                <a:lnTo>
                  <a:pt x="21790" y="145384"/>
                </a:lnTo>
                <a:lnTo>
                  <a:pt x="30801" y="248145"/>
                </a:lnTo>
                <a:cubicBezTo>
                  <a:pt x="31620" y="257152"/>
                  <a:pt x="39812" y="263703"/>
                  <a:pt x="48823" y="263293"/>
                </a:cubicBezTo>
                <a:lnTo>
                  <a:pt x="137704" y="255105"/>
                </a:lnTo>
                <a:close/>
                <a:moveTo>
                  <a:pt x="228791" y="128807"/>
                </a:moveTo>
                <a:cubicBezTo>
                  <a:pt x="220108" y="128807"/>
                  <a:pt x="212252" y="131685"/>
                  <a:pt x="206050" y="136619"/>
                </a:cubicBezTo>
                <a:cubicBezTo>
                  <a:pt x="198608" y="142786"/>
                  <a:pt x="194473" y="151008"/>
                  <a:pt x="193232" y="160464"/>
                </a:cubicBezTo>
                <a:cubicBezTo>
                  <a:pt x="192406" y="169919"/>
                  <a:pt x="195713" y="178553"/>
                  <a:pt x="201502" y="185953"/>
                </a:cubicBezTo>
                <a:cubicBezTo>
                  <a:pt x="207704" y="192942"/>
                  <a:pt x="215973" y="197465"/>
                  <a:pt x="225070" y="198287"/>
                </a:cubicBezTo>
                <a:cubicBezTo>
                  <a:pt x="234579" y="199109"/>
                  <a:pt x="244089" y="196231"/>
                  <a:pt x="251118" y="190064"/>
                </a:cubicBezTo>
                <a:cubicBezTo>
                  <a:pt x="258147" y="184309"/>
                  <a:pt x="262695" y="176086"/>
                  <a:pt x="263109" y="166631"/>
                </a:cubicBezTo>
                <a:cubicBezTo>
                  <a:pt x="263936" y="157175"/>
                  <a:pt x="261455" y="148130"/>
                  <a:pt x="255253" y="141141"/>
                </a:cubicBezTo>
                <a:cubicBezTo>
                  <a:pt x="249464" y="134152"/>
                  <a:pt x="240781" y="129630"/>
                  <a:pt x="231685" y="128807"/>
                </a:cubicBezTo>
                <a:cubicBezTo>
                  <a:pt x="230445" y="128807"/>
                  <a:pt x="229204" y="128807"/>
                  <a:pt x="228791" y="128807"/>
                </a:cubicBezTo>
                <a:close/>
                <a:moveTo>
                  <a:pt x="232926" y="114418"/>
                </a:moveTo>
                <a:cubicBezTo>
                  <a:pt x="246157" y="115652"/>
                  <a:pt x="257734" y="121818"/>
                  <a:pt x="266417" y="131685"/>
                </a:cubicBezTo>
                <a:cubicBezTo>
                  <a:pt x="274686" y="141963"/>
                  <a:pt x="278821" y="154708"/>
                  <a:pt x="277994" y="167864"/>
                </a:cubicBezTo>
                <a:cubicBezTo>
                  <a:pt x="276753" y="181020"/>
                  <a:pt x="270138" y="192531"/>
                  <a:pt x="260215" y="201165"/>
                </a:cubicBezTo>
                <a:cubicBezTo>
                  <a:pt x="251118" y="208976"/>
                  <a:pt x="239955" y="212676"/>
                  <a:pt x="228791" y="212676"/>
                </a:cubicBezTo>
                <a:cubicBezTo>
                  <a:pt x="227137" y="212676"/>
                  <a:pt x="225483" y="212676"/>
                  <a:pt x="223829" y="212676"/>
                </a:cubicBezTo>
                <a:cubicBezTo>
                  <a:pt x="211012" y="211443"/>
                  <a:pt x="199435" y="205276"/>
                  <a:pt x="190752" y="194998"/>
                </a:cubicBezTo>
                <a:cubicBezTo>
                  <a:pt x="182069" y="185131"/>
                  <a:pt x="177934" y="172386"/>
                  <a:pt x="179175" y="159230"/>
                </a:cubicBezTo>
                <a:cubicBezTo>
                  <a:pt x="180415" y="146075"/>
                  <a:pt x="186617" y="134152"/>
                  <a:pt x="196540" y="125930"/>
                </a:cubicBezTo>
                <a:cubicBezTo>
                  <a:pt x="206877" y="117707"/>
                  <a:pt x="219695" y="113596"/>
                  <a:pt x="232926" y="114418"/>
                </a:cubicBezTo>
                <a:close/>
                <a:moveTo>
                  <a:pt x="181121" y="90932"/>
                </a:moveTo>
                <a:cubicBezTo>
                  <a:pt x="177435" y="90932"/>
                  <a:pt x="173748" y="91751"/>
                  <a:pt x="170471" y="94207"/>
                </a:cubicBezTo>
                <a:cubicBezTo>
                  <a:pt x="167195" y="97483"/>
                  <a:pt x="165147" y="101167"/>
                  <a:pt x="164737" y="105671"/>
                </a:cubicBezTo>
                <a:lnTo>
                  <a:pt x="154497" y="224809"/>
                </a:lnTo>
                <a:lnTo>
                  <a:pt x="206106" y="228494"/>
                </a:lnTo>
                <a:cubicBezTo>
                  <a:pt x="245427" y="229312"/>
                  <a:pt x="297035" y="228084"/>
                  <a:pt x="337175" y="216621"/>
                </a:cubicBezTo>
                <a:cubicBezTo>
                  <a:pt x="339940" y="215699"/>
                  <a:pt x="392240" y="197737"/>
                  <a:pt x="458997" y="194340"/>
                </a:cubicBezTo>
                <a:lnTo>
                  <a:pt x="529218" y="196967"/>
                </a:lnTo>
                <a:lnTo>
                  <a:pt x="528045" y="210889"/>
                </a:lnTo>
                <a:cubicBezTo>
                  <a:pt x="434658" y="198607"/>
                  <a:pt x="342500" y="229722"/>
                  <a:pt x="341681" y="230131"/>
                </a:cubicBezTo>
                <a:cubicBezTo>
                  <a:pt x="333489" y="232588"/>
                  <a:pt x="325297" y="234225"/>
                  <a:pt x="316286" y="236272"/>
                </a:cubicBezTo>
                <a:lnTo>
                  <a:pt x="524768" y="250192"/>
                </a:lnTo>
                <a:lnTo>
                  <a:pt x="529238" y="196968"/>
                </a:lnTo>
                <a:lnTo>
                  <a:pt x="529273" y="196969"/>
                </a:lnTo>
                <a:lnTo>
                  <a:pt x="534189" y="138014"/>
                </a:lnTo>
                <a:cubicBezTo>
                  <a:pt x="535008" y="129007"/>
                  <a:pt x="528454" y="121228"/>
                  <a:pt x="519443" y="120000"/>
                </a:cubicBezTo>
                <a:lnTo>
                  <a:pt x="182350" y="90932"/>
                </a:lnTo>
                <a:cubicBezTo>
                  <a:pt x="181940" y="90932"/>
                  <a:pt x="181531" y="90932"/>
                  <a:pt x="181121" y="90932"/>
                </a:cubicBezTo>
                <a:close/>
                <a:moveTo>
                  <a:pt x="162689" y="82744"/>
                </a:moveTo>
                <a:lnTo>
                  <a:pt x="17694" y="95436"/>
                </a:lnTo>
                <a:lnTo>
                  <a:pt x="20561" y="131054"/>
                </a:lnTo>
                <a:lnTo>
                  <a:pt x="149173" y="120000"/>
                </a:lnTo>
                <a:lnTo>
                  <a:pt x="150402" y="104443"/>
                </a:lnTo>
                <a:cubicBezTo>
                  <a:pt x="151630" y="96254"/>
                  <a:pt x="154907" y="88885"/>
                  <a:pt x="161460" y="83563"/>
                </a:cubicBezTo>
                <a:cubicBezTo>
                  <a:pt x="161870" y="83153"/>
                  <a:pt x="162280" y="82744"/>
                  <a:pt x="162689" y="82744"/>
                </a:cubicBezTo>
                <a:close/>
                <a:moveTo>
                  <a:pt x="387145" y="62683"/>
                </a:moveTo>
                <a:lnTo>
                  <a:pt x="207745" y="78650"/>
                </a:lnTo>
                <a:lnTo>
                  <a:pt x="389603" y="94617"/>
                </a:lnTo>
                <a:close/>
                <a:moveTo>
                  <a:pt x="366256" y="14373"/>
                </a:moveTo>
                <a:lnTo>
                  <a:pt x="29163" y="43850"/>
                </a:lnTo>
                <a:cubicBezTo>
                  <a:pt x="20152" y="44669"/>
                  <a:pt x="14008" y="52448"/>
                  <a:pt x="14417" y="61455"/>
                </a:cubicBezTo>
                <a:lnTo>
                  <a:pt x="16465" y="81106"/>
                </a:lnTo>
                <a:lnTo>
                  <a:pt x="385917" y="48763"/>
                </a:lnTo>
                <a:lnTo>
                  <a:pt x="383869" y="29111"/>
                </a:lnTo>
                <a:cubicBezTo>
                  <a:pt x="383459" y="24608"/>
                  <a:pt x="381411" y="20923"/>
                  <a:pt x="378134" y="18057"/>
                </a:cubicBezTo>
                <a:cubicBezTo>
                  <a:pt x="374858" y="15191"/>
                  <a:pt x="370762" y="13963"/>
                  <a:pt x="366256" y="14373"/>
                </a:cubicBezTo>
                <a:close/>
                <a:moveTo>
                  <a:pt x="365027" y="43"/>
                </a:moveTo>
                <a:cubicBezTo>
                  <a:pt x="373219" y="-366"/>
                  <a:pt x="381411" y="2090"/>
                  <a:pt x="387145" y="7003"/>
                </a:cubicBezTo>
                <a:cubicBezTo>
                  <a:pt x="393699" y="12735"/>
                  <a:pt x="397385" y="19695"/>
                  <a:pt x="398204" y="27883"/>
                </a:cubicBezTo>
                <a:lnTo>
                  <a:pt x="399843" y="47535"/>
                </a:lnTo>
                <a:lnTo>
                  <a:pt x="403939" y="95845"/>
                </a:lnTo>
                <a:lnTo>
                  <a:pt x="520672" y="106080"/>
                </a:lnTo>
                <a:cubicBezTo>
                  <a:pt x="537465" y="107308"/>
                  <a:pt x="550163" y="122047"/>
                  <a:pt x="548524" y="139242"/>
                </a:cubicBezTo>
                <a:lnTo>
                  <a:pt x="532141" y="325933"/>
                </a:lnTo>
                <a:cubicBezTo>
                  <a:pt x="530502" y="341490"/>
                  <a:pt x="517395" y="353773"/>
                  <a:pt x="501831" y="353773"/>
                </a:cubicBezTo>
                <a:cubicBezTo>
                  <a:pt x="501012" y="353773"/>
                  <a:pt x="500192" y="353773"/>
                  <a:pt x="498964" y="353773"/>
                </a:cubicBezTo>
                <a:lnTo>
                  <a:pt x="162280" y="323886"/>
                </a:lnTo>
                <a:cubicBezTo>
                  <a:pt x="154088" y="323476"/>
                  <a:pt x="146715" y="319792"/>
                  <a:pt x="140981" y="313241"/>
                </a:cubicBezTo>
                <a:cubicBezTo>
                  <a:pt x="136066" y="307100"/>
                  <a:pt x="133608" y="299321"/>
                  <a:pt x="134018" y="291133"/>
                </a:cubicBezTo>
                <a:lnTo>
                  <a:pt x="136066" y="269844"/>
                </a:lnTo>
                <a:lnTo>
                  <a:pt x="50052" y="277213"/>
                </a:lnTo>
                <a:cubicBezTo>
                  <a:pt x="48823" y="277213"/>
                  <a:pt x="48004" y="277213"/>
                  <a:pt x="47185" y="277213"/>
                </a:cubicBezTo>
                <a:cubicBezTo>
                  <a:pt x="31620" y="277213"/>
                  <a:pt x="18104" y="265340"/>
                  <a:pt x="16465" y="249373"/>
                </a:cubicBezTo>
                <a:lnTo>
                  <a:pt x="82" y="62683"/>
                </a:lnTo>
                <a:cubicBezTo>
                  <a:pt x="-1147" y="45897"/>
                  <a:pt x="11550" y="31158"/>
                  <a:pt x="27934" y="29521"/>
                </a:cubicBezTo>
                <a:close/>
              </a:path>
            </a:pathLst>
          </a:custGeom>
          <a:solidFill>
            <a:srgbClr val="FFFFFF"/>
          </a:solidFill>
          <a:ln>
            <a:noFill/>
          </a:ln>
          <a:effectLst/>
        </p:spPr>
        <p:txBody>
          <a:bodyPr wrap="square" anchor="ctr">
            <a:noAutofit/>
          </a:bodyPr>
          <a:lstStyle/>
          <a:p>
            <a:endParaRPr lang="en-US" sz="900" dirty="0">
              <a:latin typeface="Poppins" panose="00000500000000000000" pitchFamily="2" charset="0"/>
            </a:endParaRPr>
          </a:p>
        </p:txBody>
      </p:sp>
      <p:sp>
        <p:nvSpPr>
          <p:cNvPr id="388" name="Freeform 50">
            <a:extLst>
              <a:ext uri="{FF2B5EF4-FFF2-40B4-BE49-F238E27FC236}">
                <a16:creationId xmlns:a16="http://schemas.microsoft.com/office/drawing/2014/main" id="{BA72C49E-974A-4361-BC8B-997F5ACE171A}"/>
              </a:ext>
            </a:extLst>
          </p:cNvPr>
          <p:cNvSpPr>
            <a:spLocks noChangeArrowheads="1"/>
          </p:cNvSpPr>
          <p:nvPr/>
        </p:nvSpPr>
        <p:spPr bwMode="auto">
          <a:xfrm>
            <a:off x="7596524" y="3718687"/>
            <a:ext cx="491154" cy="375863"/>
          </a:xfrm>
          <a:custGeom>
            <a:avLst/>
            <a:gdLst>
              <a:gd name="connsiteX0" fmla="*/ 367016 w 537155"/>
              <a:gd name="connsiteY0" fmla="*/ 241769 h 411066"/>
              <a:gd name="connsiteX1" fmla="*/ 373346 w 537155"/>
              <a:gd name="connsiteY1" fmla="*/ 247889 h 411066"/>
              <a:gd name="connsiteX2" fmla="*/ 367807 w 537155"/>
              <a:gd name="connsiteY2" fmla="*/ 254417 h 411066"/>
              <a:gd name="connsiteX3" fmla="*/ 361477 w 537155"/>
              <a:gd name="connsiteY3" fmla="*/ 248705 h 411066"/>
              <a:gd name="connsiteX4" fmla="*/ 367016 w 537155"/>
              <a:gd name="connsiteY4" fmla="*/ 241769 h 411066"/>
              <a:gd name="connsiteX5" fmla="*/ 366118 w 537155"/>
              <a:gd name="connsiteY5" fmla="*/ 231615 h 411066"/>
              <a:gd name="connsiteX6" fmla="*/ 350758 w 537155"/>
              <a:gd name="connsiteY6" fmla="*/ 249253 h 411066"/>
              <a:gd name="connsiteX7" fmla="*/ 369104 w 537155"/>
              <a:gd name="connsiteY7" fmla="*/ 264372 h 411066"/>
              <a:gd name="connsiteX8" fmla="*/ 380624 w 537155"/>
              <a:gd name="connsiteY8" fmla="*/ 258492 h 411066"/>
              <a:gd name="connsiteX9" fmla="*/ 384464 w 537155"/>
              <a:gd name="connsiteY9" fmla="*/ 246734 h 411066"/>
              <a:gd name="connsiteX10" fmla="*/ 367824 w 537155"/>
              <a:gd name="connsiteY10" fmla="*/ 231615 h 411066"/>
              <a:gd name="connsiteX11" fmla="*/ 366118 w 537155"/>
              <a:gd name="connsiteY11" fmla="*/ 231615 h 411066"/>
              <a:gd name="connsiteX12" fmla="*/ 365264 w 537155"/>
              <a:gd name="connsiteY12" fmla="*/ 217337 h 411066"/>
              <a:gd name="connsiteX13" fmla="*/ 398543 w 537155"/>
              <a:gd name="connsiteY13" fmla="*/ 245474 h 411066"/>
              <a:gd name="connsiteX14" fmla="*/ 391717 w 537155"/>
              <a:gd name="connsiteY14" fmla="*/ 267731 h 411066"/>
              <a:gd name="connsiteX15" fmla="*/ 370384 w 537155"/>
              <a:gd name="connsiteY15" fmla="*/ 278650 h 411066"/>
              <a:gd name="connsiteX16" fmla="*/ 367824 w 537155"/>
              <a:gd name="connsiteY16" fmla="*/ 278650 h 411066"/>
              <a:gd name="connsiteX17" fmla="*/ 336679 w 537155"/>
              <a:gd name="connsiteY17" fmla="*/ 250513 h 411066"/>
              <a:gd name="connsiteX18" fmla="*/ 365264 w 537155"/>
              <a:gd name="connsiteY18" fmla="*/ 217337 h 411066"/>
              <a:gd name="connsiteX19" fmla="*/ 499756 w 537155"/>
              <a:gd name="connsiteY19" fmla="*/ 126976 h 411066"/>
              <a:gd name="connsiteX20" fmla="*/ 494241 w 537155"/>
              <a:gd name="connsiteY20" fmla="*/ 127397 h 411066"/>
              <a:gd name="connsiteX21" fmla="*/ 494665 w 537155"/>
              <a:gd name="connsiteY21" fmla="*/ 131609 h 411066"/>
              <a:gd name="connsiteX22" fmla="*/ 495089 w 537155"/>
              <a:gd name="connsiteY22" fmla="*/ 140032 h 411066"/>
              <a:gd name="connsiteX23" fmla="*/ 477696 w 537155"/>
              <a:gd name="connsiteY23" fmla="*/ 161089 h 411066"/>
              <a:gd name="connsiteX24" fmla="*/ 371639 w 537155"/>
              <a:gd name="connsiteY24" fmla="*/ 170354 h 411066"/>
              <a:gd name="connsiteX25" fmla="*/ 332611 w 537155"/>
              <a:gd name="connsiteY25" fmla="*/ 190569 h 411066"/>
              <a:gd name="connsiteX26" fmla="*/ 319460 w 537155"/>
              <a:gd name="connsiteY26" fmla="*/ 232263 h 411066"/>
              <a:gd name="connsiteX27" fmla="*/ 321581 w 537155"/>
              <a:gd name="connsiteY27" fmla="*/ 255847 h 411066"/>
              <a:gd name="connsiteX28" fmla="*/ 341944 w 537155"/>
              <a:gd name="connsiteY28" fmla="*/ 294171 h 411066"/>
              <a:gd name="connsiteX29" fmla="*/ 383942 w 537155"/>
              <a:gd name="connsiteY29" fmla="*/ 307226 h 411066"/>
              <a:gd name="connsiteX30" fmla="*/ 515452 w 537155"/>
              <a:gd name="connsiteY30" fmla="*/ 295856 h 411066"/>
              <a:gd name="connsiteX31" fmla="*/ 522239 w 537155"/>
              <a:gd name="connsiteY31" fmla="*/ 292065 h 411066"/>
              <a:gd name="connsiteX32" fmla="*/ 524361 w 537155"/>
              <a:gd name="connsiteY32" fmla="*/ 284906 h 411066"/>
              <a:gd name="connsiteX33" fmla="*/ 511210 w 537155"/>
              <a:gd name="connsiteY33" fmla="*/ 136663 h 411066"/>
              <a:gd name="connsiteX34" fmla="*/ 499756 w 537155"/>
              <a:gd name="connsiteY34" fmla="*/ 126976 h 411066"/>
              <a:gd name="connsiteX35" fmla="*/ 470369 w 537155"/>
              <a:gd name="connsiteY35" fmla="*/ 85527 h 411066"/>
              <a:gd name="connsiteX36" fmla="*/ 456851 w 537155"/>
              <a:gd name="connsiteY36" fmla="*/ 86372 h 411066"/>
              <a:gd name="connsiteX37" fmla="*/ 232944 w 537155"/>
              <a:gd name="connsiteY37" fmla="*/ 106235 h 411066"/>
              <a:gd name="connsiteX38" fmla="*/ 231677 w 537155"/>
              <a:gd name="connsiteY38" fmla="*/ 106235 h 411066"/>
              <a:gd name="connsiteX39" fmla="*/ 50017 w 537155"/>
              <a:gd name="connsiteY39" fmla="*/ 121871 h 411066"/>
              <a:gd name="connsiteX40" fmla="*/ 45793 w 537155"/>
              <a:gd name="connsiteY40" fmla="*/ 122294 h 411066"/>
              <a:gd name="connsiteX41" fmla="*/ 17910 w 537155"/>
              <a:gd name="connsiteY41" fmla="*/ 112574 h 411066"/>
              <a:gd name="connsiteX42" fmla="*/ 39033 w 537155"/>
              <a:gd name="connsiteY42" fmla="*/ 355154 h 411066"/>
              <a:gd name="connsiteX43" fmla="*/ 54664 w 537155"/>
              <a:gd name="connsiteY43" fmla="*/ 384737 h 411066"/>
              <a:gd name="connsiteX44" fmla="*/ 86349 w 537155"/>
              <a:gd name="connsiteY44" fmla="*/ 394880 h 411066"/>
              <a:gd name="connsiteX45" fmla="*/ 494450 w 537155"/>
              <a:gd name="connsiteY45" fmla="*/ 359380 h 411066"/>
              <a:gd name="connsiteX46" fmla="*/ 498252 w 537155"/>
              <a:gd name="connsiteY46" fmla="*/ 354309 h 411066"/>
              <a:gd name="connsiteX47" fmla="*/ 494872 w 537155"/>
              <a:gd name="connsiteY47" fmla="*/ 312470 h 411066"/>
              <a:gd name="connsiteX48" fmla="*/ 384187 w 537155"/>
              <a:gd name="connsiteY48" fmla="*/ 322190 h 411066"/>
              <a:gd name="connsiteX49" fmla="*/ 377850 w 537155"/>
              <a:gd name="connsiteY49" fmla="*/ 322613 h 411066"/>
              <a:gd name="connsiteX50" fmla="*/ 331801 w 537155"/>
              <a:gd name="connsiteY50" fmla="*/ 305708 h 411066"/>
              <a:gd name="connsiteX51" fmla="*/ 306876 w 537155"/>
              <a:gd name="connsiteY51" fmla="*/ 257108 h 411066"/>
              <a:gd name="connsiteX52" fmla="*/ 304763 w 537155"/>
              <a:gd name="connsiteY52" fmla="*/ 233864 h 411066"/>
              <a:gd name="connsiteX53" fmla="*/ 320817 w 537155"/>
              <a:gd name="connsiteY53" fmla="*/ 181460 h 411066"/>
              <a:gd name="connsiteX54" fmla="*/ 369400 w 537155"/>
              <a:gd name="connsiteY54" fmla="*/ 156103 h 411066"/>
              <a:gd name="connsiteX55" fmla="*/ 475017 w 537155"/>
              <a:gd name="connsiteY55" fmla="*/ 147228 h 411066"/>
              <a:gd name="connsiteX56" fmla="*/ 479664 w 537155"/>
              <a:gd name="connsiteY56" fmla="*/ 141312 h 411066"/>
              <a:gd name="connsiteX57" fmla="*/ 479241 w 537155"/>
              <a:gd name="connsiteY57" fmla="*/ 136663 h 411066"/>
              <a:gd name="connsiteX58" fmla="*/ 478819 w 537155"/>
              <a:gd name="connsiteY58" fmla="*/ 132859 h 411066"/>
              <a:gd name="connsiteX59" fmla="*/ 477551 w 537155"/>
              <a:gd name="connsiteY59" fmla="*/ 114264 h 411066"/>
              <a:gd name="connsiteX60" fmla="*/ 475439 w 537155"/>
              <a:gd name="connsiteY60" fmla="*/ 89330 h 411066"/>
              <a:gd name="connsiteX61" fmla="*/ 470369 w 537155"/>
              <a:gd name="connsiteY61" fmla="*/ 85527 h 411066"/>
              <a:gd name="connsiteX62" fmla="*/ 419735 w 537155"/>
              <a:gd name="connsiteY62" fmla="*/ 14653 h 411066"/>
              <a:gd name="connsiteX63" fmla="*/ 42909 w 537155"/>
              <a:gd name="connsiteY63" fmla="*/ 47543 h 411066"/>
              <a:gd name="connsiteX64" fmla="*/ 21786 w 537155"/>
              <a:gd name="connsiteY64" fmla="*/ 58506 h 411066"/>
              <a:gd name="connsiteX65" fmla="*/ 14604 w 537155"/>
              <a:gd name="connsiteY65" fmla="*/ 81276 h 411066"/>
              <a:gd name="connsiteX66" fmla="*/ 48401 w 537155"/>
              <a:gd name="connsiteY66" fmla="*/ 109106 h 411066"/>
              <a:gd name="connsiteX67" fmla="*/ 411708 w 537155"/>
              <a:gd name="connsiteY67" fmla="*/ 77481 h 411066"/>
              <a:gd name="connsiteX68" fmla="*/ 410864 w 537155"/>
              <a:gd name="connsiteY68" fmla="*/ 70312 h 411066"/>
              <a:gd name="connsiteX69" fmla="*/ 93180 w 537155"/>
              <a:gd name="connsiteY69" fmla="*/ 98142 h 411066"/>
              <a:gd name="connsiteX70" fmla="*/ 92758 w 537155"/>
              <a:gd name="connsiteY70" fmla="*/ 98142 h 411066"/>
              <a:gd name="connsiteX71" fmla="*/ 85154 w 537155"/>
              <a:gd name="connsiteY71" fmla="*/ 91396 h 411066"/>
              <a:gd name="connsiteX72" fmla="*/ 91491 w 537155"/>
              <a:gd name="connsiteY72" fmla="*/ 83806 h 411066"/>
              <a:gd name="connsiteX73" fmla="*/ 409596 w 537155"/>
              <a:gd name="connsiteY73" fmla="*/ 55976 h 411066"/>
              <a:gd name="connsiteX74" fmla="*/ 409596 w 537155"/>
              <a:gd name="connsiteY74" fmla="*/ 55133 h 411066"/>
              <a:gd name="connsiteX75" fmla="*/ 407484 w 537155"/>
              <a:gd name="connsiteY75" fmla="*/ 50916 h 411066"/>
              <a:gd name="connsiteX76" fmla="*/ 403259 w 537155"/>
              <a:gd name="connsiteY76" fmla="*/ 49229 h 411066"/>
              <a:gd name="connsiteX77" fmla="*/ 53470 w 537155"/>
              <a:gd name="connsiteY77" fmla="*/ 80011 h 411066"/>
              <a:gd name="connsiteX78" fmla="*/ 45443 w 537155"/>
              <a:gd name="connsiteY78" fmla="*/ 73686 h 411066"/>
              <a:gd name="connsiteX79" fmla="*/ 52203 w 537155"/>
              <a:gd name="connsiteY79" fmla="*/ 66096 h 411066"/>
              <a:gd name="connsiteX80" fmla="*/ 401992 w 537155"/>
              <a:gd name="connsiteY80" fmla="*/ 35314 h 411066"/>
              <a:gd name="connsiteX81" fmla="*/ 423960 w 537155"/>
              <a:gd name="connsiteY81" fmla="*/ 53868 h 411066"/>
              <a:gd name="connsiteX82" fmla="*/ 424382 w 537155"/>
              <a:gd name="connsiteY82" fmla="*/ 61879 h 411066"/>
              <a:gd name="connsiteX83" fmla="*/ 425649 w 537155"/>
              <a:gd name="connsiteY83" fmla="*/ 76216 h 411066"/>
              <a:gd name="connsiteX84" fmla="*/ 440858 w 537155"/>
              <a:gd name="connsiteY84" fmla="*/ 74951 h 411066"/>
              <a:gd name="connsiteX85" fmla="*/ 437056 w 537155"/>
              <a:gd name="connsiteY85" fmla="*/ 29411 h 411066"/>
              <a:gd name="connsiteX86" fmla="*/ 431141 w 537155"/>
              <a:gd name="connsiteY86" fmla="*/ 18448 h 411066"/>
              <a:gd name="connsiteX87" fmla="*/ 419735 w 537155"/>
              <a:gd name="connsiteY87" fmla="*/ 14653 h 411066"/>
              <a:gd name="connsiteX88" fmla="*/ 418625 w 537155"/>
              <a:gd name="connsiteY88" fmla="*/ 160 h 411066"/>
              <a:gd name="connsiteX89" fmla="*/ 440608 w 537155"/>
              <a:gd name="connsiteY89" fmla="*/ 6938 h 411066"/>
              <a:gd name="connsiteX90" fmla="*/ 451176 w 537155"/>
              <a:gd name="connsiteY90" fmla="*/ 27695 h 411066"/>
              <a:gd name="connsiteX91" fmla="*/ 455404 w 537155"/>
              <a:gd name="connsiteY91" fmla="*/ 73446 h 411066"/>
              <a:gd name="connsiteX92" fmla="*/ 468932 w 537155"/>
              <a:gd name="connsiteY92" fmla="*/ 72175 h 411066"/>
              <a:gd name="connsiteX93" fmla="*/ 489224 w 537155"/>
              <a:gd name="connsiteY93" fmla="*/ 89119 h 411066"/>
              <a:gd name="connsiteX94" fmla="*/ 491337 w 537155"/>
              <a:gd name="connsiteY94" fmla="*/ 114536 h 411066"/>
              <a:gd name="connsiteX95" fmla="*/ 496833 w 537155"/>
              <a:gd name="connsiteY95" fmla="*/ 113689 h 411066"/>
              <a:gd name="connsiteX96" fmla="*/ 523889 w 537155"/>
              <a:gd name="connsiteY96" fmla="*/ 136141 h 411066"/>
              <a:gd name="connsiteX97" fmla="*/ 536994 w 537155"/>
              <a:gd name="connsiteY97" fmla="*/ 285677 h 411066"/>
              <a:gd name="connsiteX98" fmla="*/ 531075 w 537155"/>
              <a:gd name="connsiteY98" fmla="*/ 303892 h 411066"/>
              <a:gd name="connsiteX99" fmla="*/ 515011 w 537155"/>
              <a:gd name="connsiteY99" fmla="*/ 312364 h 411066"/>
              <a:gd name="connsiteX100" fmla="*/ 508670 w 537155"/>
              <a:gd name="connsiteY100" fmla="*/ 312788 h 411066"/>
              <a:gd name="connsiteX101" fmla="*/ 512475 w 537155"/>
              <a:gd name="connsiteY101" fmla="*/ 354726 h 411066"/>
              <a:gd name="connsiteX102" fmla="*/ 495565 w 537155"/>
              <a:gd name="connsiteY102" fmla="*/ 375059 h 411066"/>
              <a:gd name="connsiteX103" fmla="*/ 87192 w 537155"/>
              <a:gd name="connsiteY103" fmla="*/ 411066 h 411066"/>
              <a:gd name="connsiteX104" fmla="*/ 82119 w 537155"/>
              <a:gd name="connsiteY104" fmla="*/ 411066 h 411066"/>
              <a:gd name="connsiteX105" fmla="*/ 45340 w 537155"/>
              <a:gd name="connsiteY105" fmla="*/ 397934 h 411066"/>
              <a:gd name="connsiteX106" fmla="*/ 24626 w 537155"/>
              <a:gd name="connsiteY106" fmla="*/ 358115 h 411066"/>
              <a:gd name="connsiteX107" fmla="*/ 529 w 537155"/>
              <a:gd name="connsiteY107" fmla="*/ 85730 h 411066"/>
              <a:gd name="connsiteX108" fmla="*/ 952 w 537155"/>
              <a:gd name="connsiteY108" fmla="*/ 85730 h 411066"/>
              <a:gd name="connsiteX109" fmla="*/ 107 w 537155"/>
              <a:gd name="connsiteY109" fmla="*/ 81918 h 411066"/>
              <a:gd name="connsiteX110" fmla="*/ 10675 w 537155"/>
              <a:gd name="connsiteY110" fmla="*/ 48876 h 411066"/>
              <a:gd name="connsiteX111" fmla="*/ 41536 w 537155"/>
              <a:gd name="connsiteY111" fmla="*/ 33202 h 4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7155" h="411066">
                <a:moveTo>
                  <a:pt x="367016" y="241769"/>
                </a:moveTo>
                <a:cubicBezTo>
                  <a:pt x="369785" y="241769"/>
                  <a:pt x="372950" y="244217"/>
                  <a:pt x="373346" y="247889"/>
                </a:cubicBezTo>
                <a:cubicBezTo>
                  <a:pt x="373741" y="251153"/>
                  <a:pt x="370972" y="254009"/>
                  <a:pt x="367807" y="254417"/>
                </a:cubicBezTo>
                <a:cubicBezTo>
                  <a:pt x="364642" y="254417"/>
                  <a:pt x="361872" y="252377"/>
                  <a:pt x="361477" y="248705"/>
                </a:cubicBezTo>
                <a:cubicBezTo>
                  <a:pt x="361081" y="245441"/>
                  <a:pt x="363455" y="242177"/>
                  <a:pt x="367016" y="241769"/>
                </a:cubicBezTo>
                <a:close/>
                <a:moveTo>
                  <a:pt x="366118" y="231615"/>
                </a:moveTo>
                <a:cubicBezTo>
                  <a:pt x="357158" y="232455"/>
                  <a:pt x="350332" y="240434"/>
                  <a:pt x="350758" y="249253"/>
                </a:cubicBezTo>
                <a:cubicBezTo>
                  <a:pt x="352038" y="258492"/>
                  <a:pt x="359718" y="265212"/>
                  <a:pt x="369104" y="264372"/>
                </a:cubicBezTo>
                <a:cubicBezTo>
                  <a:pt x="373798" y="263952"/>
                  <a:pt x="377637" y="261852"/>
                  <a:pt x="380624" y="258492"/>
                </a:cubicBezTo>
                <a:cubicBezTo>
                  <a:pt x="383611" y="255133"/>
                  <a:pt x="384464" y="250933"/>
                  <a:pt x="384464" y="246734"/>
                </a:cubicBezTo>
                <a:cubicBezTo>
                  <a:pt x="383611" y="237915"/>
                  <a:pt x="376357" y="231615"/>
                  <a:pt x="367824" y="231615"/>
                </a:cubicBezTo>
                <a:cubicBezTo>
                  <a:pt x="367398" y="231615"/>
                  <a:pt x="366544" y="231615"/>
                  <a:pt x="366118" y="231615"/>
                </a:cubicBezTo>
                <a:close/>
                <a:moveTo>
                  <a:pt x="365264" y="217337"/>
                </a:moveTo>
                <a:cubicBezTo>
                  <a:pt x="382331" y="215657"/>
                  <a:pt x="397263" y="228676"/>
                  <a:pt x="398543" y="245474"/>
                </a:cubicBezTo>
                <a:cubicBezTo>
                  <a:pt x="399823" y="253453"/>
                  <a:pt x="396837" y="261432"/>
                  <a:pt x="391717" y="267731"/>
                </a:cubicBezTo>
                <a:cubicBezTo>
                  <a:pt x="386170" y="274031"/>
                  <a:pt x="378917" y="277810"/>
                  <a:pt x="370384" y="278650"/>
                </a:cubicBezTo>
                <a:cubicBezTo>
                  <a:pt x="369531" y="278650"/>
                  <a:pt x="368678" y="278650"/>
                  <a:pt x="367824" y="278650"/>
                </a:cubicBezTo>
                <a:cubicBezTo>
                  <a:pt x="352038" y="278650"/>
                  <a:pt x="337959" y="266891"/>
                  <a:pt x="336679" y="250513"/>
                </a:cubicBezTo>
                <a:cubicBezTo>
                  <a:pt x="334972" y="233715"/>
                  <a:pt x="347772" y="219017"/>
                  <a:pt x="365264" y="217337"/>
                </a:cubicBezTo>
                <a:close/>
                <a:moveTo>
                  <a:pt x="499756" y="126976"/>
                </a:moveTo>
                <a:lnTo>
                  <a:pt x="494241" y="127397"/>
                </a:lnTo>
                <a:lnTo>
                  <a:pt x="494665" y="131609"/>
                </a:lnTo>
                <a:lnTo>
                  <a:pt x="495089" y="140032"/>
                </a:lnTo>
                <a:cubicBezTo>
                  <a:pt x="496362" y="150982"/>
                  <a:pt x="488301" y="160247"/>
                  <a:pt x="477696" y="161089"/>
                </a:cubicBezTo>
                <a:lnTo>
                  <a:pt x="371639" y="170354"/>
                </a:lnTo>
                <a:cubicBezTo>
                  <a:pt x="356367" y="171618"/>
                  <a:pt x="342792" y="178777"/>
                  <a:pt x="332611" y="190569"/>
                </a:cubicBezTo>
                <a:cubicBezTo>
                  <a:pt x="322854" y="202361"/>
                  <a:pt x="318187" y="217101"/>
                  <a:pt x="319460" y="232263"/>
                </a:cubicBezTo>
                <a:lnTo>
                  <a:pt x="321581" y="255847"/>
                </a:lnTo>
                <a:cubicBezTo>
                  <a:pt x="322854" y="271008"/>
                  <a:pt x="330065" y="284485"/>
                  <a:pt x="341944" y="294171"/>
                </a:cubicBezTo>
                <a:cubicBezTo>
                  <a:pt x="353822" y="303857"/>
                  <a:pt x="368246" y="308490"/>
                  <a:pt x="383942" y="307226"/>
                </a:cubicBezTo>
                <a:lnTo>
                  <a:pt x="515452" y="295856"/>
                </a:lnTo>
                <a:cubicBezTo>
                  <a:pt x="517997" y="295434"/>
                  <a:pt x="520543" y="294592"/>
                  <a:pt x="522239" y="292065"/>
                </a:cubicBezTo>
                <a:cubicBezTo>
                  <a:pt x="523936" y="289960"/>
                  <a:pt x="524785" y="287854"/>
                  <a:pt x="524361" y="284906"/>
                </a:cubicBezTo>
                <a:lnTo>
                  <a:pt x="511210" y="136663"/>
                </a:lnTo>
                <a:cubicBezTo>
                  <a:pt x="510785" y="130345"/>
                  <a:pt x="505695" y="126134"/>
                  <a:pt x="499756" y="126976"/>
                </a:cubicBezTo>
                <a:close/>
                <a:moveTo>
                  <a:pt x="470369" y="85527"/>
                </a:moveTo>
                <a:lnTo>
                  <a:pt x="456851" y="86372"/>
                </a:lnTo>
                <a:lnTo>
                  <a:pt x="232944" y="106235"/>
                </a:lnTo>
                <a:lnTo>
                  <a:pt x="231677" y="106235"/>
                </a:lnTo>
                <a:lnTo>
                  <a:pt x="50017" y="121871"/>
                </a:lnTo>
                <a:cubicBezTo>
                  <a:pt x="48327" y="122294"/>
                  <a:pt x="47060" y="122294"/>
                  <a:pt x="45793" y="122294"/>
                </a:cubicBezTo>
                <a:cubicBezTo>
                  <a:pt x="35231" y="122294"/>
                  <a:pt x="25514" y="118490"/>
                  <a:pt x="17910" y="112574"/>
                </a:cubicBezTo>
                <a:lnTo>
                  <a:pt x="39033" y="355154"/>
                </a:lnTo>
                <a:cubicBezTo>
                  <a:pt x="40301" y="366987"/>
                  <a:pt x="45793" y="377552"/>
                  <a:pt x="54664" y="384737"/>
                </a:cubicBezTo>
                <a:cubicBezTo>
                  <a:pt x="63536" y="392767"/>
                  <a:pt x="74520" y="396147"/>
                  <a:pt x="86349" y="394880"/>
                </a:cubicBezTo>
                <a:lnTo>
                  <a:pt x="494450" y="359380"/>
                </a:lnTo>
                <a:cubicBezTo>
                  <a:pt x="496985" y="358957"/>
                  <a:pt x="498675" y="356844"/>
                  <a:pt x="498252" y="354309"/>
                </a:cubicBezTo>
                <a:lnTo>
                  <a:pt x="494872" y="312470"/>
                </a:lnTo>
                <a:lnTo>
                  <a:pt x="384187" y="322190"/>
                </a:lnTo>
                <a:cubicBezTo>
                  <a:pt x="382074" y="322190"/>
                  <a:pt x="379962" y="322613"/>
                  <a:pt x="377850" y="322613"/>
                </a:cubicBezTo>
                <a:cubicBezTo>
                  <a:pt x="360951" y="322613"/>
                  <a:pt x="344898" y="316274"/>
                  <a:pt x="331801" y="305708"/>
                </a:cubicBezTo>
                <a:cubicBezTo>
                  <a:pt x="317437" y="293452"/>
                  <a:pt x="308143" y="276125"/>
                  <a:pt x="306876" y="257108"/>
                </a:cubicBezTo>
                <a:lnTo>
                  <a:pt x="304763" y="233864"/>
                </a:lnTo>
                <a:cubicBezTo>
                  <a:pt x="302651" y="214424"/>
                  <a:pt x="308988" y="196251"/>
                  <a:pt x="320817" y="181460"/>
                </a:cubicBezTo>
                <a:cubicBezTo>
                  <a:pt x="333069" y="167091"/>
                  <a:pt x="350390" y="157794"/>
                  <a:pt x="369400" y="156103"/>
                </a:cubicBezTo>
                <a:lnTo>
                  <a:pt x="475017" y="147228"/>
                </a:lnTo>
                <a:cubicBezTo>
                  <a:pt x="477974" y="146806"/>
                  <a:pt x="479664" y="144270"/>
                  <a:pt x="479664" y="141312"/>
                </a:cubicBezTo>
                <a:lnTo>
                  <a:pt x="479241" y="136663"/>
                </a:lnTo>
                <a:lnTo>
                  <a:pt x="478819" y="132859"/>
                </a:lnTo>
                <a:lnTo>
                  <a:pt x="477551" y="114264"/>
                </a:lnTo>
                <a:lnTo>
                  <a:pt x="475439" y="89330"/>
                </a:lnTo>
                <a:cubicBezTo>
                  <a:pt x="475017" y="86794"/>
                  <a:pt x="472904" y="85104"/>
                  <a:pt x="470369" y="85527"/>
                </a:cubicBezTo>
                <a:close/>
                <a:moveTo>
                  <a:pt x="419735" y="14653"/>
                </a:moveTo>
                <a:lnTo>
                  <a:pt x="42909" y="47543"/>
                </a:lnTo>
                <a:cubicBezTo>
                  <a:pt x="34460" y="48386"/>
                  <a:pt x="26856" y="52181"/>
                  <a:pt x="21786" y="58506"/>
                </a:cubicBezTo>
                <a:cubicBezTo>
                  <a:pt x="16717" y="65253"/>
                  <a:pt x="14182" y="72842"/>
                  <a:pt x="14604" y="81276"/>
                </a:cubicBezTo>
                <a:cubicBezTo>
                  <a:pt x="16294" y="98142"/>
                  <a:pt x="31503" y="110792"/>
                  <a:pt x="48401" y="109106"/>
                </a:cubicBezTo>
                <a:lnTo>
                  <a:pt x="411708" y="77481"/>
                </a:lnTo>
                <a:lnTo>
                  <a:pt x="410864" y="70312"/>
                </a:lnTo>
                <a:lnTo>
                  <a:pt x="93180" y="98142"/>
                </a:lnTo>
                <a:cubicBezTo>
                  <a:pt x="92758" y="98142"/>
                  <a:pt x="92758" y="98142"/>
                  <a:pt x="92758" y="98142"/>
                </a:cubicBezTo>
                <a:cubicBezTo>
                  <a:pt x="88533" y="98142"/>
                  <a:pt x="85576" y="95191"/>
                  <a:pt x="85154" y="91396"/>
                </a:cubicBezTo>
                <a:cubicBezTo>
                  <a:pt x="85154" y="87601"/>
                  <a:pt x="88111" y="84227"/>
                  <a:pt x="91491" y="83806"/>
                </a:cubicBezTo>
                <a:lnTo>
                  <a:pt x="409596" y="55976"/>
                </a:lnTo>
                <a:lnTo>
                  <a:pt x="409596" y="55133"/>
                </a:lnTo>
                <a:cubicBezTo>
                  <a:pt x="409596" y="53446"/>
                  <a:pt x="408329" y="51759"/>
                  <a:pt x="407484" y="50916"/>
                </a:cubicBezTo>
                <a:cubicBezTo>
                  <a:pt x="406217" y="50073"/>
                  <a:pt x="404527" y="49229"/>
                  <a:pt x="403259" y="49229"/>
                </a:cubicBezTo>
                <a:lnTo>
                  <a:pt x="53470" y="80011"/>
                </a:lnTo>
                <a:cubicBezTo>
                  <a:pt x="49668" y="80432"/>
                  <a:pt x="45866" y="77481"/>
                  <a:pt x="45443" y="73686"/>
                </a:cubicBezTo>
                <a:cubicBezTo>
                  <a:pt x="45443" y="69469"/>
                  <a:pt x="47978" y="66096"/>
                  <a:pt x="52203" y="66096"/>
                </a:cubicBezTo>
                <a:lnTo>
                  <a:pt x="401992" y="35314"/>
                </a:lnTo>
                <a:cubicBezTo>
                  <a:pt x="412976" y="34471"/>
                  <a:pt x="422692" y="42483"/>
                  <a:pt x="423960" y="53868"/>
                </a:cubicBezTo>
                <a:lnTo>
                  <a:pt x="424382" y="61879"/>
                </a:lnTo>
                <a:lnTo>
                  <a:pt x="425649" y="76216"/>
                </a:lnTo>
                <a:lnTo>
                  <a:pt x="440858" y="74951"/>
                </a:lnTo>
                <a:lnTo>
                  <a:pt x="437056" y="29411"/>
                </a:lnTo>
                <a:cubicBezTo>
                  <a:pt x="436211" y="25194"/>
                  <a:pt x="434521" y="20978"/>
                  <a:pt x="431141" y="18448"/>
                </a:cubicBezTo>
                <a:cubicBezTo>
                  <a:pt x="427762" y="15918"/>
                  <a:pt x="423960" y="14231"/>
                  <a:pt x="419735" y="14653"/>
                </a:cubicBezTo>
                <a:close/>
                <a:moveTo>
                  <a:pt x="418625" y="160"/>
                </a:moveTo>
                <a:cubicBezTo>
                  <a:pt x="426657" y="-687"/>
                  <a:pt x="434267" y="1855"/>
                  <a:pt x="440608" y="6938"/>
                </a:cubicBezTo>
                <a:cubicBezTo>
                  <a:pt x="446949" y="12021"/>
                  <a:pt x="450754" y="19647"/>
                  <a:pt x="451176" y="27695"/>
                </a:cubicBezTo>
                <a:lnTo>
                  <a:pt x="455404" y="73446"/>
                </a:lnTo>
                <a:lnTo>
                  <a:pt x="468932" y="72175"/>
                </a:lnTo>
                <a:cubicBezTo>
                  <a:pt x="479500" y="71328"/>
                  <a:pt x="488378" y="78953"/>
                  <a:pt x="489224" y="89119"/>
                </a:cubicBezTo>
                <a:lnTo>
                  <a:pt x="491337" y="114536"/>
                </a:lnTo>
                <a:lnTo>
                  <a:pt x="496833" y="113689"/>
                </a:lnTo>
                <a:cubicBezTo>
                  <a:pt x="510784" y="112418"/>
                  <a:pt x="522620" y="123008"/>
                  <a:pt x="523889" y="136141"/>
                </a:cubicBezTo>
                <a:lnTo>
                  <a:pt x="536994" y="285677"/>
                </a:lnTo>
                <a:cubicBezTo>
                  <a:pt x="537839" y="292031"/>
                  <a:pt x="535303" y="298809"/>
                  <a:pt x="531075" y="303892"/>
                </a:cubicBezTo>
                <a:cubicBezTo>
                  <a:pt x="527271" y="308552"/>
                  <a:pt x="521352" y="311517"/>
                  <a:pt x="515011" y="312364"/>
                </a:cubicBezTo>
                <a:lnTo>
                  <a:pt x="508670" y="312788"/>
                </a:lnTo>
                <a:lnTo>
                  <a:pt x="512475" y="354726"/>
                </a:lnTo>
                <a:cubicBezTo>
                  <a:pt x="513320" y="365316"/>
                  <a:pt x="505288" y="374212"/>
                  <a:pt x="495565" y="375059"/>
                </a:cubicBezTo>
                <a:lnTo>
                  <a:pt x="87192" y="411066"/>
                </a:lnTo>
                <a:cubicBezTo>
                  <a:pt x="85501" y="411066"/>
                  <a:pt x="83810" y="411066"/>
                  <a:pt x="82119" y="411066"/>
                </a:cubicBezTo>
                <a:cubicBezTo>
                  <a:pt x="68591" y="411066"/>
                  <a:pt x="55486" y="406407"/>
                  <a:pt x="45340" y="397934"/>
                </a:cubicBezTo>
                <a:cubicBezTo>
                  <a:pt x="33081" y="387768"/>
                  <a:pt x="25894" y="373788"/>
                  <a:pt x="24626" y="358115"/>
                </a:cubicBezTo>
                <a:lnTo>
                  <a:pt x="529" y="85730"/>
                </a:lnTo>
                <a:lnTo>
                  <a:pt x="952" y="85730"/>
                </a:lnTo>
                <a:cubicBezTo>
                  <a:pt x="529" y="84460"/>
                  <a:pt x="529" y="83189"/>
                  <a:pt x="107" y="81918"/>
                </a:cubicBezTo>
                <a:cubicBezTo>
                  <a:pt x="-739" y="70057"/>
                  <a:pt x="3488" y="58195"/>
                  <a:pt x="10675" y="48876"/>
                </a:cubicBezTo>
                <a:cubicBezTo>
                  <a:pt x="18707" y="39980"/>
                  <a:pt x="29276" y="34049"/>
                  <a:pt x="41536" y="33202"/>
                </a:cubicBezTo>
                <a:close/>
              </a:path>
            </a:pathLst>
          </a:custGeom>
          <a:solidFill>
            <a:srgbClr val="FFFFFF"/>
          </a:solidFill>
          <a:ln>
            <a:noFill/>
          </a:ln>
          <a:effectLst/>
        </p:spPr>
        <p:txBody>
          <a:bodyPr wrap="square" anchor="ctr">
            <a:noAutofit/>
          </a:bodyPr>
          <a:lstStyle/>
          <a:p>
            <a:endParaRPr lang="en-US" sz="363" dirty="0">
              <a:latin typeface="Poppins" panose="00000500000000000000" pitchFamily="2" charset="0"/>
            </a:endParaRPr>
          </a:p>
        </p:txBody>
      </p:sp>
      <p:sp>
        <p:nvSpPr>
          <p:cNvPr id="479" name="TextBox 478">
            <a:extLst>
              <a:ext uri="{FF2B5EF4-FFF2-40B4-BE49-F238E27FC236}">
                <a16:creationId xmlns:a16="http://schemas.microsoft.com/office/drawing/2014/main" id="{98A43B31-14B7-4093-8A6D-FEDEEBB81BBF}"/>
              </a:ext>
            </a:extLst>
          </p:cNvPr>
          <p:cNvSpPr txBox="1"/>
          <p:nvPr/>
        </p:nvSpPr>
        <p:spPr>
          <a:xfrm>
            <a:off x="8423424" y="2435187"/>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80" name="TextBox 479">
            <a:extLst>
              <a:ext uri="{FF2B5EF4-FFF2-40B4-BE49-F238E27FC236}">
                <a16:creationId xmlns:a16="http://schemas.microsoft.com/office/drawing/2014/main" id="{870FFE0A-C80A-4284-B766-61B130EAAA1A}"/>
              </a:ext>
            </a:extLst>
          </p:cNvPr>
          <p:cNvSpPr txBox="1"/>
          <p:nvPr/>
        </p:nvSpPr>
        <p:spPr>
          <a:xfrm>
            <a:off x="8423424" y="2176790"/>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01</a:t>
            </a:r>
          </a:p>
        </p:txBody>
      </p:sp>
      <p:sp>
        <p:nvSpPr>
          <p:cNvPr id="481" name="TextBox 480">
            <a:extLst>
              <a:ext uri="{FF2B5EF4-FFF2-40B4-BE49-F238E27FC236}">
                <a16:creationId xmlns:a16="http://schemas.microsoft.com/office/drawing/2014/main" id="{6CAC997E-99EA-4916-B0B3-32D19B4E642E}"/>
              </a:ext>
            </a:extLst>
          </p:cNvPr>
          <p:cNvSpPr txBox="1"/>
          <p:nvPr/>
        </p:nvSpPr>
        <p:spPr>
          <a:xfrm>
            <a:off x="8423424" y="3903898"/>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82" name="TextBox 481">
            <a:extLst>
              <a:ext uri="{FF2B5EF4-FFF2-40B4-BE49-F238E27FC236}">
                <a16:creationId xmlns:a16="http://schemas.microsoft.com/office/drawing/2014/main" id="{27F33C68-756D-4A58-8AD4-06C72E74D8DE}"/>
              </a:ext>
            </a:extLst>
          </p:cNvPr>
          <p:cNvSpPr txBox="1"/>
          <p:nvPr/>
        </p:nvSpPr>
        <p:spPr>
          <a:xfrm>
            <a:off x="8423424" y="3645501"/>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02</a:t>
            </a:r>
          </a:p>
        </p:txBody>
      </p:sp>
      <p:sp>
        <p:nvSpPr>
          <p:cNvPr id="483" name="TextBox 482">
            <a:extLst>
              <a:ext uri="{FF2B5EF4-FFF2-40B4-BE49-F238E27FC236}">
                <a16:creationId xmlns:a16="http://schemas.microsoft.com/office/drawing/2014/main" id="{B8CD9DD5-343B-4025-B34D-6A05021942C8}"/>
              </a:ext>
            </a:extLst>
          </p:cNvPr>
          <p:cNvSpPr txBox="1"/>
          <p:nvPr/>
        </p:nvSpPr>
        <p:spPr>
          <a:xfrm>
            <a:off x="8423424" y="5373194"/>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84" name="TextBox 483">
            <a:extLst>
              <a:ext uri="{FF2B5EF4-FFF2-40B4-BE49-F238E27FC236}">
                <a16:creationId xmlns:a16="http://schemas.microsoft.com/office/drawing/2014/main" id="{F4C0985B-0CEA-40F1-96D6-A72C9513EB34}"/>
              </a:ext>
            </a:extLst>
          </p:cNvPr>
          <p:cNvSpPr txBox="1"/>
          <p:nvPr/>
        </p:nvSpPr>
        <p:spPr>
          <a:xfrm>
            <a:off x="8423424" y="5114797"/>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03</a:t>
            </a:r>
          </a:p>
        </p:txBody>
      </p:sp>
      <p:sp>
        <p:nvSpPr>
          <p:cNvPr id="101" name="Freeform 100">
            <a:extLst>
              <a:ext uri="{FF2B5EF4-FFF2-40B4-BE49-F238E27FC236}">
                <a16:creationId xmlns:a16="http://schemas.microsoft.com/office/drawing/2014/main" id="{20B2BBD1-F2C8-B64D-B7C4-7309616C0560}"/>
              </a:ext>
            </a:extLst>
          </p:cNvPr>
          <p:cNvSpPr>
            <a:spLocks noChangeArrowheads="1"/>
          </p:cNvSpPr>
          <p:nvPr/>
        </p:nvSpPr>
        <p:spPr bwMode="auto">
          <a:xfrm rot="8100000">
            <a:off x="-2030897" y="629575"/>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3266" dirty="0">
              <a:latin typeface="Nunito Sans ExtraLight" pitchFamily="2" charset="77"/>
            </a:endParaRPr>
          </a:p>
        </p:txBody>
      </p:sp>
      <p:sp>
        <p:nvSpPr>
          <p:cNvPr id="102" name="TextBox 101">
            <a:extLst>
              <a:ext uri="{FF2B5EF4-FFF2-40B4-BE49-F238E27FC236}">
                <a16:creationId xmlns:a16="http://schemas.microsoft.com/office/drawing/2014/main" id="{75450C31-057D-3341-81ED-CE710B547E2C}"/>
              </a:ext>
            </a:extLst>
          </p:cNvPr>
          <p:cNvSpPr txBox="1"/>
          <p:nvPr/>
        </p:nvSpPr>
        <p:spPr>
          <a:xfrm>
            <a:off x="762000" y="344898"/>
            <a:ext cx="10668000" cy="639278"/>
          </a:xfrm>
          <a:prstGeom prst="rect">
            <a:avLst/>
          </a:prstGeom>
          <a:noFill/>
        </p:spPr>
        <p:txBody>
          <a:bodyPr wrap="square" rtlCol="0" anchor="b">
            <a:spAutoFit/>
          </a:bodyPr>
          <a:lstStyle/>
          <a:p>
            <a:pPr>
              <a:lnSpc>
                <a:spcPts val="4700"/>
              </a:lnSpc>
            </a:pPr>
            <a:r>
              <a:rPr lang="es-NI" sz="3700" b="1" spc="-140" dirty="0">
                <a:solidFill>
                  <a:schemeClr val="accent4"/>
                </a:solidFill>
                <a:latin typeface="Barlow" pitchFamily="2" charset="77"/>
              </a:rPr>
              <a:t>CREDIT CARD</a:t>
            </a:r>
            <a:r>
              <a:rPr lang="es-NI" sz="3700" b="1" spc="-140" dirty="0">
                <a:solidFill>
                  <a:srgbClr val="040C39"/>
                </a:solidFill>
                <a:latin typeface="Barlow" pitchFamily="2" charset="77"/>
              </a:rPr>
              <a:t> </a:t>
            </a:r>
            <a:r>
              <a:rPr lang="es-NI" sz="3700" b="1" spc="-140" dirty="0">
                <a:solidFill>
                  <a:schemeClr val="accent1"/>
                </a:solidFill>
                <a:latin typeface="Barlow" pitchFamily="2" charset="77"/>
              </a:rPr>
              <a:t>BANKING SLIDE</a:t>
            </a:r>
            <a:endParaRPr lang="en-US" sz="3700" b="1" spc="-140" dirty="0">
              <a:solidFill>
                <a:schemeClr val="accent1"/>
              </a:solidFill>
              <a:latin typeface="Barlow" pitchFamily="2" charset="77"/>
            </a:endParaRPr>
          </a:p>
        </p:txBody>
      </p:sp>
      <p:sp>
        <p:nvSpPr>
          <p:cNvPr id="103" name="TextBox 102">
            <a:extLst>
              <a:ext uri="{FF2B5EF4-FFF2-40B4-BE49-F238E27FC236}">
                <a16:creationId xmlns:a16="http://schemas.microsoft.com/office/drawing/2014/main" id="{CDB65D28-CA16-3A44-BA08-159D23583439}"/>
              </a:ext>
            </a:extLst>
          </p:cNvPr>
          <p:cNvSpPr txBox="1"/>
          <p:nvPr/>
        </p:nvSpPr>
        <p:spPr>
          <a:xfrm>
            <a:off x="762000" y="918988"/>
            <a:ext cx="10668000" cy="345094"/>
          </a:xfrm>
          <a:prstGeom prst="rect">
            <a:avLst/>
          </a:prstGeom>
          <a:noFill/>
        </p:spPr>
        <p:txBody>
          <a:bodyPr wrap="square" rtlCol="0">
            <a:spAutoFit/>
          </a:bodyPr>
          <a:lstStyle/>
          <a:p>
            <a:pPr>
              <a:lnSpc>
                <a:spcPts val="2100"/>
              </a:lnSpc>
            </a:pPr>
            <a:r>
              <a:rPr lang="en-US" sz="1500" spc="-60" dirty="0">
                <a:solidFill>
                  <a:srgbClr val="747A94"/>
                </a:solidFill>
                <a:latin typeface="Poppins" panose="00000500000000000000" pitchFamily="2" charset="0"/>
              </a:rPr>
              <a:t>Make a big impact with our professional slides and charts</a:t>
            </a:r>
          </a:p>
        </p:txBody>
      </p:sp>
    </p:spTree>
    <p:extLst>
      <p:ext uri="{BB962C8B-B14F-4D97-AF65-F5344CB8AC3E}">
        <p14:creationId xmlns:p14="http://schemas.microsoft.com/office/powerpoint/2010/main" val="282941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AutoShape 3">
            <a:extLst>
              <a:ext uri="{FF2B5EF4-FFF2-40B4-BE49-F238E27FC236}">
                <a16:creationId xmlns:a16="http://schemas.microsoft.com/office/drawing/2014/main" id="{DEDE2612-6101-4F8E-BA3B-3036E35124F7}"/>
              </a:ext>
            </a:extLst>
          </p:cNvPr>
          <p:cNvSpPr>
            <a:spLocks noChangeAspect="1" noChangeArrowheads="1" noTextEdit="1"/>
          </p:cNvSpPr>
          <p:nvPr/>
        </p:nvSpPr>
        <p:spPr bwMode="auto">
          <a:xfrm>
            <a:off x="1588" y="4763"/>
            <a:ext cx="121888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0" name="Rectangle 5">
            <a:extLst>
              <a:ext uri="{FF2B5EF4-FFF2-40B4-BE49-F238E27FC236}">
                <a16:creationId xmlns:a16="http://schemas.microsoft.com/office/drawing/2014/main" id="{63B8AEBE-41B1-458E-88D0-7511D52C1640}"/>
              </a:ext>
            </a:extLst>
          </p:cNvPr>
          <p:cNvSpPr>
            <a:spLocks noChangeArrowheads="1"/>
          </p:cNvSpPr>
          <p:nvPr/>
        </p:nvSpPr>
        <p:spPr bwMode="auto">
          <a:xfrm>
            <a:off x="1588" y="0"/>
            <a:ext cx="12188825" cy="685800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1" name="Freeform 6">
            <a:extLst>
              <a:ext uri="{FF2B5EF4-FFF2-40B4-BE49-F238E27FC236}">
                <a16:creationId xmlns:a16="http://schemas.microsoft.com/office/drawing/2014/main" id="{5AE910E9-FCA6-48D4-9617-A6676E088737}"/>
              </a:ext>
            </a:extLst>
          </p:cNvPr>
          <p:cNvSpPr>
            <a:spLocks/>
          </p:cNvSpPr>
          <p:nvPr/>
        </p:nvSpPr>
        <p:spPr bwMode="auto">
          <a:xfrm>
            <a:off x="1588" y="0"/>
            <a:ext cx="11829257" cy="6853238"/>
          </a:xfrm>
          <a:custGeom>
            <a:avLst/>
            <a:gdLst>
              <a:gd name="T0" fmla="*/ 0 w 31086"/>
              <a:gd name="T1" fmla="*/ 0 h 18000"/>
              <a:gd name="T2" fmla="*/ 0 w 31086"/>
              <a:gd name="T3" fmla="*/ 18000 h 18000"/>
              <a:gd name="T4" fmla="*/ 31086 w 31086"/>
              <a:gd name="T5" fmla="*/ 18000 h 18000"/>
              <a:gd name="T6" fmla="*/ 12856 w 31086"/>
              <a:gd name="T7" fmla="*/ 0 h 18000"/>
              <a:gd name="T8" fmla="*/ 0 w 31086"/>
              <a:gd name="T9" fmla="*/ 0 h 18000"/>
            </a:gdLst>
            <a:ahLst/>
            <a:cxnLst>
              <a:cxn ang="0">
                <a:pos x="T0" y="T1"/>
              </a:cxn>
              <a:cxn ang="0">
                <a:pos x="T2" y="T3"/>
              </a:cxn>
              <a:cxn ang="0">
                <a:pos x="T4" y="T5"/>
              </a:cxn>
              <a:cxn ang="0">
                <a:pos x="T6" y="T7"/>
              </a:cxn>
              <a:cxn ang="0">
                <a:pos x="T8" y="T9"/>
              </a:cxn>
            </a:cxnLst>
            <a:rect l="0" t="0" r="r" b="b"/>
            <a:pathLst>
              <a:path w="31086" h="18000">
                <a:moveTo>
                  <a:pt x="0" y="0"/>
                </a:moveTo>
                <a:lnTo>
                  <a:pt x="0" y="18000"/>
                </a:lnTo>
                <a:lnTo>
                  <a:pt x="31086" y="18000"/>
                </a:lnTo>
                <a:lnTo>
                  <a:pt x="12856" y="0"/>
                </a:lnTo>
                <a:lnTo>
                  <a:pt x="0" y="0"/>
                </a:lnTo>
                <a:close/>
              </a:path>
            </a:pathLst>
          </a:custGeom>
          <a:gradFill>
            <a:gsLst>
              <a:gs pos="58000">
                <a:srgbClr val="FFAC33"/>
              </a:gs>
              <a:gs pos="0">
                <a:srgbClr val="FFBB33"/>
              </a:gs>
              <a:gs pos="81000">
                <a:srgbClr val="FF9D33"/>
              </a:gs>
            </a:gsLst>
            <a:lin ang="6600000" scaled="0"/>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2" name="Oval 222">
            <a:extLst>
              <a:ext uri="{FF2B5EF4-FFF2-40B4-BE49-F238E27FC236}">
                <a16:creationId xmlns:a16="http://schemas.microsoft.com/office/drawing/2014/main" id="{51E779F1-400C-476A-90CF-17018531B568}"/>
              </a:ext>
            </a:extLst>
          </p:cNvPr>
          <p:cNvSpPr>
            <a:spLocks noChangeArrowheads="1"/>
          </p:cNvSpPr>
          <p:nvPr/>
        </p:nvSpPr>
        <p:spPr bwMode="auto">
          <a:xfrm>
            <a:off x="6917532" y="1848644"/>
            <a:ext cx="1325563" cy="1325563"/>
          </a:xfrm>
          <a:prstGeom prst="ellipse">
            <a:avLst/>
          </a:prstGeom>
          <a:solidFill>
            <a:srgbClr val="423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3" name="Freeform: Shape 442">
            <a:extLst>
              <a:ext uri="{FF2B5EF4-FFF2-40B4-BE49-F238E27FC236}">
                <a16:creationId xmlns:a16="http://schemas.microsoft.com/office/drawing/2014/main" id="{EBA38326-1B45-4EDD-A712-38A404E869BF}"/>
              </a:ext>
            </a:extLst>
          </p:cNvPr>
          <p:cNvSpPr>
            <a:spLocks/>
          </p:cNvSpPr>
          <p:nvPr/>
        </p:nvSpPr>
        <p:spPr bwMode="auto">
          <a:xfrm>
            <a:off x="7002463" y="1934369"/>
            <a:ext cx="1154907" cy="1154113"/>
          </a:xfrm>
          <a:custGeom>
            <a:avLst/>
            <a:gdLst>
              <a:gd name="connsiteX0" fmla="*/ 2290022 w 2309813"/>
              <a:gd name="connsiteY0" fmla="*/ 938213 h 2308226"/>
              <a:gd name="connsiteX1" fmla="*/ 2309813 w 2309813"/>
              <a:gd name="connsiteY1" fmla="*/ 1153610 h 2308226"/>
              <a:gd name="connsiteX2" fmla="*/ 1155091 w 2309813"/>
              <a:gd name="connsiteY2" fmla="*/ 2308226 h 2308226"/>
              <a:gd name="connsiteX3" fmla="*/ 584200 w 2309813"/>
              <a:gd name="connsiteY3" fmla="*/ 2157525 h 2308226"/>
              <a:gd name="connsiteX4" fmla="*/ 2027177 w 2309813"/>
              <a:gd name="connsiteY4" fmla="*/ 396875 h 2308226"/>
              <a:gd name="connsiteX5" fmla="*/ 2136775 w 2309813"/>
              <a:gd name="connsiteY5" fmla="*/ 546087 h 2308226"/>
              <a:gd name="connsiteX6" fmla="*/ 262193 w 2309813"/>
              <a:gd name="connsiteY6" fmla="*/ 1885950 h 2308226"/>
              <a:gd name="connsiteX7" fmla="*/ 157162 w 2309813"/>
              <a:gd name="connsiteY7" fmla="*/ 1734454 h 2308226"/>
              <a:gd name="connsiteX8" fmla="*/ 1155290 w 2309813"/>
              <a:gd name="connsiteY8" fmla="*/ 0 h 2308226"/>
              <a:gd name="connsiteX9" fmla="*/ 1878013 w 2309813"/>
              <a:gd name="connsiteY9" fmla="*/ 253392 h 2308226"/>
              <a:gd name="connsiteX10" fmla="*/ 68541 w 2309813"/>
              <a:gd name="connsiteY10" fmla="*/ 1546225 h 2308226"/>
              <a:gd name="connsiteX11" fmla="*/ 0 w 2309813"/>
              <a:gd name="connsiteY11" fmla="*/ 1153581 h 2308226"/>
              <a:gd name="connsiteX12" fmla="*/ 1155290 w 2309813"/>
              <a:gd name="connsiteY12" fmla="*/ 0 h 230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9813" h="2308226">
                <a:moveTo>
                  <a:pt x="2290022" y="938213"/>
                </a:moveTo>
                <a:cubicBezTo>
                  <a:pt x="2302962" y="1008236"/>
                  <a:pt x="2309813" y="1079781"/>
                  <a:pt x="2309813" y="1153610"/>
                </a:cubicBezTo>
                <a:cubicBezTo>
                  <a:pt x="2309813" y="1791427"/>
                  <a:pt x="1792966" y="2308226"/>
                  <a:pt x="1155091" y="2308226"/>
                </a:cubicBezTo>
                <a:cubicBezTo>
                  <a:pt x="947287" y="2308226"/>
                  <a:pt x="752423" y="2253426"/>
                  <a:pt x="584200" y="2157525"/>
                </a:cubicBezTo>
                <a:close/>
                <a:moveTo>
                  <a:pt x="2027177" y="396875"/>
                </a:moveTo>
                <a:cubicBezTo>
                  <a:pt x="2067515" y="443313"/>
                  <a:pt x="2104048" y="493558"/>
                  <a:pt x="2136775" y="546087"/>
                </a:cubicBezTo>
                <a:lnTo>
                  <a:pt x="262193" y="1885950"/>
                </a:lnTo>
                <a:cubicBezTo>
                  <a:pt x="223377" y="1838750"/>
                  <a:pt x="188367" y="1787744"/>
                  <a:pt x="157162" y="1734454"/>
                </a:cubicBezTo>
                <a:close/>
                <a:moveTo>
                  <a:pt x="1155290" y="0"/>
                </a:moveTo>
                <a:cubicBezTo>
                  <a:pt x="1429453" y="0"/>
                  <a:pt x="1680768" y="95117"/>
                  <a:pt x="1878013" y="253392"/>
                </a:cubicBezTo>
                <a:lnTo>
                  <a:pt x="68541" y="1546225"/>
                </a:lnTo>
                <a:cubicBezTo>
                  <a:pt x="24370" y="1423714"/>
                  <a:pt x="0" y="1291311"/>
                  <a:pt x="0" y="1153581"/>
                </a:cubicBezTo>
                <a:cubicBezTo>
                  <a:pt x="0" y="516676"/>
                  <a:pt x="517862" y="0"/>
                  <a:pt x="1155290" y="0"/>
                </a:cubicBezTo>
                <a:close/>
              </a:path>
            </a:pathLst>
          </a:custGeom>
          <a:solidFill>
            <a:srgbClr val="EAEAEA">
              <a:alpha val="25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44" name="Oval 297">
            <a:extLst>
              <a:ext uri="{FF2B5EF4-FFF2-40B4-BE49-F238E27FC236}">
                <a16:creationId xmlns:a16="http://schemas.microsoft.com/office/drawing/2014/main" id="{3F040182-B463-4990-87A8-E5169FC145FB}"/>
              </a:ext>
            </a:extLst>
          </p:cNvPr>
          <p:cNvSpPr>
            <a:spLocks noChangeArrowheads="1"/>
          </p:cNvSpPr>
          <p:nvPr/>
        </p:nvSpPr>
        <p:spPr bwMode="auto">
          <a:xfrm>
            <a:off x="6917532" y="3398044"/>
            <a:ext cx="1325563" cy="1326357"/>
          </a:xfrm>
          <a:prstGeom prst="ellipse">
            <a:avLst/>
          </a:prstGeom>
          <a:solidFill>
            <a:srgbClr val="05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5" name="Freeform: Shape 444">
            <a:extLst>
              <a:ext uri="{FF2B5EF4-FFF2-40B4-BE49-F238E27FC236}">
                <a16:creationId xmlns:a16="http://schemas.microsoft.com/office/drawing/2014/main" id="{217936EA-431C-42F9-AC19-50D56BEA016C}"/>
              </a:ext>
            </a:extLst>
          </p:cNvPr>
          <p:cNvSpPr>
            <a:spLocks/>
          </p:cNvSpPr>
          <p:nvPr/>
        </p:nvSpPr>
        <p:spPr bwMode="auto">
          <a:xfrm>
            <a:off x="7002463" y="3484563"/>
            <a:ext cx="1154907" cy="1154113"/>
          </a:xfrm>
          <a:custGeom>
            <a:avLst/>
            <a:gdLst>
              <a:gd name="connsiteX0" fmla="*/ 2290022 w 2309813"/>
              <a:gd name="connsiteY0" fmla="*/ 938212 h 2308225"/>
              <a:gd name="connsiteX1" fmla="*/ 2309813 w 2309813"/>
              <a:gd name="connsiteY1" fmla="*/ 1153609 h 2308225"/>
              <a:gd name="connsiteX2" fmla="*/ 1155091 w 2309813"/>
              <a:gd name="connsiteY2" fmla="*/ 2308225 h 2308225"/>
              <a:gd name="connsiteX3" fmla="*/ 584200 w 2309813"/>
              <a:gd name="connsiteY3" fmla="*/ 2157524 h 2308225"/>
              <a:gd name="connsiteX4" fmla="*/ 2027177 w 2309813"/>
              <a:gd name="connsiteY4" fmla="*/ 396875 h 2308225"/>
              <a:gd name="connsiteX5" fmla="*/ 2136775 w 2309813"/>
              <a:gd name="connsiteY5" fmla="*/ 545928 h 2308225"/>
              <a:gd name="connsiteX6" fmla="*/ 262193 w 2309813"/>
              <a:gd name="connsiteY6" fmla="*/ 1884363 h 2308225"/>
              <a:gd name="connsiteX7" fmla="*/ 157162 w 2309813"/>
              <a:gd name="connsiteY7" fmla="*/ 1733029 h 2308225"/>
              <a:gd name="connsiteX8" fmla="*/ 1155290 w 2309813"/>
              <a:gd name="connsiteY8" fmla="*/ 0 h 2308225"/>
              <a:gd name="connsiteX9" fmla="*/ 1878013 w 2309813"/>
              <a:gd name="connsiteY9" fmla="*/ 253392 h 2308225"/>
              <a:gd name="connsiteX10" fmla="*/ 68541 w 2309813"/>
              <a:gd name="connsiteY10" fmla="*/ 1546225 h 2308225"/>
              <a:gd name="connsiteX11" fmla="*/ 0 w 2309813"/>
              <a:gd name="connsiteY11" fmla="*/ 1153581 h 2308225"/>
              <a:gd name="connsiteX12" fmla="*/ 1155290 w 2309813"/>
              <a:gd name="connsiteY12" fmla="*/ 0 h 230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9813" h="2308225">
                <a:moveTo>
                  <a:pt x="2290022" y="938212"/>
                </a:moveTo>
                <a:cubicBezTo>
                  <a:pt x="2302962" y="1008235"/>
                  <a:pt x="2309813" y="1080541"/>
                  <a:pt x="2309813" y="1153609"/>
                </a:cubicBezTo>
                <a:cubicBezTo>
                  <a:pt x="2309813" y="1791426"/>
                  <a:pt x="1792966" y="2308225"/>
                  <a:pt x="1155091" y="2308225"/>
                </a:cubicBezTo>
                <a:cubicBezTo>
                  <a:pt x="947287" y="2308225"/>
                  <a:pt x="752423" y="2253424"/>
                  <a:pt x="584200" y="2157524"/>
                </a:cubicBezTo>
                <a:close/>
                <a:moveTo>
                  <a:pt x="2027177" y="396875"/>
                </a:moveTo>
                <a:cubicBezTo>
                  <a:pt x="2067515" y="443264"/>
                  <a:pt x="2104048" y="493455"/>
                  <a:pt x="2136775" y="545928"/>
                </a:cubicBezTo>
                <a:lnTo>
                  <a:pt x="262193" y="1884363"/>
                </a:lnTo>
                <a:cubicBezTo>
                  <a:pt x="223377" y="1837214"/>
                  <a:pt x="188367" y="1786262"/>
                  <a:pt x="157162" y="1733029"/>
                </a:cubicBezTo>
                <a:close/>
                <a:moveTo>
                  <a:pt x="1155290" y="0"/>
                </a:moveTo>
                <a:cubicBezTo>
                  <a:pt x="1429453" y="0"/>
                  <a:pt x="1680768" y="95117"/>
                  <a:pt x="1878013" y="253392"/>
                </a:cubicBezTo>
                <a:lnTo>
                  <a:pt x="68541" y="1546225"/>
                </a:lnTo>
                <a:cubicBezTo>
                  <a:pt x="24370" y="1423714"/>
                  <a:pt x="0" y="1291311"/>
                  <a:pt x="0" y="1153581"/>
                </a:cubicBezTo>
                <a:cubicBezTo>
                  <a:pt x="0" y="516676"/>
                  <a:pt x="517862" y="0"/>
                  <a:pt x="1155290" y="0"/>
                </a:cubicBezTo>
                <a:close/>
              </a:path>
            </a:pathLst>
          </a:custGeom>
          <a:solidFill>
            <a:srgbClr val="EAEAEA">
              <a:alpha val="25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46" name="Oval 372">
            <a:extLst>
              <a:ext uri="{FF2B5EF4-FFF2-40B4-BE49-F238E27FC236}">
                <a16:creationId xmlns:a16="http://schemas.microsoft.com/office/drawing/2014/main" id="{958D5DE4-D366-46FE-96E4-59FA8C0542C9}"/>
              </a:ext>
            </a:extLst>
          </p:cNvPr>
          <p:cNvSpPr>
            <a:spLocks noChangeArrowheads="1"/>
          </p:cNvSpPr>
          <p:nvPr/>
        </p:nvSpPr>
        <p:spPr bwMode="auto">
          <a:xfrm>
            <a:off x="6917532" y="4948238"/>
            <a:ext cx="1325563" cy="1325563"/>
          </a:xfrm>
          <a:prstGeom prst="ellipse">
            <a:avLst/>
          </a:prstGeom>
          <a:solidFill>
            <a:srgbClr val="0DB6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7" name="Freeform: Shape 446">
            <a:extLst>
              <a:ext uri="{FF2B5EF4-FFF2-40B4-BE49-F238E27FC236}">
                <a16:creationId xmlns:a16="http://schemas.microsoft.com/office/drawing/2014/main" id="{08A6D1A0-5AF5-440D-963E-B995048C6257}"/>
              </a:ext>
            </a:extLst>
          </p:cNvPr>
          <p:cNvSpPr>
            <a:spLocks/>
          </p:cNvSpPr>
          <p:nvPr/>
        </p:nvSpPr>
        <p:spPr bwMode="auto">
          <a:xfrm>
            <a:off x="7002463" y="5033963"/>
            <a:ext cx="1154907" cy="1154113"/>
          </a:xfrm>
          <a:custGeom>
            <a:avLst/>
            <a:gdLst>
              <a:gd name="connsiteX0" fmla="*/ 2290022 w 2309813"/>
              <a:gd name="connsiteY0" fmla="*/ 938212 h 2308225"/>
              <a:gd name="connsiteX1" fmla="*/ 2309813 w 2309813"/>
              <a:gd name="connsiteY1" fmla="*/ 1154370 h 2308225"/>
              <a:gd name="connsiteX2" fmla="*/ 1155091 w 2309813"/>
              <a:gd name="connsiteY2" fmla="*/ 2308225 h 2308225"/>
              <a:gd name="connsiteX3" fmla="*/ 584200 w 2309813"/>
              <a:gd name="connsiteY3" fmla="*/ 2157524 h 2308225"/>
              <a:gd name="connsiteX4" fmla="*/ 2027177 w 2309813"/>
              <a:gd name="connsiteY4" fmla="*/ 396875 h 2308225"/>
              <a:gd name="connsiteX5" fmla="*/ 2136775 w 2309813"/>
              <a:gd name="connsiteY5" fmla="*/ 546087 h 2308225"/>
              <a:gd name="connsiteX6" fmla="*/ 262193 w 2309813"/>
              <a:gd name="connsiteY6" fmla="*/ 1885950 h 2308225"/>
              <a:gd name="connsiteX7" fmla="*/ 157162 w 2309813"/>
              <a:gd name="connsiteY7" fmla="*/ 1734454 h 2308225"/>
              <a:gd name="connsiteX8" fmla="*/ 1155290 w 2309813"/>
              <a:gd name="connsiteY8" fmla="*/ 0 h 2308225"/>
              <a:gd name="connsiteX9" fmla="*/ 1878013 w 2309813"/>
              <a:gd name="connsiteY9" fmla="*/ 253392 h 2308225"/>
              <a:gd name="connsiteX10" fmla="*/ 68541 w 2309813"/>
              <a:gd name="connsiteY10" fmla="*/ 1546225 h 2308225"/>
              <a:gd name="connsiteX11" fmla="*/ 0 w 2309813"/>
              <a:gd name="connsiteY11" fmla="*/ 1154342 h 2308225"/>
              <a:gd name="connsiteX12" fmla="*/ 1155290 w 2309813"/>
              <a:gd name="connsiteY12" fmla="*/ 0 h 230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9813" h="2308225">
                <a:moveTo>
                  <a:pt x="2290022" y="938212"/>
                </a:moveTo>
                <a:cubicBezTo>
                  <a:pt x="2302962" y="1008235"/>
                  <a:pt x="2309813" y="1080541"/>
                  <a:pt x="2309813" y="1154370"/>
                </a:cubicBezTo>
                <a:cubicBezTo>
                  <a:pt x="2309813" y="1791426"/>
                  <a:pt x="1792966" y="2308225"/>
                  <a:pt x="1155091" y="2308225"/>
                </a:cubicBezTo>
                <a:cubicBezTo>
                  <a:pt x="947287" y="2308225"/>
                  <a:pt x="752423" y="2253424"/>
                  <a:pt x="584200" y="2157524"/>
                </a:cubicBezTo>
                <a:close/>
                <a:moveTo>
                  <a:pt x="2027177" y="396875"/>
                </a:moveTo>
                <a:cubicBezTo>
                  <a:pt x="2067515" y="443313"/>
                  <a:pt x="2104048" y="493558"/>
                  <a:pt x="2136775" y="546087"/>
                </a:cubicBezTo>
                <a:lnTo>
                  <a:pt x="262193" y="1885950"/>
                </a:lnTo>
                <a:cubicBezTo>
                  <a:pt x="223377" y="1838750"/>
                  <a:pt x="188367" y="1787744"/>
                  <a:pt x="157162" y="1734454"/>
                </a:cubicBezTo>
                <a:close/>
                <a:moveTo>
                  <a:pt x="1155290" y="0"/>
                </a:moveTo>
                <a:cubicBezTo>
                  <a:pt x="1429453" y="0"/>
                  <a:pt x="1680768" y="95117"/>
                  <a:pt x="1878013" y="253392"/>
                </a:cubicBezTo>
                <a:lnTo>
                  <a:pt x="68541" y="1546225"/>
                </a:lnTo>
                <a:cubicBezTo>
                  <a:pt x="24370" y="1423714"/>
                  <a:pt x="0" y="1291311"/>
                  <a:pt x="0" y="1154342"/>
                </a:cubicBezTo>
                <a:cubicBezTo>
                  <a:pt x="0" y="516677"/>
                  <a:pt x="517862" y="0"/>
                  <a:pt x="1155290" y="0"/>
                </a:cubicBezTo>
                <a:close/>
              </a:path>
            </a:pathLst>
          </a:custGeom>
          <a:solidFill>
            <a:srgbClr val="EAEAEA">
              <a:alpha val="25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grpSp>
        <p:nvGrpSpPr>
          <p:cNvPr id="448" name="Group 447">
            <a:extLst>
              <a:ext uri="{FF2B5EF4-FFF2-40B4-BE49-F238E27FC236}">
                <a16:creationId xmlns:a16="http://schemas.microsoft.com/office/drawing/2014/main" id="{63316C27-E167-47A9-A1DD-082D033E20E8}"/>
              </a:ext>
            </a:extLst>
          </p:cNvPr>
          <p:cNvGrpSpPr/>
          <p:nvPr/>
        </p:nvGrpSpPr>
        <p:grpSpPr>
          <a:xfrm>
            <a:off x="752475" y="1908175"/>
            <a:ext cx="5771357" cy="4279107"/>
            <a:chOff x="1501775" y="3816350"/>
            <a:chExt cx="11542713" cy="8558213"/>
          </a:xfrm>
        </p:grpSpPr>
        <p:sp>
          <p:nvSpPr>
            <p:cNvPr id="449" name="Oval 78">
              <a:extLst>
                <a:ext uri="{FF2B5EF4-FFF2-40B4-BE49-F238E27FC236}">
                  <a16:creationId xmlns:a16="http://schemas.microsoft.com/office/drawing/2014/main" id="{46050C34-92FF-45D6-A1A8-4DDEF02ED44A}"/>
                </a:ext>
              </a:extLst>
            </p:cNvPr>
            <p:cNvSpPr>
              <a:spLocks noChangeArrowheads="1"/>
            </p:cNvSpPr>
            <p:nvPr/>
          </p:nvSpPr>
          <p:spPr bwMode="auto">
            <a:xfrm>
              <a:off x="2905125" y="12147550"/>
              <a:ext cx="1638300" cy="227013"/>
            </a:xfrm>
            <a:prstGeom prst="ellipse">
              <a:avLst/>
            </a:prstGeom>
            <a:solidFill>
              <a:srgbClr val="FFB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0" name="Rectangle 79">
              <a:extLst>
                <a:ext uri="{FF2B5EF4-FFF2-40B4-BE49-F238E27FC236}">
                  <a16:creationId xmlns:a16="http://schemas.microsoft.com/office/drawing/2014/main" id="{5FDEEB26-2BB0-42BA-A354-67F3C24E70CE}"/>
                </a:ext>
              </a:extLst>
            </p:cNvPr>
            <p:cNvSpPr>
              <a:spLocks noChangeArrowheads="1"/>
            </p:cNvSpPr>
            <p:nvPr/>
          </p:nvSpPr>
          <p:spPr bwMode="auto">
            <a:xfrm>
              <a:off x="5351463" y="12204700"/>
              <a:ext cx="5153025" cy="169863"/>
            </a:xfrm>
            <a:prstGeom prst="rect">
              <a:avLst/>
            </a:prstGeom>
            <a:solidFill>
              <a:srgbClr val="FFD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1" name="Freeform 80">
              <a:extLst>
                <a:ext uri="{FF2B5EF4-FFF2-40B4-BE49-F238E27FC236}">
                  <a16:creationId xmlns:a16="http://schemas.microsoft.com/office/drawing/2014/main" id="{0FD57500-DB9B-4212-BECE-60044C9B9B87}"/>
                </a:ext>
              </a:extLst>
            </p:cNvPr>
            <p:cNvSpPr>
              <a:spLocks noEditPoints="1"/>
            </p:cNvSpPr>
            <p:nvPr/>
          </p:nvSpPr>
          <p:spPr bwMode="auto">
            <a:xfrm>
              <a:off x="1906588" y="3816350"/>
              <a:ext cx="11066463" cy="8064500"/>
            </a:xfrm>
            <a:custGeom>
              <a:avLst/>
              <a:gdLst>
                <a:gd name="T0" fmla="*/ 4836 w 14541"/>
                <a:gd name="T1" fmla="*/ 10586 h 10599"/>
                <a:gd name="T2" fmla="*/ 9059 w 14541"/>
                <a:gd name="T3" fmla="*/ 10586 h 10599"/>
                <a:gd name="T4" fmla="*/ 10810 w 14541"/>
                <a:gd name="T5" fmla="*/ 9938 h 10599"/>
                <a:gd name="T6" fmla="*/ 12051 w 14541"/>
                <a:gd name="T7" fmla="*/ 9248 h 10599"/>
                <a:gd name="T8" fmla="*/ 12694 w 14541"/>
                <a:gd name="T9" fmla="*/ 8422 h 10599"/>
                <a:gd name="T10" fmla="*/ 12172 w 14541"/>
                <a:gd name="T11" fmla="*/ 7580 h 10599"/>
                <a:gd name="T12" fmla="*/ 11581 w 14541"/>
                <a:gd name="T13" fmla="*/ 6808 h 10599"/>
                <a:gd name="T14" fmla="*/ 12818 w 14541"/>
                <a:gd name="T15" fmla="*/ 5641 h 10599"/>
                <a:gd name="T16" fmla="*/ 14426 w 14541"/>
                <a:gd name="T17" fmla="*/ 3813 h 10599"/>
                <a:gd name="T18" fmla="*/ 13566 w 14541"/>
                <a:gd name="T19" fmla="*/ 3009 h 10599"/>
                <a:gd name="T20" fmla="*/ 11988 w 14541"/>
                <a:gd name="T21" fmla="*/ 2935 h 10599"/>
                <a:gd name="T22" fmla="*/ 10478 w 14541"/>
                <a:gd name="T23" fmla="*/ 2722 h 10599"/>
                <a:gd name="T24" fmla="*/ 10433 w 14541"/>
                <a:gd name="T25" fmla="*/ 2370 h 10599"/>
                <a:gd name="T26" fmla="*/ 10019 w 14541"/>
                <a:gd name="T27" fmla="*/ 303 h 10599"/>
                <a:gd name="T28" fmla="*/ 8326 w 14541"/>
                <a:gd name="T29" fmla="*/ 236 h 10599"/>
                <a:gd name="T30" fmla="*/ 5245 w 14541"/>
                <a:gd name="T31" fmla="*/ 1949 h 10599"/>
                <a:gd name="T32" fmla="*/ 5192 w 14541"/>
                <a:gd name="T33" fmla="*/ 1989 h 10599"/>
                <a:gd name="T34" fmla="*/ 3288 w 14541"/>
                <a:gd name="T35" fmla="*/ 2581 h 10599"/>
                <a:gd name="T36" fmla="*/ 2964 w 14541"/>
                <a:gd name="T37" fmla="*/ 2572 h 10599"/>
                <a:gd name="T38" fmla="*/ 250 w 14541"/>
                <a:gd name="T39" fmla="*/ 3388 h 10599"/>
                <a:gd name="T40" fmla="*/ 559 w 14541"/>
                <a:gd name="T41" fmla="*/ 4998 h 10599"/>
                <a:gd name="T42" fmla="*/ 829 w 14541"/>
                <a:gd name="T43" fmla="*/ 7414 h 10599"/>
                <a:gd name="T44" fmla="*/ 2312 w 14541"/>
                <a:gd name="T45" fmla="*/ 9419 h 10599"/>
                <a:gd name="T46" fmla="*/ 4836 w 14541"/>
                <a:gd name="T47" fmla="*/ 10586 h 10599"/>
                <a:gd name="T48" fmla="*/ 9061 w 14541"/>
                <a:gd name="T49" fmla="*/ 10599 h 10599"/>
                <a:gd name="T50" fmla="*/ 4830 w 14541"/>
                <a:gd name="T51" fmla="*/ 10599 h 10599"/>
                <a:gd name="T52" fmla="*/ 4828 w 14541"/>
                <a:gd name="T53" fmla="*/ 10597 h 10599"/>
                <a:gd name="T54" fmla="*/ 2308 w 14541"/>
                <a:gd name="T55" fmla="*/ 9432 h 10599"/>
                <a:gd name="T56" fmla="*/ 762 w 14541"/>
                <a:gd name="T57" fmla="*/ 8526 h 10599"/>
                <a:gd name="T58" fmla="*/ 816 w 14541"/>
                <a:gd name="T59" fmla="*/ 7410 h 10599"/>
                <a:gd name="T60" fmla="*/ 548 w 14541"/>
                <a:gd name="T61" fmla="*/ 5005 h 10599"/>
                <a:gd name="T62" fmla="*/ 238 w 14541"/>
                <a:gd name="T63" fmla="*/ 3382 h 10599"/>
                <a:gd name="T64" fmla="*/ 1265 w 14541"/>
                <a:gd name="T65" fmla="*/ 2706 h 10599"/>
                <a:gd name="T66" fmla="*/ 2964 w 14541"/>
                <a:gd name="T67" fmla="*/ 2559 h 10599"/>
                <a:gd name="T68" fmla="*/ 5184 w 14541"/>
                <a:gd name="T69" fmla="*/ 1978 h 10599"/>
                <a:gd name="T70" fmla="*/ 5237 w 14541"/>
                <a:gd name="T71" fmla="*/ 1938 h 10599"/>
                <a:gd name="T72" fmla="*/ 8322 w 14541"/>
                <a:gd name="T73" fmla="*/ 223 h 10599"/>
                <a:gd name="T74" fmla="*/ 10027 w 14541"/>
                <a:gd name="T75" fmla="*/ 292 h 10599"/>
                <a:gd name="T76" fmla="*/ 10446 w 14541"/>
                <a:gd name="T77" fmla="*/ 2373 h 10599"/>
                <a:gd name="T78" fmla="*/ 10488 w 14541"/>
                <a:gd name="T79" fmla="*/ 2714 h 10599"/>
                <a:gd name="T80" fmla="*/ 11988 w 14541"/>
                <a:gd name="T81" fmla="*/ 2922 h 10599"/>
                <a:gd name="T82" fmla="*/ 13569 w 14541"/>
                <a:gd name="T83" fmla="*/ 2996 h 10599"/>
                <a:gd name="T84" fmla="*/ 14439 w 14541"/>
                <a:gd name="T85" fmla="*/ 3811 h 10599"/>
                <a:gd name="T86" fmla="*/ 12825 w 14541"/>
                <a:gd name="T87" fmla="*/ 5652 h 10599"/>
                <a:gd name="T88" fmla="*/ 11594 w 14541"/>
                <a:gd name="T89" fmla="*/ 6808 h 10599"/>
                <a:gd name="T90" fmla="*/ 12179 w 14541"/>
                <a:gd name="T91" fmla="*/ 7569 h 10599"/>
                <a:gd name="T92" fmla="*/ 12707 w 14541"/>
                <a:gd name="T93" fmla="*/ 8425 h 10599"/>
                <a:gd name="T94" fmla="*/ 12059 w 14541"/>
                <a:gd name="T95" fmla="*/ 9258 h 10599"/>
                <a:gd name="T96" fmla="*/ 10815 w 14541"/>
                <a:gd name="T97" fmla="*/ 9950 h 10599"/>
                <a:gd name="T98" fmla="*/ 9062 w 14541"/>
                <a:gd name="T99" fmla="*/ 10599 h 10599"/>
                <a:gd name="T100" fmla="*/ 9061 w 14541"/>
                <a:gd name="T101" fmla="*/ 10599 h 10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41" h="10599">
                  <a:moveTo>
                    <a:pt x="4836" y="10586"/>
                  </a:moveTo>
                  <a:lnTo>
                    <a:pt x="9059" y="10586"/>
                  </a:lnTo>
                  <a:cubicBezTo>
                    <a:pt x="9092" y="10576"/>
                    <a:pt x="9945" y="10325"/>
                    <a:pt x="10810" y="9938"/>
                  </a:cubicBezTo>
                  <a:cubicBezTo>
                    <a:pt x="11325" y="9708"/>
                    <a:pt x="11742" y="9476"/>
                    <a:pt x="12051" y="9248"/>
                  </a:cubicBezTo>
                  <a:cubicBezTo>
                    <a:pt x="12437" y="8964"/>
                    <a:pt x="12653" y="8686"/>
                    <a:pt x="12694" y="8422"/>
                  </a:cubicBezTo>
                  <a:cubicBezTo>
                    <a:pt x="12740" y="8126"/>
                    <a:pt x="12564" y="7843"/>
                    <a:pt x="12172" y="7580"/>
                  </a:cubicBezTo>
                  <a:cubicBezTo>
                    <a:pt x="11769" y="7309"/>
                    <a:pt x="11575" y="7056"/>
                    <a:pt x="11581" y="6808"/>
                  </a:cubicBezTo>
                  <a:cubicBezTo>
                    <a:pt x="11591" y="6383"/>
                    <a:pt x="12187" y="6023"/>
                    <a:pt x="12818" y="5641"/>
                  </a:cubicBezTo>
                  <a:cubicBezTo>
                    <a:pt x="13619" y="5156"/>
                    <a:pt x="14527" y="4607"/>
                    <a:pt x="14426" y="3813"/>
                  </a:cubicBezTo>
                  <a:cubicBezTo>
                    <a:pt x="14373" y="3392"/>
                    <a:pt x="14091" y="3129"/>
                    <a:pt x="13566" y="3009"/>
                  </a:cubicBezTo>
                  <a:cubicBezTo>
                    <a:pt x="13105" y="2903"/>
                    <a:pt x="12537" y="2920"/>
                    <a:pt x="11988" y="2935"/>
                  </a:cubicBezTo>
                  <a:cubicBezTo>
                    <a:pt x="11284" y="2956"/>
                    <a:pt x="10676" y="2973"/>
                    <a:pt x="10478" y="2722"/>
                  </a:cubicBezTo>
                  <a:cubicBezTo>
                    <a:pt x="10408" y="2634"/>
                    <a:pt x="10393" y="2518"/>
                    <a:pt x="10433" y="2370"/>
                  </a:cubicBezTo>
                  <a:cubicBezTo>
                    <a:pt x="10687" y="1427"/>
                    <a:pt x="10532" y="654"/>
                    <a:pt x="10019" y="303"/>
                  </a:cubicBezTo>
                  <a:cubicBezTo>
                    <a:pt x="9629" y="36"/>
                    <a:pt x="9059" y="14"/>
                    <a:pt x="8326" y="236"/>
                  </a:cubicBezTo>
                  <a:cubicBezTo>
                    <a:pt x="7481" y="491"/>
                    <a:pt x="6445" y="1068"/>
                    <a:pt x="5245" y="1949"/>
                  </a:cubicBezTo>
                  <a:cubicBezTo>
                    <a:pt x="5228" y="1962"/>
                    <a:pt x="5210" y="1975"/>
                    <a:pt x="5192" y="1989"/>
                  </a:cubicBezTo>
                  <a:cubicBezTo>
                    <a:pt x="4832" y="2255"/>
                    <a:pt x="4392" y="2581"/>
                    <a:pt x="3288" y="2581"/>
                  </a:cubicBezTo>
                  <a:cubicBezTo>
                    <a:pt x="3186" y="2581"/>
                    <a:pt x="3078" y="2578"/>
                    <a:pt x="2964" y="2572"/>
                  </a:cubicBezTo>
                  <a:cubicBezTo>
                    <a:pt x="1593" y="2501"/>
                    <a:pt x="578" y="2806"/>
                    <a:pt x="250" y="3388"/>
                  </a:cubicBezTo>
                  <a:cubicBezTo>
                    <a:pt x="15" y="3806"/>
                    <a:pt x="119" y="4347"/>
                    <a:pt x="559" y="4998"/>
                  </a:cubicBezTo>
                  <a:cubicBezTo>
                    <a:pt x="1228" y="5986"/>
                    <a:pt x="1007" y="6778"/>
                    <a:pt x="829" y="7414"/>
                  </a:cubicBezTo>
                  <a:cubicBezTo>
                    <a:pt x="593" y="8254"/>
                    <a:pt x="423" y="8862"/>
                    <a:pt x="2312" y="9419"/>
                  </a:cubicBezTo>
                  <a:cubicBezTo>
                    <a:pt x="4262" y="9995"/>
                    <a:pt x="4799" y="10546"/>
                    <a:pt x="4836" y="10586"/>
                  </a:cubicBezTo>
                  <a:close/>
                  <a:moveTo>
                    <a:pt x="9061" y="10599"/>
                  </a:moveTo>
                  <a:lnTo>
                    <a:pt x="4830" y="10599"/>
                  </a:lnTo>
                  <a:lnTo>
                    <a:pt x="4828" y="10597"/>
                  </a:lnTo>
                  <a:cubicBezTo>
                    <a:pt x="4823" y="10591"/>
                    <a:pt x="4319" y="10026"/>
                    <a:pt x="2308" y="9432"/>
                  </a:cubicBezTo>
                  <a:cubicBezTo>
                    <a:pt x="1433" y="9174"/>
                    <a:pt x="942" y="8886"/>
                    <a:pt x="762" y="8526"/>
                  </a:cubicBezTo>
                  <a:cubicBezTo>
                    <a:pt x="596" y="8195"/>
                    <a:pt x="698" y="7831"/>
                    <a:pt x="816" y="7410"/>
                  </a:cubicBezTo>
                  <a:cubicBezTo>
                    <a:pt x="993" y="6777"/>
                    <a:pt x="1214" y="5989"/>
                    <a:pt x="548" y="5005"/>
                  </a:cubicBezTo>
                  <a:cubicBezTo>
                    <a:pt x="105" y="4350"/>
                    <a:pt x="0" y="3804"/>
                    <a:pt x="238" y="3382"/>
                  </a:cubicBezTo>
                  <a:cubicBezTo>
                    <a:pt x="411" y="3075"/>
                    <a:pt x="757" y="2848"/>
                    <a:pt x="1265" y="2706"/>
                  </a:cubicBezTo>
                  <a:cubicBezTo>
                    <a:pt x="1730" y="2576"/>
                    <a:pt x="2317" y="2525"/>
                    <a:pt x="2964" y="2559"/>
                  </a:cubicBezTo>
                  <a:cubicBezTo>
                    <a:pt x="4306" y="2628"/>
                    <a:pt x="4793" y="2268"/>
                    <a:pt x="5184" y="1978"/>
                  </a:cubicBezTo>
                  <a:cubicBezTo>
                    <a:pt x="5202" y="1964"/>
                    <a:pt x="5220" y="1951"/>
                    <a:pt x="5237" y="1938"/>
                  </a:cubicBezTo>
                  <a:cubicBezTo>
                    <a:pt x="6438" y="1056"/>
                    <a:pt x="7476" y="479"/>
                    <a:pt x="8322" y="223"/>
                  </a:cubicBezTo>
                  <a:cubicBezTo>
                    <a:pt x="9059" y="0"/>
                    <a:pt x="9633" y="23"/>
                    <a:pt x="10027" y="292"/>
                  </a:cubicBezTo>
                  <a:cubicBezTo>
                    <a:pt x="10545" y="647"/>
                    <a:pt x="10702" y="1424"/>
                    <a:pt x="10446" y="2373"/>
                  </a:cubicBezTo>
                  <a:cubicBezTo>
                    <a:pt x="10408" y="2517"/>
                    <a:pt x="10421" y="2629"/>
                    <a:pt x="10488" y="2714"/>
                  </a:cubicBezTo>
                  <a:cubicBezTo>
                    <a:pt x="10683" y="2960"/>
                    <a:pt x="11288" y="2942"/>
                    <a:pt x="11988" y="2922"/>
                  </a:cubicBezTo>
                  <a:cubicBezTo>
                    <a:pt x="12512" y="2907"/>
                    <a:pt x="13106" y="2890"/>
                    <a:pt x="13569" y="2996"/>
                  </a:cubicBezTo>
                  <a:cubicBezTo>
                    <a:pt x="14100" y="3118"/>
                    <a:pt x="14385" y="3384"/>
                    <a:pt x="14439" y="3811"/>
                  </a:cubicBezTo>
                  <a:cubicBezTo>
                    <a:pt x="14541" y="4614"/>
                    <a:pt x="13630" y="5165"/>
                    <a:pt x="12825" y="5652"/>
                  </a:cubicBezTo>
                  <a:cubicBezTo>
                    <a:pt x="12197" y="6032"/>
                    <a:pt x="11604" y="6391"/>
                    <a:pt x="11594" y="6808"/>
                  </a:cubicBezTo>
                  <a:cubicBezTo>
                    <a:pt x="11589" y="7052"/>
                    <a:pt x="11780" y="7301"/>
                    <a:pt x="12179" y="7569"/>
                  </a:cubicBezTo>
                  <a:cubicBezTo>
                    <a:pt x="12576" y="7835"/>
                    <a:pt x="12754" y="8123"/>
                    <a:pt x="12707" y="8425"/>
                  </a:cubicBezTo>
                  <a:cubicBezTo>
                    <a:pt x="12665" y="8692"/>
                    <a:pt x="12447" y="8972"/>
                    <a:pt x="12059" y="9258"/>
                  </a:cubicBezTo>
                  <a:cubicBezTo>
                    <a:pt x="11749" y="9487"/>
                    <a:pt x="11331" y="9720"/>
                    <a:pt x="10815" y="9950"/>
                  </a:cubicBezTo>
                  <a:cubicBezTo>
                    <a:pt x="9937" y="10343"/>
                    <a:pt x="9070" y="10597"/>
                    <a:pt x="9062" y="10599"/>
                  </a:cubicBezTo>
                  <a:lnTo>
                    <a:pt x="9061" y="10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2" name="Freeform: Shape 451">
              <a:extLst>
                <a:ext uri="{FF2B5EF4-FFF2-40B4-BE49-F238E27FC236}">
                  <a16:creationId xmlns:a16="http://schemas.microsoft.com/office/drawing/2014/main" id="{CA2635B8-2AC0-4F40-A7E9-48212482AEFF}"/>
                </a:ext>
              </a:extLst>
            </p:cNvPr>
            <p:cNvSpPr>
              <a:spLocks/>
            </p:cNvSpPr>
            <p:nvPr/>
          </p:nvSpPr>
          <p:spPr bwMode="auto">
            <a:xfrm>
              <a:off x="2009775" y="5227638"/>
              <a:ext cx="1208089" cy="860425"/>
            </a:xfrm>
            <a:custGeom>
              <a:avLst/>
              <a:gdLst>
                <a:gd name="connsiteX0" fmla="*/ 83757 w 1208089"/>
                <a:gd name="connsiteY0" fmla="*/ 692150 h 860425"/>
                <a:gd name="connsiteX1" fmla="*/ 168275 w 1208089"/>
                <a:gd name="connsiteY1" fmla="*/ 776288 h 860425"/>
                <a:gd name="connsiteX2" fmla="*/ 83757 w 1208089"/>
                <a:gd name="connsiteY2" fmla="*/ 860425 h 860425"/>
                <a:gd name="connsiteX3" fmla="*/ 0 w 1208089"/>
                <a:gd name="connsiteY3" fmla="*/ 776288 h 860425"/>
                <a:gd name="connsiteX4" fmla="*/ 1142207 w 1208089"/>
                <a:gd name="connsiteY4" fmla="*/ 336550 h 860425"/>
                <a:gd name="connsiteX5" fmla="*/ 1208089 w 1208089"/>
                <a:gd name="connsiteY5" fmla="*/ 402432 h 860425"/>
                <a:gd name="connsiteX6" fmla="*/ 1142207 w 1208089"/>
                <a:gd name="connsiteY6" fmla="*/ 468314 h 860425"/>
                <a:gd name="connsiteX7" fmla="*/ 1076325 w 1208089"/>
                <a:gd name="connsiteY7" fmla="*/ 402432 h 860425"/>
                <a:gd name="connsiteX8" fmla="*/ 1142207 w 1208089"/>
                <a:gd name="connsiteY8" fmla="*/ 336550 h 860425"/>
                <a:gd name="connsiteX9" fmla="*/ 906463 w 1208089"/>
                <a:gd name="connsiteY9" fmla="*/ 0 h 860425"/>
                <a:gd name="connsiteX10" fmla="*/ 1038226 w 1208089"/>
                <a:gd name="connsiteY10" fmla="*/ 132557 h 860425"/>
                <a:gd name="connsiteX11" fmla="*/ 906463 w 1208089"/>
                <a:gd name="connsiteY11" fmla="*/ 265114 h 860425"/>
                <a:gd name="connsiteX12" fmla="*/ 774700 w 1208089"/>
                <a:gd name="connsiteY12" fmla="*/ 132557 h 860425"/>
                <a:gd name="connsiteX13" fmla="*/ 906463 w 1208089"/>
                <a:gd name="connsiteY13" fmla="*/ 0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089" h="860425">
                  <a:moveTo>
                    <a:pt x="83757" y="692150"/>
                  </a:moveTo>
                  <a:lnTo>
                    <a:pt x="168275" y="776288"/>
                  </a:lnTo>
                  <a:lnTo>
                    <a:pt x="83757" y="860425"/>
                  </a:lnTo>
                  <a:lnTo>
                    <a:pt x="0" y="776288"/>
                  </a:lnTo>
                  <a:close/>
                  <a:moveTo>
                    <a:pt x="1142207" y="336550"/>
                  </a:moveTo>
                  <a:cubicBezTo>
                    <a:pt x="1178593" y="336550"/>
                    <a:pt x="1208089" y="366046"/>
                    <a:pt x="1208089" y="402432"/>
                  </a:cubicBezTo>
                  <a:cubicBezTo>
                    <a:pt x="1208089" y="438818"/>
                    <a:pt x="1178593" y="468314"/>
                    <a:pt x="1142207" y="468314"/>
                  </a:cubicBezTo>
                  <a:cubicBezTo>
                    <a:pt x="1105821" y="468314"/>
                    <a:pt x="1076325" y="438818"/>
                    <a:pt x="1076325" y="402432"/>
                  </a:cubicBezTo>
                  <a:cubicBezTo>
                    <a:pt x="1076325" y="366046"/>
                    <a:pt x="1105821" y="336550"/>
                    <a:pt x="1142207" y="336550"/>
                  </a:cubicBezTo>
                  <a:close/>
                  <a:moveTo>
                    <a:pt x="906463" y="0"/>
                  </a:moveTo>
                  <a:cubicBezTo>
                    <a:pt x="979234" y="0"/>
                    <a:pt x="1038226" y="59348"/>
                    <a:pt x="1038226" y="132557"/>
                  </a:cubicBezTo>
                  <a:cubicBezTo>
                    <a:pt x="1038226" y="205766"/>
                    <a:pt x="979234" y="265114"/>
                    <a:pt x="906463" y="265114"/>
                  </a:cubicBezTo>
                  <a:cubicBezTo>
                    <a:pt x="833692" y="265114"/>
                    <a:pt x="774700" y="205766"/>
                    <a:pt x="774700" y="132557"/>
                  </a:cubicBezTo>
                  <a:cubicBezTo>
                    <a:pt x="774700" y="59348"/>
                    <a:pt x="833692" y="0"/>
                    <a:pt x="906463" y="0"/>
                  </a:cubicBezTo>
                  <a:close/>
                </a:path>
              </a:pathLst>
            </a:custGeom>
            <a:solidFill>
              <a:srgbClr val="FFD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53" name="Freeform 89">
              <a:extLst>
                <a:ext uri="{FF2B5EF4-FFF2-40B4-BE49-F238E27FC236}">
                  <a16:creationId xmlns:a16="http://schemas.microsoft.com/office/drawing/2014/main" id="{9E1AEF86-7FB7-404D-AAF2-67D7C6D69FA5}"/>
                </a:ext>
              </a:extLst>
            </p:cNvPr>
            <p:cNvSpPr>
              <a:spLocks/>
            </p:cNvSpPr>
            <p:nvPr/>
          </p:nvSpPr>
          <p:spPr bwMode="auto">
            <a:xfrm>
              <a:off x="4995863" y="4624388"/>
              <a:ext cx="168275" cy="166688"/>
            </a:xfrm>
            <a:custGeom>
              <a:avLst/>
              <a:gdLst>
                <a:gd name="T0" fmla="*/ 221 w 221"/>
                <a:gd name="T1" fmla="*/ 110 h 220"/>
                <a:gd name="T2" fmla="*/ 111 w 221"/>
                <a:gd name="T3" fmla="*/ 220 h 220"/>
                <a:gd name="T4" fmla="*/ 0 w 221"/>
                <a:gd name="T5" fmla="*/ 110 h 220"/>
                <a:gd name="T6" fmla="*/ 111 w 221"/>
                <a:gd name="T7" fmla="*/ 0 h 220"/>
                <a:gd name="T8" fmla="*/ 221 w 221"/>
                <a:gd name="T9" fmla="*/ 110 h 220"/>
              </a:gdLst>
              <a:ahLst/>
              <a:cxnLst>
                <a:cxn ang="0">
                  <a:pos x="T0" y="T1"/>
                </a:cxn>
                <a:cxn ang="0">
                  <a:pos x="T2" y="T3"/>
                </a:cxn>
                <a:cxn ang="0">
                  <a:pos x="T4" y="T5"/>
                </a:cxn>
                <a:cxn ang="0">
                  <a:pos x="T6" y="T7"/>
                </a:cxn>
                <a:cxn ang="0">
                  <a:pos x="T8" y="T9"/>
                </a:cxn>
              </a:cxnLst>
              <a:rect l="0" t="0" r="r" b="b"/>
              <a:pathLst>
                <a:path w="221" h="220">
                  <a:moveTo>
                    <a:pt x="221" y="110"/>
                  </a:moveTo>
                  <a:lnTo>
                    <a:pt x="111" y="220"/>
                  </a:lnTo>
                  <a:lnTo>
                    <a:pt x="0" y="110"/>
                  </a:lnTo>
                  <a:lnTo>
                    <a:pt x="111" y="0"/>
                  </a:lnTo>
                  <a:lnTo>
                    <a:pt x="221" y="110"/>
                  </a:lnTo>
                  <a:close/>
                </a:path>
              </a:pathLst>
            </a:custGeom>
            <a:solidFill>
              <a:srgbClr val="FFD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4" name="Freeform 90">
              <a:extLst>
                <a:ext uri="{FF2B5EF4-FFF2-40B4-BE49-F238E27FC236}">
                  <a16:creationId xmlns:a16="http://schemas.microsoft.com/office/drawing/2014/main" id="{08C74A76-5949-481C-BE0A-B231AE030245}"/>
                </a:ext>
              </a:extLst>
            </p:cNvPr>
            <p:cNvSpPr>
              <a:spLocks noEditPoints="1"/>
            </p:cNvSpPr>
            <p:nvPr/>
          </p:nvSpPr>
          <p:spPr bwMode="auto">
            <a:xfrm>
              <a:off x="4987925" y="4616450"/>
              <a:ext cx="182563" cy="182563"/>
            </a:xfrm>
            <a:custGeom>
              <a:avLst/>
              <a:gdLst>
                <a:gd name="T0" fmla="*/ 19 w 239"/>
                <a:gd name="T1" fmla="*/ 119 h 239"/>
                <a:gd name="T2" fmla="*/ 120 w 239"/>
                <a:gd name="T3" fmla="*/ 220 h 239"/>
                <a:gd name="T4" fmla="*/ 220 w 239"/>
                <a:gd name="T5" fmla="*/ 119 h 239"/>
                <a:gd name="T6" fmla="*/ 120 w 239"/>
                <a:gd name="T7" fmla="*/ 19 h 239"/>
                <a:gd name="T8" fmla="*/ 19 w 239"/>
                <a:gd name="T9" fmla="*/ 119 h 239"/>
                <a:gd name="T10" fmla="*/ 120 w 239"/>
                <a:gd name="T11" fmla="*/ 239 h 239"/>
                <a:gd name="T12" fmla="*/ 0 w 239"/>
                <a:gd name="T13" fmla="*/ 119 h 239"/>
                <a:gd name="T14" fmla="*/ 120 w 239"/>
                <a:gd name="T15" fmla="*/ 0 h 239"/>
                <a:gd name="T16" fmla="*/ 239 w 239"/>
                <a:gd name="T17" fmla="*/ 119 h 239"/>
                <a:gd name="T18" fmla="*/ 120 w 239"/>
                <a:gd name="T1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39">
                  <a:moveTo>
                    <a:pt x="19" y="119"/>
                  </a:moveTo>
                  <a:lnTo>
                    <a:pt x="120" y="220"/>
                  </a:lnTo>
                  <a:lnTo>
                    <a:pt x="220" y="119"/>
                  </a:lnTo>
                  <a:lnTo>
                    <a:pt x="120" y="19"/>
                  </a:lnTo>
                  <a:lnTo>
                    <a:pt x="19" y="119"/>
                  </a:lnTo>
                  <a:close/>
                  <a:moveTo>
                    <a:pt x="120" y="239"/>
                  </a:moveTo>
                  <a:lnTo>
                    <a:pt x="0" y="119"/>
                  </a:lnTo>
                  <a:lnTo>
                    <a:pt x="120" y="0"/>
                  </a:lnTo>
                  <a:lnTo>
                    <a:pt x="239" y="119"/>
                  </a:lnTo>
                  <a:lnTo>
                    <a:pt x="120"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5" name="Freeform: Shape 454">
              <a:extLst>
                <a:ext uri="{FF2B5EF4-FFF2-40B4-BE49-F238E27FC236}">
                  <a16:creationId xmlns:a16="http://schemas.microsoft.com/office/drawing/2014/main" id="{94BE142A-6076-4EF9-978E-0BBF3414D337}"/>
                </a:ext>
              </a:extLst>
            </p:cNvPr>
            <p:cNvSpPr>
              <a:spLocks noChangeArrowheads="1"/>
            </p:cNvSpPr>
            <p:nvPr/>
          </p:nvSpPr>
          <p:spPr bwMode="auto">
            <a:xfrm>
              <a:off x="1509713" y="6318250"/>
              <a:ext cx="1749425" cy="4873625"/>
            </a:xfrm>
            <a:custGeom>
              <a:avLst/>
              <a:gdLst>
                <a:gd name="connsiteX0" fmla="*/ 1688306 w 1749425"/>
                <a:gd name="connsiteY0" fmla="*/ 4649788 h 4873625"/>
                <a:gd name="connsiteX1" fmla="*/ 1749425 w 1749425"/>
                <a:gd name="connsiteY1" fmla="*/ 4710907 h 4873625"/>
                <a:gd name="connsiteX2" fmla="*/ 1688306 w 1749425"/>
                <a:gd name="connsiteY2" fmla="*/ 4772026 h 4873625"/>
                <a:gd name="connsiteX3" fmla="*/ 1627187 w 1749425"/>
                <a:gd name="connsiteY3" fmla="*/ 4710907 h 4873625"/>
                <a:gd name="connsiteX4" fmla="*/ 1688306 w 1749425"/>
                <a:gd name="connsiteY4" fmla="*/ 4649788 h 4873625"/>
                <a:gd name="connsiteX5" fmla="*/ 1329532 w 1749425"/>
                <a:gd name="connsiteY5" fmla="*/ 4556125 h 4873625"/>
                <a:gd name="connsiteX6" fmla="*/ 1487489 w 1749425"/>
                <a:gd name="connsiteY6" fmla="*/ 4714875 h 4873625"/>
                <a:gd name="connsiteX7" fmla="*/ 1329532 w 1749425"/>
                <a:gd name="connsiteY7" fmla="*/ 4873625 h 4873625"/>
                <a:gd name="connsiteX8" fmla="*/ 1171575 w 1749425"/>
                <a:gd name="connsiteY8" fmla="*/ 4714875 h 4873625"/>
                <a:gd name="connsiteX9" fmla="*/ 1329532 w 1749425"/>
                <a:gd name="connsiteY9" fmla="*/ 4556125 h 4873625"/>
                <a:gd name="connsiteX10" fmla="*/ 892555 w 1749425"/>
                <a:gd name="connsiteY10" fmla="*/ 3351213 h 4873625"/>
                <a:gd name="connsiteX11" fmla="*/ 1028700 w 1749425"/>
                <a:gd name="connsiteY11" fmla="*/ 3487358 h 4873625"/>
                <a:gd name="connsiteX12" fmla="*/ 892555 w 1749425"/>
                <a:gd name="connsiteY12" fmla="*/ 3624263 h 4873625"/>
                <a:gd name="connsiteX13" fmla="*/ 755650 w 1749425"/>
                <a:gd name="connsiteY13" fmla="*/ 3487358 h 4873625"/>
                <a:gd name="connsiteX14" fmla="*/ 127000 w 1749425"/>
                <a:gd name="connsiteY14" fmla="*/ 2652713 h 4873625"/>
                <a:gd name="connsiteX15" fmla="*/ 254000 w 1749425"/>
                <a:gd name="connsiteY15" fmla="*/ 2779713 h 4873625"/>
                <a:gd name="connsiteX16" fmla="*/ 127000 w 1749425"/>
                <a:gd name="connsiteY16" fmla="*/ 2906713 h 4873625"/>
                <a:gd name="connsiteX17" fmla="*/ 0 w 1749425"/>
                <a:gd name="connsiteY17" fmla="*/ 2779713 h 4873625"/>
                <a:gd name="connsiteX18" fmla="*/ 785018 w 1749425"/>
                <a:gd name="connsiteY18" fmla="*/ 1763713 h 4873625"/>
                <a:gd name="connsiteX19" fmla="*/ 987425 w 1749425"/>
                <a:gd name="connsiteY19" fmla="*/ 1966119 h 4873625"/>
                <a:gd name="connsiteX20" fmla="*/ 785018 w 1749425"/>
                <a:gd name="connsiteY20" fmla="*/ 2168526 h 4873625"/>
                <a:gd name="connsiteX21" fmla="*/ 582612 w 1749425"/>
                <a:gd name="connsiteY21" fmla="*/ 1966119 h 4873625"/>
                <a:gd name="connsiteX22" fmla="*/ 490123 w 1749425"/>
                <a:gd name="connsiteY22" fmla="*/ 1611313 h 4873625"/>
                <a:gd name="connsiteX23" fmla="*/ 584200 w 1749425"/>
                <a:gd name="connsiteY23" fmla="*/ 1706149 h 4873625"/>
                <a:gd name="connsiteX24" fmla="*/ 490123 w 1749425"/>
                <a:gd name="connsiteY24" fmla="*/ 1800226 h 4873625"/>
                <a:gd name="connsiteX25" fmla="*/ 395287 w 1749425"/>
                <a:gd name="connsiteY25" fmla="*/ 1706149 h 4873625"/>
                <a:gd name="connsiteX26" fmla="*/ 892969 w 1749425"/>
                <a:gd name="connsiteY26" fmla="*/ 1292225 h 4873625"/>
                <a:gd name="connsiteX27" fmla="*/ 1025526 w 1749425"/>
                <a:gd name="connsiteY27" fmla="*/ 1424782 h 4873625"/>
                <a:gd name="connsiteX28" fmla="*/ 892969 w 1749425"/>
                <a:gd name="connsiteY28" fmla="*/ 1557339 h 4873625"/>
                <a:gd name="connsiteX29" fmla="*/ 760412 w 1749425"/>
                <a:gd name="connsiteY29" fmla="*/ 1424782 h 4873625"/>
                <a:gd name="connsiteX30" fmla="*/ 892969 w 1749425"/>
                <a:gd name="connsiteY30" fmla="*/ 1292225 h 4873625"/>
                <a:gd name="connsiteX31" fmla="*/ 490537 w 1749425"/>
                <a:gd name="connsiteY31" fmla="*/ 0 h 4873625"/>
                <a:gd name="connsiteX32" fmla="*/ 706437 w 1749425"/>
                <a:gd name="connsiteY32" fmla="*/ 215106 h 4873625"/>
                <a:gd name="connsiteX33" fmla="*/ 490537 w 1749425"/>
                <a:gd name="connsiteY33" fmla="*/ 430213 h 4873625"/>
                <a:gd name="connsiteX34" fmla="*/ 274637 w 1749425"/>
                <a:gd name="connsiteY34" fmla="*/ 215106 h 487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49425" h="4873625">
                  <a:moveTo>
                    <a:pt x="1688306" y="4649788"/>
                  </a:moveTo>
                  <a:cubicBezTo>
                    <a:pt x="1722061" y="4649788"/>
                    <a:pt x="1749425" y="4677152"/>
                    <a:pt x="1749425" y="4710907"/>
                  </a:cubicBezTo>
                  <a:cubicBezTo>
                    <a:pt x="1749425" y="4744662"/>
                    <a:pt x="1722061" y="4772026"/>
                    <a:pt x="1688306" y="4772026"/>
                  </a:cubicBezTo>
                  <a:cubicBezTo>
                    <a:pt x="1654551" y="4772026"/>
                    <a:pt x="1627187" y="4744662"/>
                    <a:pt x="1627187" y="4710907"/>
                  </a:cubicBezTo>
                  <a:cubicBezTo>
                    <a:pt x="1627187" y="4677152"/>
                    <a:pt x="1654551" y="4649788"/>
                    <a:pt x="1688306" y="4649788"/>
                  </a:cubicBezTo>
                  <a:close/>
                  <a:moveTo>
                    <a:pt x="1329532" y="4556125"/>
                  </a:moveTo>
                  <a:cubicBezTo>
                    <a:pt x="1416769" y="4556125"/>
                    <a:pt x="1487489" y="4627200"/>
                    <a:pt x="1487489" y="4714875"/>
                  </a:cubicBezTo>
                  <a:cubicBezTo>
                    <a:pt x="1487489" y="4802550"/>
                    <a:pt x="1416769" y="4873625"/>
                    <a:pt x="1329532" y="4873625"/>
                  </a:cubicBezTo>
                  <a:cubicBezTo>
                    <a:pt x="1242295" y="4873625"/>
                    <a:pt x="1171575" y="4802550"/>
                    <a:pt x="1171575" y="4714875"/>
                  </a:cubicBezTo>
                  <a:cubicBezTo>
                    <a:pt x="1171575" y="4627200"/>
                    <a:pt x="1242295" y="4556125"/>
                    <a:pt x="1329532" y="4556125"/>
                  </a:cubicBezTo>
                  <a:close/>
                  <a:moveTo>
                    <a:pt x="892555" y="3351213"/>
                  </a:moveTo>
                  <a:lnTo>
                    <a:pt x="1028700" y="3487358"/>
                  </a:lnTo>
                  <a:lnTo>
                    <a:pt x="892555" y="3624263"/>
                  </a:lnTo>
                  <a:lnTo>
                    <a:pt x="755650" y="3487358"/>
                  </a:lnTo>
                  <a:close/>
                  <a:moveTo>
                    <a:pt x="127000" y="2652713"/>
                  </a:moveTo>
                  <a:lnTo>
                    <a:pt x="254000" y="2779713"/>
                  </a:lnTo>
                  <a:lnTo>
                    <a:pt x="127000" y="2906713"/>
                  </a:lnTo>
                  <a:lnTo>
                    <a:pt x="0" y="2779713"/>
                  </a:lnTo>
                  <a:close/>
                  <a:moveTo>
                    <a:pt x="785018" y="1763713"/>
                  </a:moveTo>
                  <a:lnTo>
                    <a:pt x="987425" y="1966119"/>
                  </a:lnTo>
                  <a:lnTo>
                    <a:pt x="785018" y="2168526"/>
                  </a:lnTo>
                  <a:lnTo>
                    <a:pt x="582612" y="1966119"/>
                  </a:lnTo>
                  <a:close/>
                  <a:moveTo>
                    <a:pt x="490123" y="1611313"/>
                  </a:moveTo>
                  <a:lnTo>
                    <a:pt x="584200" y="1706149"/>
                  </a:lnTo>
                  <a:lnTo>
                    <a:pt x="490123" y="1800226"/>
                  </a:lnTo>
                  <a:lnTo>
                    <a:pt x="395287" y="1706149"/>
                  </a:lnTo>
                  <a:close/>
                  <a:moveTo>
                    <a:pt x="892969" y="1292225"/>
                  </a:moveTo>
                  <a:cubicBezTo>
                    <a:pt x="966178" y="1292225"/>
                    <a:pt x="1025526" y="1351573"/>
                    <a:pt x="1025526" y="1424782"/>
                  </a:cubicBezTo>
                  <a:cubicBezTo>
                    <a:pt x="1025526" y="1497991"/>
                    <a:pt x="966178" y="1557339"/>
                    <a:pt x="892969" y="1557339"/>
                  </a:cubicBezTo>
                  <a:cubicBezTo>
                    <a:pt x="819760" y="1557339"/>
                    <a:pt x="760412" y="1497991"/>
                    <a:pt x="760412" y="1424782"/>
                  </a:cubicBezTo>
                  <a:cubicBezTo>
                    <a:pt x="760412" y="1351573"/>
                    <a:pt x="819760" y="1292225"/>
                    <a:pt x="892969" y="1292225"/>
                  </a:cubicBezTo>
                  <a:close/>
                  <a:moveTo>
                    <a:pt x="490537" y="0"/>
                  </a:moveTo>
                  <a:lnTo>
                    <a:pt x="706437" y="215106"/>
                  </a:lnTo>
                  <a:lnTo>
                    <a:pt x="490537" y="430213"/>
                  </a:lnTo>
                  <a:lnTo>
                    <a:pt x="274637" y="215106"/>
                  </a:lnTo>
                  <a:close/>
                </a:path>
              </a:pathLst>
            </a:custGeom>
            <a:solidFill>
              <a:srgbClr val="FFB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56" name="Freeform 127">
              <a:extLst>
                <a:ext uri="{FF2B5EF4-FFF2-40B4-BE49-F238E27FC236}">
                  <a16:creationId xmlns:a16="http://schemas.microsoft.com/office/drawing/2014/main" id="{B7DBE223-2AB0-4C57-AD43-887B905D5F8B}"/>
                </a:ext>
              </a:extLst>
            </p:cNvPr>
            <p:cNvSpPr>
              <a:spLocks/>
            </p:cNvSpPr>
            <p:nvPr/>
          </p:nvSpPr>
          <p:spPr bwMode="auto">
            <a:xfrm>
              <a:off x="5130800" y="4927600"/>
              <a:ext cx="3473450" cy="7277100"/>
            </a:xfrm>
            <a:custGeom>
              <a:avLst/>
              <a:gdLst>
                <a:gd name="T0" fmla="*/ 4267 w 4564"/>
                <a:gd name="T1" fmla="*/ 9563 h 9563"/>
                <a:gd name="T2" fmla="*/ 296 w 4564"/>
                <a:gd name="T3" fmla="*/ 9563 h 9563"/>
                <a:gd name="T4" fmla="*/ 0 w 4564"/>
                <a:gd name="T5" fmla="*/ 9267 h 9563"/>
                <a:gd name="T6" fmla="*/ 0 w 4564"/>
                <a:gd name="T7" fmla="*/ 297 h 9563"/>
                <a:gd name="T8" fmla="*/ 296 w 4564"/>
                <a:gd name="T9" fmla="*/ 0 h 9563"/>
                <a:gd name="T10" fmla="*/ 4267 w 4564"/>
                <a:gd name="T11" fmla="*/ 0 h 9563"/>
                <a:gd name="T12" fmla="*/ 4564 w 4564"/>
                <a:gd name="T13" fmla="*/ 297 h 9563"/>
                <a:gd name="T14" fmla="*/ 4564 w 4564"/>
                <a:gd name="T15" fmla="*/ 9267 h 9563"/>
                <a:gd name="T16" fmla="*/ 4267 w 4564"/>
                <a:gd name="T17" fmla="*/ 9563 h 9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4" h="9563">
                  <a:moveTo>
                    <a:pt x="4267" y="9563"/>
                  </a:moveTo>
                  <a:lnTo>
                    <a:pt x="296" y="9563"/>
                  </a:lnTo>
                  <a:cubicBezTo>
                    <a:pt x="132" y="9563"/>
                    <a:pt x="0" y="9430"/>
                    <a:pt x="0" y="9267"/>
                  </a:cubicBezTo>
                  <a:lnTo>
                    <a:pt x="0" y="297"/>
                  </a:lnTo>
                  <a:cubicBezTo>
                    <a:pt x="0" y="133"/>
                    <a:pt x="132" y="0"/>
                    <a:pt x="296" y="0"/>
                  </a:cubicBezTo>
                  <a:lnTo>
                    <a:pt x="4267" y="0"/>
                  </a:lnTo>
                  <a:cubicBezTo>
                    <a:pt x="4431" y="0"/>
                    <a:pt x="4564" y="133"/>
                    <a:pt x="4564" y="297"/>
                  </a:cubicBezTo>
                  <a:lnTo>
                    <a:pt x="4564" y="9267"/>
                  </a:lnTo>
                  <a:cubicBezTo>
                    <a:pt x="4564" y="9430"/>
                    <a:pt x="4431" y="9563"/>
                    <a:pt x="4267" y="9563"/>
                  </a:cubicBezTo>
                  <a:close/>
                </a:path>
              </a:pathLst>
            </a:custGeom>
            <a:solidFill>
              <a:srgbClr val="423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7" name="Freeform 128">
              <a:extLst>
                <a:ext uri="{FF2B5EF4-FFF2-40B4-BE49-F238E27FC236}">
                  <a16:creationId xmlns:a16="http://schemas.microsoft.com/office/drawing/2014/main" id="{4D71FFDA-36A5-47E5-8A3E-310B3F6E2269}"/>
                </a:ext>
              </a:extLst>
            </p:cNvPr>
            <p:cNvSpPr>
              <a:spLocks/>
            </p:cNvSpPr>
            <p:nvPr/>
          </p:nvSpPr>
          <p:spPr bwMode="auto">
            <a:xfrm>
              <a:off x="5280025" y="5067300"/>
              <a:ext cx="3175000" cy="6102350"/>
            </a:xfrm>
            <a:custGeom>
              <a:avLst/>
              <a:gdLst>
                <a:gd name="T0" fmla="*/ 3961 w 4172"/>
                <a:gd name="T1" fmla="*/ 0 h 8020"/>
                <a:gd name="T2" fmla="*/ 3215 w 4172"/>
                <a:gd name="T3" fmla="*/ 0 h 8020"/>
                <a:gd name="T4" fmla="*/ 3049 w 4172"/>
                <a:gd name="T5" fmla="*/ 80 h 8020"/>
                <a:gd name="T6" fmla="*/ 2884 w 4172"/>
                <a:gd name="T7" fmla="*/ 160 h 8020"/>
                <a:gd name="T8" fmla="*/ 1288 w 4172"/>
                <a:gd name="T9" fmla="*/ 160 h 8020"/>
                <a:gd name="T10" fmla="*/ 1122 w 4172"/>
                <a:gd name="T11" fmla="*/ 80 h 8020"/>
                <a:gd name="T12" fmla="*/ 957 w 4172"/>
                <a:gd name="T13" fmla="*/ 0 h 8020"/>
                <a:gd name="T14" fmla="*/ 211 w 4172"/>
                <a:gd name="T15" fmla="*/ 0 h 8020"/>
                <a:gd name="T16" fmla="*/ 0 w 4172"/>
                <a:gd name="T17" fmla="*/ 211 h 8020"/>
                <a:gd name="T18" fmla="*/ 0 w 4172"/>
                <a:gd name="T19" fmla="*/ 8020 h 8020"/>
                <a:gd name="T20" fmla="*/ 4172 w 4172"/>
                <a:gd name="T21" fmla="*/ 8020 h 8020"/>
                <a:gd name="T22" fmla="*/ 4172 w 4172"/>
                <a:gd name="T23" fmla="*/ 211 h 8020"/>
                <a:gd name="T24" fmla="*/ 3961 w 4172"/>
                <a:gd name="T25" fmla="*/ 0 h 8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2" h="8020">
                  <a:moveTo>
                    <a:pt x="3961" y="0"/>
                  </a:moveTo>
                  <a:lnTo>
                    <a:pt x="3215" y="0"/>
                  </a:lnTo>
                  <a:cubicBezTo>
                    <a:pt x="3150" y="0"/>
                    <a:pt x="3089" y="29"/>
                    <a:pt x="3049" y="80"/>
                  </a:cubicBezTo>
                  <a:cubicBezTo>
                    <a:pt x="3009" y="130"/>
                    <a:pt x="2948" y="160"/>
                    <a:pt x="2884" y="160"/>
                  </a:cubicBezTo>
                  <a:lnTo>
                    <a:pt x="1288" y="160"/>
                  </a:lnTo>
                  <a:cubicBezTo>
                    <a:pt x="1223" y="160"/>
                    <a:pt x="1162" y="130"/>
                    <a:pt x="1122" y="80"/>
                  </a:cubicBezTo>
                  <a:cubicBezTo>
                    <a:pt x="1082" y="29"/>
                    <a:pt x="1021" y="0"/>
                    <a:pt x="957" y="0"/>
                  </a:cubicBezTo>
                  <a:lnTo>
                    <a:pt x="211" y="0"/>
                  </a:lnTo>
                  <a:cubicBezTo>
                    <a:pt x="94" y="0"/>
                    <a:pt x="0" y="95"/>
                    <a:pt x="0" y="211"/>
                  </a:cubicBezTo>
                  <a:lnTo>
                    <a:pt x="0" y="8020"/>
                  </a:lnTo>
                  <a:lnTo>
                    <a:pt x="4172" y="8020"/>
                  </a:lnTo>
                  <a:lnTo>
                    <a:pt x="4172" y="211"/>
                  </a:lnTo>
                  <a:cubicBezTo>
                    <a:pt x="4172" y="95"/>
                    <a:pt x="4077" y="0"/>
                    <a:pt x="3961" y="0"/>
                  </a:cubicBezTo>
                  <a:close/>
                </a:path>
              </a:pathLst>
            </a:custGeom>
            <a:solidFill>
              <a:srgbClr val="896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8" name="Rectangle 129">
              <a:extLst>
                <a:ext uri="{FF2B5EF4-FFF2-40B4-BE49-F238E27FC236}">
                  <a16:creationId xmlns:a16="http://schemas.microsoft.com/office/drawing/2014/main" id="{256433F3-FCCA-467F-BC4B-5273919D1F1D}"/>
                </a:ext>
              </a:extLst>
            </p:cNvPr>
            <p:cNvSpPr>
              <a:spLocks noChangeArrowheads="1"/>
            </p:cNvSpPr>
            <p:nvPr/>
          </p:nvSpPr>
          <p:spPr bwMode="auto">
            <a:xfrm>
              <a:off x="5280025" y="11171238"/>
              <a:ext cx="3175000" cy="720725"/>
            </a:xfrm>
            <a:prstGeom prst="rect">
              <a:avLst/>
            </a:prstGeom>
            <a:solidFill>
              <a:srgbClr val="0DB6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9" name="Rectangle 130">
              <a:extLst>
                <a:ext uri="{FF2B5EF4-FFF2-40B4-BE49-F238E27FC236}">
                  <a16:creationId xmlns:a16="http://schemas.microsoft.com/office/drawing/2014/main" id="{80F72322-16C8-40C2-AE2C-18A91BAA0861}"/>
                </a:ext>
              </a:extLst>
            </p:cNvPr>
            <p:cNvSpPr>
              <a:spLocks noChangeArrowheads="1"/>
            </p:cNvSpPr>
            <p:nvPr/>
          </p:nvSpPr>
          <p:spPr bwMode="auto">
            <a:xfrm>
              <a:off x="5280025" y="11531600"/>
              <a:ext cx="3175000" cy="360363"/>
            </a:xfrm>
            <a:prstGeom prst="rect">
              <a:avLst/>
            </a:prstGeom>
            <a:solidFill>
              <a:srgbClr val="0B8C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0" name="Freeform: Shape 459">
              <a:extLst>
                <a:ext uri="{FF2B5EF4-FFF2-40B4-BE49-F238E27FC236}">
                  <a16:creationId xmlns:a16="http://schemas.microsoft.com/office/drawing/2014/main" id="{C6EBBAF9-ACBA-4B86-8271-E4AB3F435318}"/>
                </a:ext>
              </a:extLst>
            </p:cNvPr>
            <p:cNvSpPr>
              <a:spLocks noChangeArrowheads="1"/>
            </p:cNvSpPr>
            <p:nvPr/>
          </p:nvSpPr>
          <p:spPr bwMode="auto">
            <a:xfrm>
              <a:off x="5597524" y="11258549"/>
              <a:ext cx="2538414" cy="542926"/>
            </a:xfrm>
            <a:custGeom>
              <a:avLst/>
              <a:gdLst>
                <a:gd name="connsiteX0" fmla="*/ 2266157 w 2538414"/>
                <a:gd name="connsiteY0" fmla="*/ 0 h 542926"/>
                <a:gd name="connsiteX1" fmla="*/ 2538414 w 2538414"/>
                <a:gd name="connsiteY1" fmla="*/ 271463 h 542926"/>
                <a:gd name="connsiteX2" fmla="*/ 2266157 w 2538414"/>
                <a:gd name="connsiteY2" fmla="*/ 542926 h 542926"/>
                <a:gd name="connsiteX3" fmla="*/ 1993900 w 2538414"/>
                <a:gd name="connsiteY3" fmla="*/ 271463 h 542926"/>
                <a:gd name="connsiteX4" fmla="*/ 2266157 w 2538414"/>
                <a:gd name="connsiteY4" fmla="*/ 0 h 542926"/>
                <a:gd name="connsiteX5" fmla="*/ 1269207 w 2538414"/>
                <a:gd name="connsiteY5" fmla="*/ 0 h 542926"/>
                <a:gd name="connsiteX6" fmla="*/ 1541464 w 2538414"/>
                <a:gd name="connsiteY6" fmla="*/ 271463 h 542926"/>
                <a:gd name="connsiteX7" fmla="*/ 1269207 w 2538414"/>
                <a:gd name="connsiteY7" fmla="*/ 542926 h 542926"/>
                <a:gd name="connsiteX8" fmla="*/ 996950 w 2538414"/>
                <a:gd name="connsiteY8" fmla="*/ 271463 h 542926"/>
                <a:gd name="connsiteX9" fmla="*/ 1269207 w 2538414"/>
                <a:gd name="connsiteY9" fmla="*/ 0 h 542926"/>
                <a:gd name="connsiteX10" fmla="*/ 272257 w 2538414"/>
                <a:gd name="connsiteY10" fmla="*/ 0 h 542926"/>
                <a:gd name="connsiteX11" fmla="*/ 544514 w 2538414"/>
                <a:gd name="connsiteY11" fmla="*/ 271463 h 542926"/>
                <a:gd name="connsiteX12" fmla="*/ 272257 w 2538414"/>
                <a:gd name="connsiteY12" fmla="*/ 542926 h 542926"/>
                <a:gd name="connsiteX13" fmla="*/ 0 w 2538414"/>
                <a:gd name="connsiteY13" fmla="*/ 271463 h 542926"/>
                <a:gd name="connsiteX14" fmla="*/ 272257 w 2538414"/>
                <a:gd name="connsiteY14" fmla="*/ 0 h 54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4" h="542926">
                  <a:moveTo>
                    <a:pt x="2266157" y="0"/>
                  </a:moveTo>
                  <a:cubicBezTo>
                    <a:pt x="2416520" y="0"/>
                    <a:pt x="2538414" y="121538"/>
                    <a:pt x="2538414" y="271463"/>
                  </a:cubicBezTo>
                  <a:cubicBezTo>
                    <a:pt x="2538414" y="421388"/>
                    <a:pt x="2416520" y="542926"/>
                    <a:pt x="2266157" y="542926"/>
                  </a:cubicBezTo>
                  <a:cubicBezTo>
                    <a:pt x="2115794" y="542926"/>
                    <a:pt x="1993900" y="421388"/>
                    <a:pt x="1993900" y="271463"/>
                  </a:cubicBezTo>
                  <a:cubicBezTo>
                    <a:pt x="1993900" y="121538"/>
                    <a:pt x="2115794" y="0"/>
                    <a:pt x="2266157" y="0"/>
                  </a:cubicBezTo>
                  <a:close/>
                  <a:moveTo>
                    <a:pt x="1269207" y="0"/>
                  </a:moveTo>
                  <a:cubicBezTo>
                    <a:pt x="1419570" y="0"/>
                    <a:pt x="1541464" y="121538"/>
                    <a:pt x="1541464" y="271463"/>
                  </a:cubicBezTo>
                  <a:cubicBezTo>
                    <a:pt x="1541464" y="421388"/>
                    <a:pt x="1419570" y="542926"/>
                    <a:pt x="1269207" y="542926"/>
                  </a:cubicBezTo>
                  <a:cubicBezTo>
                    <a:pt x="1118844" y="542926"/>
                    <a:pt x="996950" y="421388"/>
                    <a:pt x="996950" y="271463"/>
                  </a:cubicBezTo>
                  <a:cubicBezTo>
                    <a:pt x="996950" y="121538"/>
                    <a:pt x="1118844" y="0"/>
                    <a:pt x="1269207" y="0"/>
                  </a:cubicBezTo>
                  <a:close/>
                  <a:moveTo>
                    <a:pt x="272257" y="0"/>
                  </a:moveTo>
                  <a:cubicBezTo>
                    <a:pt x="422620" y="0"/>
                    <a:pt x="544514" y="121538"/>
                    <a:pt x="544514" y="271463"/>
                  </a:cubicBezTo>
                  <a:cubicBezTo>
                    <a:pt x="544514" y="421388"/>
                    <a:pt x="422620" y="542926"/>
                    <a:pt x="272257" y="542926"/>
                  </a:cubicBezTo>
                  <a:cubicBezTo>
                    <a:pt x="121894" y="542926"/>
                    <a:pt x="0" y="421388"/>
                    <a:pt x="0" y="271463"/>
                  </a:cubicBezTo>
                  <a:cubicBezTo>
                    <a:pt x="0" y="121538"/>
                    <a:pt x="121894" y="0"/>
                    <a:pt x="272257" y="0"/>
                  </a:cubicBezTo>
                  <a:close/>
                </a:path>
              </a:pathLst>
            </a:custGeom>
            <a:solidFill>
              <a:srgbClr val="896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61" name="Freeform 134">
              <a:extLst>
                <a:ext uri="{FF2B5EF4-FFF2-40B4-BE49-F238E27FC236}">
                  <a16:creationId xmlns:a16="http://schemas.microsoft.com/office/drawing/2014/main" id="{55FB6C94-2EDE-49BE-80E6-EA058F3262B8}"/>
                </a:ext>
              </a:extLst>
            </p:cNvPr>
            <p:cNvSpPr>
              <a:spLocks/>
            </p:cNvSpPr>
            <p:nvPr/>
          </p:nvSpPr>
          <p:spPr bwMode="auto">
            <a:xfrm>
              <a:off x="2857500" y="6318250"/>
              <a:ext cx="5246688" cy="4852988"/>
            </a:xfrm>
            <a:custGeom>
              <a:avLst/>
              <a:gdLst>
                <a:gd name="T0" fmla="*/ 5899 w 6894"/>
                <a:gd name="T1" fmla="*/ 6377 h 6377"/>
                <a:gd name="T2" fmla="*/ 6316 w 6894"/>
                <a:gd name="T3" fmla="*/ 6377 h 6377"/>
                <a:gd name="T4" fmla="*/ 5038 w 6894"/>
                <a:gd name="T5" fmla="*/ 4062 h 6377"/>
                <a:gd name="T6" fmla="*/ 4358 w 6894"/>
                <a:gd name="T7" fmla="*/ 1352 h 6377"/>
                <a:gd name="T8" fmla="*/ 1124 w 6894"/>
                <a:gd name="T9" fmla="*/ 2485 h 6377"/>
                <a:gd name="T10" fmla="*/ 2076 w 6894"/>
                <a:gd name="T11" fmla="*/ 5289 h 6377"/>
                <a:gd name="T12" fmla="*/ 5899 w 6894"/>
                <a:gd name="T13" fmla="*/ 6377 h 6377"/>
              </a:gdLst>
              <a:ahLst/>
              <a:cxnLst>
                <a:cxn ang="0">
                  <a:pos x="T0" y="T1"/>
                </a:cxn>
                <a:cxn ang="0">
                  <a:pos x="T2" y="T3"/>
                </a:cxn>
                <a:cxn ang="0">
                  <a:pos x="T4" y="T5"/>
                </a:cxn>
                <a:cxn ang="0">
                  <a:pos x="T6" y="T7"/>
                </a:cxn>
                <a:cxn ang="0">
                  <a:pos x="T8" y="T9"/>
                </a:cxn>
                <a:cxn ang="0">
                  <a:pos x="T10" y="T11"/>
                </a:cxn>
                <a:cxn ang="0">
                  <a:pos x="T12" y="T13"/>
                </a:cxn>
              </a:cxnLst>
              <a:rect l="0" t="0" r="r" b="b"/>
              <a:pathLst>
                <a:path w="6894" h="6377">
                  <a:moveTo>
                    <a:pt x="5899" y="6377"/>
                  </a:moveTo>
                  <a:lnTo>
                    <a:pt x="6316" y="6377"/>
                  </a:lnTo>
                  <a:cubicBezTo>
                    <a:pt x="6316" y="6377"/>
                    <a:pt x="6894" y="3953"/>
                    <a:pt x="5038" y="4062"/>
                  </a:cubicBezTo>
                  <a:cubicBezTo>
                    <a:pt x="3183" y="4171"/>
                    <a:pt x="5032" y="2080"/>
                    <a:pt x="4358" y="1352"/>
                  </a:cubicBezTo>
                  <a:cubicBezTo>
                    <a:pt x="3684" y="623"/>
                    <a:pt x="2116" y="0"/>
                    <a:pt x="1124" y="2485"/>
                  </a:cubicBezTo>
                  <a:cubicBezTo>
                    <a:pt x="0" y="5301"/>
                    <a:pt x="348" y="5657"/>
                    <a:pt x="2076" y="5289"/>
                  </a:cubicBezTo>
                  <a:cubicBezTo>
                    <a:pt x="3805" y="4922"/>
                    <a:pt x="5782" y="4671"/>
                    <a:pt x="5899" y="6377"/>
                  </a:cubicBezTo>
                  <a:close/>
                </a:path>
              </a:pathLst>
            </a:custGeom>
            <a:solidFill>
              <a:srgbClr val="EAEAEA">
                <a:alpha val="4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2" name="Freeform 135">
              <a:extLst>
                <a:ext uri="{FF2B5EF4-FFF2-40B4-BE49-F238E27FC236}">
                  <a16:creationId xmlns:a16="http://schemas.microsoft.com/office/drawing/2014/main" id="{71690EC1-5F5C-4E9A-848E-5762BD6B22DA}"/>
                </a:ext>
              </a:extLst>
            </p:cNvPr>
            <p:cNvSpPr>
              <a:spLocks/>
            </p:cNvSpPr>
            <p:nvPr/>
          </p:nvSpPr>
          <p:spPr bwMode="auto">
            <a:xfrm>
              <a:off x="5937250" y="5067300"/>
              <a:ext cx="2717800" cy="6102350"/>
            </a:xfrm>
            <a:custGeom>
              <a:avLst/>
              <a:gdLst>
                <a:gd name="T0" fmla="*/ 2350 w 3571"/>
                <a:gd name="T1" fmla="*/ 0 h 8020"/>
                <a:gd name="T2" fmla="*/ 2184 w 3571"/>
                <a:gd name="T3" fmla="*/ 80 h 8020"/>
                <a:gd name="T4" fmla="*/ 2019 w 3571"/>
                <a:gd name="T5" fmla="*/ 160 h 8020"/>
                <a:gd name="T6" fmla="*/ 423 w 3571"/>
                <a:gd name="T7" fmla="*/ 160 h 8020"/>
                <a:gd name="T8" fmla="*/ 257 w 3571"/>
                <a:gd name="T9" fmla="*/ 80 h 8020"/>
                <a:gd name="T10" fmla="*/ 92 w 3571"/>
                <a:gd name="T11" fmla="*/ 0 h 8020"/>
                <a:gd name="T12" fmla="*/ 0 w 3571"/>
                <a:gd name="T13" fmla="*/ 0 h 8020"/>
                <a:gd name="T14" fmla="*/ 58 w 3571"/>
                <a:gd name="T15" fmla="*/ 477 h 8020"/>
                <a:gd name="T16" fmla="*/ 1336 w 3571"/>
                <a:gd name="T17" fmla="*/ 1992 h 8020"/>
                <a:gd name="T18" fmla="*/ 1733 w 3571"/>
                <a:gd name="T19" fmla="*/ 3601 h 8020"/>
                <a:gd name="T20" fmla="*/ 2185 w 3571"/>
                <a:gd name="T21" fmla="*/ 5008 h 8020"/>
                <a:gd name="T22" fmla="*/ 2774 w 3571"/>
                <a:gd name="T23" fmla="*/ 6611 h 8020"/>
                <a:gd name="T24" fmla="*/ 2938 w 3571"/>
                <a:gd name="T25" fmla="*/ 8020 h 8020"/>
                <a:gd name="T26" fmla="*/ 3307 w 3571"/>
                <a:gd name="T27" fmla="*/ 8020 h 8020"/>
                <a:gd name="T28" fmla="*/ 3307 w 3571"/>
                <a:gd name="T29" fmla="*/ 217 h 8020"/>
                <a:gd name="T30" fmla="*/ 3090 w 3571"/>
                <a:gd name="T31" fmla="*/ 0 h 8020"/>
                <a:gd name="T32" fmla="*/ 2350 w 3571"/>
                <a:gd name="T33" fmla="*/ 0 h 8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1" h="8020">
                  <a:moveTo>
                    <a:pt x="2350" y="0"/>
                  </a:moveTo>
                  <a:cubicBezTo>
                    <a:pt x="2285" y="0"/>
                    <a:pt x="2224" y="29"/>
                    <a:pt x="2184" y="80"/>
                  </a:cubicBezTo>
                  <a:cubicBezTo>
                    <a:pt x="2144" y="130"/>
                    <a:pt x="2083" y="160"/>
                    <a:pt x="2019" y="160"/>
                  </a:cubicBezTo>
                  <a:lnTo>
                    <a:pt x="423" y="160"/>
                  </a:lnTo>
                  <a:cubicBezTo>
                    <a:pt x="358" y="160"/>
                    <a:pt x="297" y="130"/>
                    <a:pt x="257" y="80"/>
                  </a:cubicBezTo>
                  <a:cubicBezTo>
                    <a:pt x="217" y="29"/>
                    <a:pt x="156" y="0"/>
                    <a:pt x="92" y="0"/>
                  </a:cubicBezTo>
                  <a:lnTo>
                    <a:pt x="0" y="0"/>
                  </a:lnTo>
                  <a:cubicBezTo>
                    <a:pt x="32" y="145"/>
                    <a:pt x="52" y="304"/>
                    <a:pt x="58" y="477"/>
                  </a:cubicBezTo>
                  <a:cubicBezTo>
                    <a:pt x="109" y="2016"/>
                    <a:pt x="622" y="2417"/>
                    <a:pt x="1336" y="1992"/>
                  </a:cubicBezTo>
                  <a:cubicBezTo>
                    <a:pt x="2185" y="1487"/>
                    <a:pt x="2361" y="2233"/>
                    <a:pt x="1733" y="3601"/>
                  </a:cubicBezTo>
                  <a:cubicBezTo>
                    <a:pt x="1249" y="4653"/>
                    <a:pt x="1550" y="5149"/>
                    <a:pt x="2185" y="5008"/>
                  </a:cubicBezTo>
                  <a:cubicBezTo>
                    <a:pt x="3571" y="4698"/>
                    <a:pt x="2464" y="5888"/>
                    <a:pt x="2774" y="6611"/>
                  </a:cubicBezTo>
                  <a:cubicBezTo>
                    <a:pt x="3348" y="7949"/>
                    <a:pt x="2938" y="8020"/>
                    <a:pt x="2938" y="8020"/>
                  </a:cubicBezTo>
                  <a:lnTo>
                    <a:pt x="3307" y="8020"/>
                  </a:lnTo>
                  <a:lnTo>
                    <a:pt x="3307" y="217"/>
                  </a:lnTo>
                  <a:cubicBezTo>
                    <a:pt x="3307" y="97"/>
                    <a:pt x="3210" y="0"/>
                    <a:pt x="3090" y="0"/>
                  </a:cubicBezTo>
                  <a:lnTo>
                    <a:pt x="2350" y="0"/>
                  </a:lnTo>
                  <a:close/>
                </a:path>
              </a:pathLst>
            </a:custGeom>
            <a:solidFill>
              <a:srgbClr val="EAEAEA">
                <a:alpha val="4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3" name="Freeform: Shape 462">
              <a:extLst>
                <a:ext uri="{FF2B5EF4-FFF2-40B4-BE49-F238E27FC236}">
                  <a16:creationId xmlns:a16="http://schemas.microsoft.com/office/drawing/2014/main" id="{F0F5B17B-BA77-4557-BA3A-B939EA24333E}"/>
                </a:ext>
              </a:extLst>
            </p:cNvPr>
            <p:cNvSpPr>
              <a:spLocks/>
            </p:cNvSpPr>
            <p:nvPr/>
          </p:nvSpPr>
          <p:spPr bwMode="auto">
            <a:xfrm>
              <a:off x="5597525" y="11531600"/>
              <a:ext cx="2538413" cy="269875"/>
            </a:xfrm>
            <a:custGeom>
              <a:avLst/>
              <a:gdLst>
                <a:gd name="connsiteX0" fmla="*/ 1993900 w 2538413"/>
                <a:gd name="connsiteY0" fmla="*/ 0 h 269875"/>
                <a:gd name="connsiteX1" fmla="*/ 2538413 w 2538413"/>
                <a:gd name="connsiteY1" fmla="*/ 0 h 269875"/>
                <a:gd name="connsiteX2" fmla="*/ 2265776 w 2538413"/>
                <a:gd name="connsiteY2" fmla="*/ 269875 h 269875"/>
                <a:gd name="connsiteX3" fmla="*/ 1993900 w 2538413"/>
                <a:gd name="connsiteY3" fmla="*/ 0 h 269875"/>
                <a:gd name="connsiteX4" fmla="*/ 996950 w 2538413"/>
                <a:gd name="connsiteY4" fmla="*/ 0 h 269875"/>
                <a:gd name="connsiteX5" fmla="*/ 1541463 w 2538413"/>
                <a:gd name="connsiteY5" fmla="*/ 0 h 269875"/>
                <a:gd name="connsiteX6" fmla="*/ 1269587 w 2538413"/>
                <a:gd name="connsiteY6" fmla="*/ 269875 h 269875"/>
                <a:gd name="connsiteX7" fmla="*/ 996950 w 2538413"/>
                <a:gd name="connsiteY7" fmla="*/ 0 h 269875"/>
                <a:gd name="connsiteX8" fmla="*/ 0 w 2538413"/>
                <a:gd name="connsiteY8" fmla="*/ 0 h 269875"/>
                <a:gd name="connsiteX9" fmla="*/ 544513 w 2538413"/>
                <a:gd name="connsiteY9" fmla="*/ 0 h 269875"/>
                <a:gd name="connsiteX10" fmla="*/ 271875 w 2538413"/>
                <a:gd name="connsiteY10" fmla="*/ 269875 h 269875"/>
                <a:gd name="connsiteX11" fmla="*/ 0 w 2538413"/>
                <a:gd name="connsiteY11"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413" h="269875">
                  <a:moveTo>
                    <a:pt x="1993900" y="0"/>
                  </a:moveTo>
                  <a:lnTo>
                    <a:pt x="2538413" y="0"/>
                  </a:lnTo>
                  <a:cubicBezTo>
                    <a:pt x="2537652" y="149341"/>
                    <a:pt x="2415803" y="269875"/>
                    <a:pt x="2265776" y="269875"/>
                  </a:cubicBezTo>
                  <a:cubicBezTo>
                    <a:pt x="2115749" y="269875"/>
                    <a:pt x="1993900" y="149341"/>
                    <a:pt x="1993900" y="0"/>
                  </a:cubicBezTo>
                  <a:close/>
                  <a:moveTo>
                    <a:pt x="996950" y="0"/>
                  </a:moveTo>
                  <a:lnTo>
                    <a:pt x="1541463" y="0"/>
                  </a:lnTo>
                  <a:cubicBezTo>
                    <a:pt x="1541463" y="149341"/>
                    <a:pt x="1419614" y="269875"/>
                    <a:pt x="1269587" y="269875"/>
                  </a:cubicBezTo>
                  <a:cubicBezTo>
                    <a:pt x="1119560" y="269875"/>
                    <a:pt x="997711" y="149341"/>
                    <a:pt x="996950" y="0"/>
                  </a:cubicBezTo>
                  <a:close/>
                  <a:moveTo>
                    <a:pt x="0" y="0"/>
                  </a:moveTo>
                  <a:lnTo>
                    <a:pt x="544513" y="0"/>
                  </a:lnTo>
                  <a:cubicBezTo>
                    <a:pt x="543751" y="149341"/>
                    <a:pt x="421902" y="269875"/>
                    <a:pt x="271875" y="269875"/>
                  </a:cubicBezTo>
                  <a:cubicBezTo>
                    <a:pt x="121849" y="269875"/>
                    <a:pt x="0" y="149341"/>
                    <a:pt x="0" y="0"/>
                  </a:cubicBezTo>
                  <a:close/>
                </a:path>
              </a:pathLst>
            </a:custGeom>
            <a:solidFill>
              <a:srgbClr val="5C4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64" name="Freeform 139">
              <a:extLst>
                <a:ext uri="{FF2B5EF4-FFF2-40B4-BE49-F238E27FC236}">
                  <a16:creationId xmlns:a16="http://schemas.microsoft.com/office/drawing/2014/main" id="{475B8385-FDB3-4327-9F45-A6ADCD7430A7}"/>
                </a:ext>
              </a:extLst>
            </p:cNvPr>
            <p:cNvSpPr>
              <a:spLocks/>
            </p:cNvSpPr>
            <p:nvPr/>
          </p:nvSpPr>
          <p:spPr bwMode="auto">
            <a:xfrm>
              <a:off x="6877050" y="4927600"/>
              <a:ext cx="1727200" cy="7277100"/>
            </a:xfrm>
            <a:custGeom>
              <a:avLst/>
              <a:gdLst>
                <a:gd name="T0" fmla="*/ 1938 w 2268"/>
                <a:gd name="T1" fmla="*/ 0 h 9563"/>
                <a:gd name="T2" fmla="*/ 0 w 2268"/>
                <a:gd name="T3" fmla="*/ 0 h 9563"/>
                <a:gd name="T4" fmla="*/ 0 w 2268"/>
                <a:gd name="T5" fmla="*/ 9563 h 9563"/>
                <a:gd name="T6" fmla="*/ 1938 w 2268"/>
                <a:gd name="T7" fmla="*/ 9563 h 9563"/>
                <a:gd name="T8" fmla="*/ 2268 w 2268"/>
                <a:gd name="T9" fmla="*/ 9233 h 9563"/>
                <a:gd name="T10" fmla="*/ 2268 w 2268"/>
                <a:gd name="T11" fmla="*/ 331 h 9563"/>
                <a:gd name="T12" fmla="*/ 1938 w 2268"/>
                <a:gd name="T13" fmla="*/ 0 h 9563"/>
              </a:gdLst>
              <a:ahLst/>
              <a:cxnLst>
                <a:cxn ang="0">
                  <a:pos x="T0" y="T1"/>
                </a:cxn>
                <a:cxn ang="0">
                  <a:pos x="T2" y="T3"/>
                </a:cxn>
                <a:cxn ang="0">
                  <a:pos x="T4" y="T5"/>
                </a:cxn>
                <a:cxn ang="0">
                  <a:pos x="T6" y="T7"/>
                </a:cxn>
                <a:cxn ang="0">
                  <a:pos x="T8" y="T9"/>
                </a:cxn>
                <a:cxn ang="0">
                  <a:pos x="T10" y="T11"/>
                </a:cxn>
                <a:cxn ang="0">
                  <a:pos x="T12" y="T13"/>
                </a:cxn>
              </a:cxnLst>
              <a:rect l="0" t="0" r="r" b="b"/>
              <a:pathLst>
                <a:path w="2268" h="9563">
                  <a:moveTo>
                    <a:pt x="1938" y="0"/>
                  </a:moveTo>
                  <a:lnTo>
                    <a:pt x="0" y="0"/>
                  </a:lnTo>
                  <a:lnTo>
                    <a:pt x="0" y="9563"/>
                  </a:lnTo>
                  <a:lnTo>
                    <a:pt x="1938" y="9563"/>
                  </a:lnTo>
                  <a:cubicBezTo>
                    <a:pt x="2120" y="9563"/>
                    <a:pt x="2268" y="9415"/>
                    <a:pt x="2268" y="9233"/>
                  </a:cubicBezTo>
                  <a:lnTo>
                    <a:pt x="2268" y="331"/>
                  </a:lnTo>
                  <a:cubicBezTo>
                    <a:pt x="2268" y="148"/>
                    <a:pt x="2120" y="0"/>
                    <a:pt x="1938" y="0"/>
                  </a:cubicBezTo>
                  <a:close/>
                </a:path>
              </a:pathLst>
            </a:custGeom>
            <a:solidFill>
              <a:srgbClr val="423459">
                <a:alpha val="3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5" name="Freeform: Shape 464">
              <a:extLst>
                <a:ext uri="{FF2B5EF4-FFF2-40B4-BE49-F238E27FC236}">
                  <a16:creationId xmlns:a16="http://schemas.microsoft.com/office/drawing/2014/main" id="{484D15DF-8677-4132-8D91-DD5343033675}"/>
                </a:ext>
              </a:extLst>
            </p:cNvPr>
            <p:cNvSpPr>
              <a:spLocks/>
            </p:cNvSpPr>
            <p:nvPr/>
          </p:nvSpPr>
          <p:spPr bwMode="auto">
            <a:xfrm>
              <a:off x="4048986" y="5429016"/>
              <a:ext cx="2049158" cy="2478698"/>
            </a:xfrm>
            <a:custGeom>
              <a:avLst/>
              <a:gdLst>
                <a:gd name="connsiteX0" fmla="*/ 559133 w 2049158"/>
                <a:gd name="connsiteY0" fmla="*/ 237436 h 2478698"/>
                <a:gd name="connsiteX1" fmla="*/ 536751 w 2049158"/>
                <a:gd name="connsiteY1" fmla="*/ 247393 h 2478698"/>
                <a:gd name="connsiteX2" fmla="*/ 517816 w 2049158"/>
                <a:gd name="connsiteY2" fmla="*/ 266934 h 2478698"/>
                <a:gd name="connsiteX3" fmla="*/ 573330 w 2049158"/>
                <a:gd name="connsiteY3" fmla="*/ 266934 h 2478698"/>
                <a:gd name="connsiteX4" fmla="*/ 569193 w 2049158"/>
                <a:gd name="connsiteY4" fmla="*/ 255717 h 2478698"/>
                <a:gd name="connsiteX5" fmla="*/ 559133 w 2049158"/>
                <a:gd name="connsiteY5" fmla="*/ 237436 h 2478698"/>
                <a:gd name="connsiteX6" fmla="*/ 644597 w 2049158"/>
                <a:gd name="connsiteY6" fmla="*/ 1108 h 2478698"/>
                <a:gd name="connsiteX7" fmla="*/ 752523 w 2049158"/>
                <a:gd name="connsiteY7" fmla="*/ 28990 h 2478698"/>
                <a:gd name="connsiteX8" fmla="*/ 1215441 w 2049158"/>
                <a:gd name="connsiteY8" fmla="*/ 621616 h 2478698"/>
                <a:gd name="connsiteX9" fmla="*/ 1743076 w 2049158"/>
                <a:gd name="connsiteY9" fmla="*/ 1278905 h 2478698"/>
                <a:gd name="connsiteX10" fmla="*/ 1746883 w 2049158"/>
                <a:gd name="connsiteY10" fmla="*/ 1477461 h 2478698"/>
                <a:gd name="connsiteX11" fmla="*/ 2043059 w 2049158"/>
                <a:gd name="connsiteY11" fmla="*/ 2010748 h 2478698"/>
                <a:gd name="connsiteX12" fmla="*/ 1825305 w 2049158"/>
                <a:gd name="connsiteY12" fmla="*/ 2198654 h 2478698"/>
                <a:gd name="connsiteX13" fmla="*/ 1768963 w 2049158"/>
                <a:gd name="connsiteY13" fmla="*/ 2328742 h 2478698"/>
                <a:gd name="connsiteX14" fmla="*/ 1038801 w 2049158"/>
                <a:gd name="connsiteY14" fmla="*/ 2054872 h 2478698"/>
                <a:gd name="connsiteX15" fmla="*/ 878150 w 2049158"/>
                <a:gd name="connsiteY15" fmla="*/ 715949 h 2478698"/>
                <a:gd name="connsiteX16" fmla="*/ 833229 w 2049158"/>
                <a:gd name="connsiteY16" fmla="*/ 538694 h 2478698"/>
                <a:gd name="connsiteX17" fmla="*/ 758463 w 2049158"/>
                <a:gd name="connsiteY17" fmla="*/ 515172 h 2478698"/>
                <a:gd name="connsiteX18" fmla="*/ 747505 w 2049158"/>
                <a:gd name="connsiteY18" fmla="*/ 508219 h 2478698"/>
                <a:gd name="connsiteX19" fmla="*/ 752361 w 2049158"/>
                <a:gd name="connsiteY19" fmla="*/ 530095 h 2478698"/>
                <a:gd name="connsiteX20" fmla="*/ 827094 w 2049158"/>
                <a:gd name="connsiteY20" fmla="*/ 2296471 h 2478698"/>
                <a:gd name="connsiteX21" fmla="*/ 418239 w 2049158"/>
                <a:gd name="connsiteY21" fmla="*/ 2246989 h 2478698"/>
                <a:gd name="connsiteX22" fmla="*/ 160134 w 2049158"/>
                <a:gd name="connsiteY22" fmla="*/ 1759778 h 2478698"/>
                <a:gd name="connsiteX23" fmla="*/ 139577 w 2049158"/>
                <a:gd name="connsiteY23" fmla="*/ 1554997 h 2478698"/>
                <a:gd name="connsiteX24" fmla="*/ 381693 w 2049158"/>
                <a:gd name="connsiteY24" fmla="*/ 890412 h 2478698"/>
                <a:gd name="connsiteX25" fmla="*/ 332965 w 2049158"/>
                <a:gd name="connsiteY25" fmla="*/ 266934 h 2478698"/>
                <a:gd name="connsiteX26" fmla="*/ 334515 w 2049158"/>
                <a:gd name="connsiteY26" fmla="*/ 266934 h 2478698"/>
                <a:gd name="connsiteX27" fmla="*/ 345996 w 2049158"/>
                <a:gd name="connsiteY27" fmla="*/ 228200 h 2478698"/>
                <a:gd name="connsiteX28" fmla="*/ 644597 w 2049158"/>
                <a:gd name="connsiteY28" fmla="*/ 1108 h 247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9158" h="2478698">
                  <a:moveTo>
                    <a:pt x="559133" y="237436"/>
                  </a:moveTo>
                  <a:cubicBezTo>
                    <a:pt x="555421" y="233823"/>
                    <a:pt x="547534" y="238019"/>
                    <a:pt x="536751" y="247393"/>
                  </a:cubicBezTo>
                  <a:lnTo>
                    <a:pt x="517816" y="266934"/>
                  </a:lnTo>
                  <a:lnTo>
                    <a:pt x="573330" y="266934"/>
                  </a:lnTo>
                  <a:lnTo>
                    <a:pt x="569193" y="255717"/>
                  </a:lnTo>
                  <a:cubicBezTo>
                    <a:pt x="565593" y="246839"/>
                    <a:pt x="562369" y="240479"/>
                    <a:pt x="559133" y="237436"/>
                  </a:cubicBezTo>
                  <a:close/>
                  <a:moveTo>
                    <a:pt x="644597" y="1108"/>
                  </a:moveTo>
                  <a:cubicBezTo>
                    <a:pt x="707019" y="6417"/>
                    <a:pt x="752523" y="28990"/>
                    <a:pt x="752523" y="28990"/>
                  </a:cubicBezTo>
                  <a:cubicBezTo>
                    <a:pt x="1269499" y="-69907"/>
                    <a:pt x="1131689" y="680194"/>
                    <a:pt x="1215441" y="621616"/>
                  </a:cubicBezTo>
                  <a:cubicBezTo>
                    <a:pt x="1357819" y="521197"/>
                    <a:pt x="1564152" y="1038508"/>
                    <a:pt x="1743076" y="1278905"/>
                  </a:cubicBezTo>
                  <a:cubicBezTo>
                    <a:pt x="1846624" y="1418123"/>
                    <a:pt x="1746883" y="1477461"/>
                    <a:pt x="1746883" y="1477461"/>
                  </a:cubicBezTo>
                  <a:cubicBezTo>
                    <a:pt x="1746883" y="1477461"/>
                    <a:pt x="2099401" y="1687429"/>
                    <a:pt x="2043059" y="2010748"/>
                  </a:cubicBezTo>
                  <a:cubicBezTo>
                    <a:pt x="2008036" y="2213869"/>
                    <a:pt x="1825305" y="2198654"/>
                    <a:pt x="1825305" y="2198654"/>
                  </a:cubicBezTo>
                  <a:cubicBezTo>
                    <a:pt x="1825305" y="2198654"/>
                    <a:pt x="1781145" y="2305920"/>
                    <a:pt x="1768963" y="2328742"/>
                  </a:cubicBezTo>
                  <a:cubicBezTo>
                    <a:pt x="1625062" y="2576747"/>
                    <a:pt x="1038040" y="2537949"/>
                    <a:pt x="1038801" y="2054872"/>
                  </a:cubicBezTo>
                  <a:cubicBezTo>
                    <a:pt x="1041847" y="964715"/>
                    <a:pt x="878150" y="715949"/>
                    <a:pt x="878150" y="715949"/>
                  </a:cubicBezTo>
                  <a:cubicBezTo>
                    <a:pt x="757091" y="610205"/>
                    <a:pt x="833229" y="538694"/>
                    <a:pt x="833229" y="538694"/>
                  </a:cubicBezTo>
                  <a:cubicBezTo>
                    <a:pt x="805343" y="533654"/>
                    <a:pt x="780551" y="525548"/>
                    <a:pt x="758463" y="515172"/>
                  </a:cubicBezTo>
                  <a:lnTo>
                    <a:pt x="747505" y="508219"/>
                  </a:lnTo>
                  <a:lnTo>
                    <a:pt x="752361" y="530095"/>
                  </a:lnTo>
                  <a:cubicBezTo>
                    <a:pt x="856502" y="1010977"/>
                    <a:pt x="1038375" y="2008712"/>
                    <a:pt x="827094" y="2296471"/>
                  </a:cubicBezTo>
                  <a:cubicBezTo>
                    <a:pt x="623047" y="2573572"/>
                    <a:pt x="418239" y="2246989"/>
                    <a:pt x="418239" y="2246989"/>
                  </a:cubicBezTo>
                  <a:cubicBezTo>
                    <a:pt x="-272324" y="2234047"/>
                    <a:pt x="82475" y="1884626"/>
                    <a:pt x="160134" y="1759778"/>
                  </a:cubicBezTo>
                  <a:cubicBezTo>
                    <a:pt x="237794" y="1635692"/>
                    <a:pt x="173839" y="1676039"/>
                    <a:pt x="139577" y="1554997"/>
                  </a:cubicBezTo>
                  <a:cubicBezTo>
                    <a:pt x="64963" y="1294644"/>
                    <a:pt x="381693" y="890412"/>
                    <a:pt x="381693" y="890412"/>
                  </a:cubicBezTo>
                  <a:cubicBezTo>
                    <a:pt x="138816" y="850064"/>
                    <a:pt x="332965" y="266934"/>
                    <a:pt x="332965" y="266934"/>
                  </a:cubicBezTo>
                  <a:lnTo>
                    <a:pt x="334515" y="266934"/>
                  </a:lnTo>
                  <a:lnTo>
                    <a:pt x="345996" y="228200"/>
                  </a:lnTo>
                  <a:cubicBezTo>
                    <a:pt x="419271" y="24026"/>
                    <a:pt x="550966" y="-6855"/>
                    <a:pt x="644597" y="1108"/>
                  </a:cubicBezTo>
                  <a:close/>
                </a:path>
              </a:pathLst>
            </a:custGeom>
            <a:solidFill>
              <a:srgbClr val="443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66" name="Freeform 141">
              <a:extLst>
                <a:ext uri="{FF2B5EF4-FFF2-40B4-BE49-F238E27FC236}">
                  <a16:creationId xmlns:a16="http://schemas.microsoft.com/office/drawing/2014/main" id="{4BDC9679-77EE-4A45-9A26-5056803FB0F6}"/>
                </a:ext>
              </a:extLst>
            </p:cNvPr>
            <p:cNvSpPr>
              <a:spLocks/>
            </p:cNvSpPr>
            <p:nvPr/>
          </p:nvSpPr>
          <p:spPr bwMode="auto">
            <a:xfrm>
              <a:off x="3970338" y="7273925"/>
              <a:ext cx="722313" cy="1408113"/>
            </a:xfrm>
            <a:custGeom>
              <a:avLst/>
              <a:gdLst>
                <a:gd name="T0" fmla="*/ 593 w 948"/>
                <a:gd name="T1" fmla="*/ 254 h 1849"/>
                <a:gd name="T2" fmla="*/ 20 w 948"/>
                <a:gd name="T3" fmla="*/ 1577 h 1849"/>
                <a:gd name="T4" fmla="*/ 145 w 948"/>
                <a:gd name="T5" fmla="*/ 1789 h 1849"/>
                <a:gd name="T6" fmla="*/ 376 w 948"/>
                <a:gd name="T7" fmla="*/ 1682 h 1849"/>
                <a:gd name="T8" fmla="*/ 334 w 948"/>
                <a:gd name="T9" fmla="*/ 1570 h 1849"/>
                <a:gd name="T10" fmla="*/ 409 w 948"/>
                <a:gd name="T11" fmla="*/ 1303 h 1849"/>
                <a:gd name="T12" fmla="*/ 948 w 948"/>
                <a:gd name="T13" fmla="*/ 437 h 1849"/>
                <a:gd name="T14" fmla="*/ 615 w 948"/>
                <a:gd name="T15" fmla="*/ 0 h 1849"/>
                <a:gd name="T16" fmla="*/ 593 w 948"/>
                <a:gd name="T17" fmla="*/ 254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1849">
                  <a:moveTo>
                    <a:pt x="593" y="254"/>
                  </a:moveTo>
                  <a:lnTo>
                    <a:pt x="20" y="1577"/>
                  </a:lnTo>
                  <a:cubicBezTo>
                    <a:pt x="20" y="1577"/>
                    <a:pt x="0" y="1759"/>
                    <a:pt x="145" y="1789"/>
                  </a:cubicBezTo>
                  <a:cubicBezTo>
                    <a:pt x="429" y="1849"/>
                    <a:pt x="376" y="1682"/>
                    <a:pt x="376" y="1682"/>
                  </a:cubicBezTo>
                  <a:lnTo>
                    <a:pt x="334" y="1570"/>
                  </a:lnTo>
                  <a:cubicBezTo>
                    <a:pt x="334" y="1570"/>
                    <a:pt x="409" y="1552"/>
                    <a:pt x="409" y="1303"/>
                  </a:cubicBezTo>
                  <a:lnTo>
                    <a:pt x="948" y="437"/>
                  </a:lnTo>
                  <a:lnTo>
                    <a:pt x="615" y="0"/>
                  </a:lnTo>
                  <a:lnTo>
                    <a:pt x="593" y="254"/>
                  </a:lnTo>
                  <a:close/>
                </a:path>
              </a:pathLst>
            </a:custGeom>
            <a:solidFill>
              <a:srgbClr val="E2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7" name="Freeform 142">
              <a:extLst>
                <a:ext uri="{FF2B5EF4-FFF2-40B4-BE49-F238E27FC236}">
                  <a16:creationId xmlns:a16="http://schemas.microsoft.com/office/drawing/2014/main" id="{F347A77B-60EB-4618-921B-F9C83BA5D786}"/>
                </a:ext>
              </a:extLst>
            </p:cNvPr>
            <p:cNvSpPr>
              <a:spLocks/>
            </p:cNvSpPr>
            <p:nvPr/>
          </p:nvSpPr>
          <p:spPr bwMode="auto">
            <a:xfrm>
              <a:off x="4438650" y="6597650"/>
              <a:ext cx="392113" cy="1009650"/>
            </a:xfrm>
            <a:custGeom>
              <a:avLst/>
              <a:gdLst>
                <a:gd name="T0" fmla="*/ 515 w 515"/>
                <a:gd name="T1" fmla="*/ 31 h 1326"/>
                <a:gd name="T2" fmla="*/ 76 w 515"/>
                <a:gd name="T3" fmla="*/ 0 h 1326"/>
                <a:gd name="T4" fmla="*/ 0 w 515"/>
                <a:gd name="T5" fmla="*/ 889 h 1326"/>
                <a:gd name="T6" fmla="*/ 333 w 515"/>
                <a:gd name="T7" fmla="*/ 1326 h 1326"/>
                <a:gd name="T8" fmla="*/ 355 w 515"/>
                <a:gd name="T9" fmla="*/ 1290 h 1326"/>
                <a:gd name="T10" fmla="*/ 515 w 515"/>
                <a:gd name="T11" fmla="*/ 31 h 1326"/>
              </a:gdLst>
              <a:ahLst/>
              <a:cxnLst>
                <a:cxn ang="0">
                  <a:pos x="T0" y="T1"/>
                </a:cxn>
                <a:cxn ang="0">
                  <a:pos x="T2" y="T3"/>
                </a:cxn>
                <a:cxn ang="0">
                  <a:pos x="T4" y="T5"/>
                </a:cxn>
                <a:cxn ang="0">
                  <a:pos x="T6" y="T7"/>
                </a:cxn>
                <a:cxn ang="0">
                  <a:pos x="T8" y="T9"/>
                </a:cxn>
                <a:cxn ang="0">
                  <a:pos x="T10" y="T11"/>
                </a:cxn>
              </a:cxnLst>
              <a:rect l="0" t="0" r="r" b="b"/>
              <a:pathLst>
                <a:path w="515" h="1326">
                  <a:moveTo>
                    <a:pt x="515" y="31"/>
                  </a:moveTo>
                  <a:lnTo>
                    <a:pt x="76" y="0"/>
                  </a:lnTo>
                  <a:lnTo>
                    <a:pt x="0" y="889"/>
                  </a:lnTo>
                  <a:lnTo>
                    <a:pt x="333" y="1326"/>
                  </a:lnTo>
                  <a:lnTo>
                    <a:pt x="355" y="1290"/>
                  </a:lnTo>
                  <a:lnTo>
                    <a:pt x="515" y="31"/>
                  </a:lnTo>
                  <a:close/>
                </a:path>
              </a:pathLst>
            </a:custGeom>
            <a:solidFill>
              <a:srgbClr val="CF6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8" name="Freeform 143">
              <a:extLst>
                <a:ext uri="{FF2B5EF4-FFF2-40B4-BE49-F238E27FC236}">
                  <a16:creationId xmlns:a16="http://schemas.microsoft.com/office/drawing/2014/main" id="{DEA01FB5-C4D8-4B07-9BF2-3EE49D0DCB23}"/>
                </a:ext>
              </a:extLst>
            </p:cNvPr>
            <p:cNvSpPr>
              <a:spLocks/>
            </p:cNvSpPr>
            <p:nvPr/>
          </p:nvSpPr>
          <p:spPr bwMode="auto">
            <a:xfrm>
              <a:off x="3463925" y="8759825"/>
              <a:ext cx="1090613" cy="1541463"/>
            </a:xfrm>
            <a:custGeom>
              <a:avLst/>
              <a:gdLst>
                <a:gd name="T0" fmla="*/ 1433 w 1433"/>
                <a:gd name="T1" fmla="*/ 1588 h 2027"/>
                <a:gd name="T2" fmla="*/ 0 w 1433"/>
                <a:gd name="T3" fmla="*/ 2027 h 2027"/>
                <a:gd name="T4" fmla="*/ 274 w 1433"/>
                <a:gd name="T5" fmla="*/ 274 h 2027"/>
                <a:gd name="T6" fmla="*/ 1268 w 1433"/>
                <a:gd name="T7" fmla="*/ 0 h 2027"/>
                <a:gd name="T8" fmla="*/ 1433 w 1433"/>
                <a:gd name="T9" fmla="*/ 1588 h 2027"/>
              </a:gdLst>
              <a:ahLst/>
              <a:cxnLst>
                <a:cxn ang="0">
                  <a:pos x="T0" y="T1"/>
                </a:cxn>
                <a:cxn ang="0">
                  <a:pos x="T2" y="T3"/>
                </a:cxn>
                <a:cxn ang="0">
                  <a:pos x="T4" y="T5"/>
                </a:cxn>
                <a:cxn ang="0">
                  <a:pos x="T6" y="T7"/>
                </a:cxn>
                <a:cxn ang="0">
                  <a:pos x="T8" y="T9"/>
                </a:cxn>
              </a:cxnLst>
              <a:rect l="0" t="0" r="r" b="b"/>
              <a:pathLst>
                <a:path w="1433" h="2027">
                  <a:moveTo>
                    <a:pt x="1433" y="1588"/>
                  </a:moveTo>
                  <a:lnTo>
                    <a:pt x="0" y="2027"/>
                  </a:lnTo>
                  <a:lnTo>
                    <a:pt x="274" y="274"/>
                  </a:lnTo>
                  <a:lnTo>
                    <a:pt x="1268" y="0"/>
                  </a:lnTo>
                  <a:lnTo>
                    <a:pt x="1433" y="1588"/>
                  </a:lnTo>
                  <a:close/>
                </a:path>
              </a:pathLst>
            </a:custGeom>
            <a:solidFill>
              <a:srgbClr val="05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9" name="Freeform 144">
              <a:extLst>
                <a:ext uri="{FF2B5EF4-FFF2-40B4-BE49-F238E27FC236}">
                  <a16:creationId xmlns:a16="http://schemas.microsoft.com/office/drawing/2014/main" id="{E0493FD0-A0D5-4924-A4AA-2273068A2EA9}"/>
                </a:ext>
              </a:extLst>
            </p:cNvPr>
            <p:cNvSpPr>
              <a:spLocks/>
            </p:cNvSpPr>
            <p:nvPr/>
          </p:nvSpPr>
          <p:spPr bwMode="auto">
            <a:xfrm>
              <a:off x="3887788" y="8467725"/>
              <a:ext cx="469900" cy="523875"/>
            </a:xfrm>
            <a:custGeom>
              <a:avLst/>
              <a:gdLst>
                <a:gd name="T0" fmla="*/ 539 w 617"/>
                <a:gd name="T1" fmla="*/ 686 h 687"/>
                <a:gd name="T2" fmla="*/ 537 w 617"/>
                <a:gd name="T3" fmla="*/ 686 h 687"/>
                <a:gd name="T4" fmla="*/ 526 w 617"/>
                <a:gd name="T5" fmla="*/ 671 h 687"/>
                <a:gd name="T6" fmla="*/ 452 w 617"/>
                <a:gd name="T7" fmla="*/ 87 h 687"/>
                <a:gd name="T8" fmla="*/ 320 w 617"/>
                <a:gd name="T9" fmla="*/ 27 h 687"/>
                <a:gd name="T10" fmla="*/ 180 w 617"/>
                <a:gd name="T11" fmla="*/ 88 h 687"/>
                <a:gd name="T12" fmla="*/ 48 w 617"/>
                <a:gd name="T13" fmla="*/ 672 h 687"/>
                <a:gd name="T14" fmla="*/ 36 w 617"/>
                <a:gd name="T15" fmla="*/ 686 h 687"/>
                <a:gd name="T16" fmla="*/ 22 w 617"/>
                <a:gd name="T17" fmla="*/ 674 h 687"/>
                <a:gd name="T18" fmla="*/ 160 w 617"/>
                <a:gd name="T19" fmla="*/ 70 h 687"/>
                <a:gd name="T20" fmla="*/ 320 w 617"/>
                <a:gd name="T21" fmla="*/ 0 h 687"/>
                <a:gd name="T22" fmla="*/ 473 w 617"/>
                <a:gd name="T23" fmla="*/ 70 h 687"/>
                <a:gd name="T24" fmla="*/ 552 w 617"/>
                <a:gd name="T25" fmla="*/ 675 h 687"/>
                <a:gd name="T26" fmla="*/ 539 w 617"/>
                <a:gd name="T27" fmla="*/ 686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7" h="687">
                  <a:moveTo>
                    <a:pt x="539" y="686"/>
                  </a:moveTo>
                  <a:cubicBezTo>
                    <a:pt x="538" y="686"/>
                    <a:pt x="538" y="686"/>
                    <a:pt x="537" y="686"/>
                  </a:cubicBezTo>
                  <a:cubicBezTo>
                    <a:pt x="530" y="685"/>
                    <a:pt x="525" y="678"/>
                    <a:pt x="526" y="671"/>
                  </a:cubicBezTo>
                  <a:cubicBezTo>
                    <a:pt x="526" y="667"/>
                    <a:pt x="589" y="246"/>
                    <a:pt x="452" y="87"/>
                  </a:cubicBezTo>
                  <a:cubicBezTo>
                    <a:pt x="418" y="47"/>
                    <a:pt x="374" y="27"/>
                    <a:pt x="320" y="27"/>
                  </a:cubicBezTo>
                  <a:cubicBezTo>
                    <a:pt x="265" y="27"/>
                    <a:pt x="218" y="48"/>
                    <a:pt x="180" y="88"/>
                  </a:cubicBezTo>
                  <a:cubicBezTo>
                    <a:pt x="27" y="249"/>
                    <a:pt x="48" y="668"/>
                    <a:pt x="48" y="672"/>
                  </a:cubicBezTo>
                  <a:cubicBezTo>
                    <a:pt x="49" y="679"/>
                    <a:pt x="43" y="686"/>
                    <a:pt x="36" y="686"/>
                  </a:cubicBezTo>
                  <a:cubicBezTo>
                    <a:pt x="28" y="687"/>
                    <a:pt x="22" y="681"/>
                    <a:pt x="22" y="674"/>
                  </a:cubicBezTo>
                  <a:cubicBezTo>
                    <a:pt x="21" y="656"/>
                    <a:pt x="0" y="239"/>
                    <a:pt x="160" y="70"/>
                  </a:cubicBezTo>
                  <a:cubicBezTo>
                    <a:pt x="204" y="24"/>
                    <a:pt x="258" y="0"/>
                    <a:pt x="320" y="0"/>
                  </a:cubicBezTo>
                  <a:cubicBezTo>
                    <a:pt x="382" y="0"/>
                    <a:pt x="433" y="24"/>
                    <a:pt x="473" y="70"/>
                  </a:cubicBezTo>
                  <a:cubicBezTo>
                    <a:pt x="617" y="238"/>
                    <a:pt x="555" y="657"/>
                    <a:pt x="552" y="675"/>
                  </a:cubicBezTo>
                  <a:cubicBezTo>
                    <a:pt x="551" y="681"/>
                    <a:pt x="545" y="686"/>
                    <a:pt x="539" y="6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0" name="Freeform 145">
              <a:extLst>
                <a:ext uri="{FF2B5EF4-FFF2-40B4-BE49-F238E27FC236}">
                  <a16:creationId xmlns:a16="http://schemas.microsoft.com/office/drawing/2014/main" id="{31271A69-3DBD-44F2-9D69-CF8B94E4E0B3}"/>
                </a:ext>
              </a:extLst>
            </p:cNvPr>
            <p:cNvSpPr>
              <a:spLocks/>
            </p:cNvSpPr>
            <p:nvPr/>
          </p:nvSpPr>
          <p:spPr bwMode="auto">
            <a:xfrm>
              <a:off x="3359150" y="8967788"/>
              <a:ext cx="312738" cy="1333500"/>
            </a:xfrm>
            <a:custGeom>
              <a:avLst/>
              <a:gdLst>
                <a:gd name="T0" fmla="*/ 412 w 412"/>
                <a:gd name="T1" fmla="*/ 0 h 1753"/>
                <a:gd name="T2" fmla="*/ 0 w 412"/>
                <a:gd name="T3" fmla="*/ 1594 h 1753"/>
                <a:gd name="T4" fmla="*/ 138 w 412"/>
                <a:gd name="T5" fmla="*/ 1753 h 1753"/>
                <a:gd name="T6" fmla="*/ 412 w 412"/>
                <a:gd name="T7" fmla="*/ 0 h 1753"/>
              </a:gdLst>
              <a:ahLst/>
              <a:cxnLst>
                <a:cxn ang="0">
                  <a:pos x="T0" y="T1"/>
                </a:cxn>
                <a:cxn ang="0">
                  <a:pos x="T2" y="T3"/>
                </a:cxn>
                <a:cxn ang="0">
                  <a:pos x="T4" y="T5"/>
                </a:cxn>
                <a:cxn ang="0">
                  <a:pos x="T6" y="T7"/>
                </a:cxn>
              </a:cxnLst>
              <a:rect l="0" t="0" r="r" b="b"/>
              <a:pathLst>
                <a:path w="412" h="1753">
                  <a:moveTo>
                    <a:pt x="412" y="0"/>
                  </a:moveTo>
                  <a:lnTo>
                    <a:pt x="0" y="1594"/>
                  </a:lnTo>
                  <a:lnTo>
                    <a:pt x="138" y="1753"/>
                  </a:lnTo>
                  <a:lnTo>
                    <a:pt x="412" y="0"/>
                  </a:lnTo>
                  <a:close/>
                </a:path>
              </a:pathLst>
            </a:custGeom>
            <a:solidFill>
              <a:srgbClr val="0B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1" name="Freeform 146">
              <a:extLst>
                <a:ext uri="{FF2B5EF4-FFF2-40B4-BE49-F238E27FC236}">
                  <a16:creationId xmlns:a16="http://schemas.microsoft.com/office/drawing/2014/main" id="{A9077AE4-6B34-42EC-B6DF-93C3F9C32C9D}"/>
                </a:ext>
              </a:extLst>
            </p:cNvPr>
            <p:cNvSpPr>
              <a:spLocks/>
            </p:cNvSpPr>
            <p:nvPr/>
          </p:nvSpPr>
          <p:spPr bwMode="auto">
            <a:xfrm>
              <a:off x="3779838" y="9028113"/>
              <a:ext cx="174625" cy="1614488"/>
            </a:xfrm>
            <a:custGeom>
              <a:avLst/>
              <a:gdLst>
                <a:gd name="T0" fmla="*/ 230 w 230"/>
                <a:gd name="T1" fmla="*/ 0 h 2122"/>
                <a:gd name="T2" fmla="*/ 0 w 230"/>
                <a:gd name="T3" fmla="*/ 1989 h 2122"/>
                <a:gd name="T4" fmla="*/ 185 w 230"/>
                <a:gd name="T5" fmla="*/ 2122 h 2122"/>
                <a:gd name="T6" fmla="*/ 230 w 230"/>
                <a:gd name="T7" fmla="*/ 0 h 2122"/>
              </a:gdLst>
              <a:ahLst/>
              <a:cxnLst>
                <a:cxn ang="0">
                  <a:pos x="T0" y="T1"/>
                </a:cxn>
                <a:cxn ang="0">
                  <a:pos x="T2" y="T3"/>
                </a:cxn>
                <a:cxn ang="0">
                  <a:pos x="T4" y="T5"/>
                </a:cxn>
                <a:cxn ang="0">
                  <a:pos x="T6" y="T7"/>
                </a:cxn>
              </a:cxnLst>
              <a:rect l="0" t="0" r="r" b="b"/>
              <a:pathLst>
                <a:path w="230" h="2122">
                  <a:moveTo>
                    <a:pt x="230" y="0"/>
                  </a:moveTo>
                  <a:lnTo>
                    <a:pt x="0" y="1989"/>
                  </a:lnTo>
                  <a:lnTo>
                    <a:pt x="185" y="2122"/>
                  </a:lnTo>
                  <a:lnTo>
                    <a:pt x="230" y="0"/>
                  </a:lnTo>
                  <a:close/>
                </a:path>
              </a:pathLst>
            </a:custGeom>
            <a:solidFill>
              <a:srgbClr val="0DB6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2" name="Freeform 147">
              <a:extLst>
                <a:ext uri="{FF2B5EF4-FFF2-40B4-BE49-F238E27FC236}">
                  <a16:creationId xmlns:a16="http://schemas.microsoft.com/office/drawing/2014/main" id="{74DACE76-AD58-4345-8931-E9AB016D4AC8}"/>
                </a:ext>
              </a:extLst>
            </p:cNvPr>
            <p:cNvSpPr>
              <a:spLocks/>
            </p:cNvSpPr>
            <p:nvPr/>
          </p:nvSpPr>
          <p:spPr bwMode="auto">
            <a:xfrm>
              <a:off x="3921125" y="8850313"/>
              <a:ext cx="938213" cy="1792288"/>
            </a:xfrm>
            <a:custGeom>
              <a:avLst/>
              <a:gdLst>
                <a:gd name="T0" fmla="*/ 0 w 1233"/>
                <a:gd name="T1" fmla="*/ 2356 h 2356"/>
                <a:gd name="T2" fmla="*/ 1233 w 1233"/>
                <a:gd name="T3" fmla="*/ 1784 h 2356"/>
                <a:gd name="T4" fmla="*/ 893 w 1233"/>
                <a:gd name="T5" fmla="*/ 7 h 2356"/>
                <a:gd name="T6" fmla="*/ 45 w 1233"/>
                <a:gd name="T7" fmla="*/ 234 h 2356"/>
                <a:gd name="T8" fmla="*/ 0 w 1233"/>
                <a:gd name="T9" fmla="*/ 2356 h 2356"/>
              </a:gdLst>
              <a:ahLst/>
              <a:cxnLst>
                <a:cxn ang="0">
                  <a:pos x="T0" y="T1"/>
                </a:cxn>
                <a:cxn ang="0">
                  <a:pos x="T2" y="T3"/>
                </a:cxn>
                <a:cxn ang="0">
                  <a:pos x="T4" y="T5"/>
                </a:cxn>
                <a:cxn ang="0">
                  <a:pos x="T6" y="T7"/>
                </a:cxn>
                <a:cxn ang="0">
                  <a:pos x="T8" y="T9"/>
                </a:cxn>
              </a:cxnLst>
              <a:rect l="0" t="0" r="r" b="b"/>
              <a:pathLst>
                <a:path w="1233" h="2356">
                  <a:moveTo>
                    <a:pt x="0" y="2356"/>
                  </a:moveTo>
                  <a:lnTo>
                    <a:pt x="1233" y="1784"/>
                  </a:lnTo>
                  <a:cubicBezTo>
                    <a:pt x="1233" y="1784"/>
                    <a:pt x="903" y="0"/>
                    <a:pt x="893" y="7"/>
                  </a:cubicBezTo>
                  <a:cubicBezTo>
                    <a:pt x="883" y="14"/>
                    <a:pt x="45" y="234"/>
                    <a:pt x="45" y="234"/>
                  </a:cubicBezTo>
                  <a:lnTo>
                    <a:pt x="0" y="2356"/>
                  </a:lnTo>
                  <a:close/>
                </a:path>
              </a:pathLst>
            </a:custGeom>
            <a:solidFill>
              <a:srgbClr val="0B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3" name="Freeform 148">
              <a:extLst>
                <a:ext uri="{FF2B5EF4-FFF2-40B4-BE49-F238E27FC236}">
                  <a16:creationId xmlns:a16="http://schemas.microsoft.com/office/drawing/2014/main" id="{2958E811-06A2-4380-98FB-290FD6AE4A64}"/>
                </a:ext>
              </a:extLst>
            </p:cNvPr>
            <p:cNvSpPr>
              <a:spLocks/>
            </p:cNvSpPr>
            <p:nvPr/>
          </p:nvSpPr>
          <p:spPr bwMode="auto">
            <a:xfrm>
              <a:off x="3890963" y="8474075"/>
              <a:ext cx="566738" cy="609600"/>
            </a:xfrm>
            <a:custGeom>
              <a:avLst/>
              <a:gdLst>
                <a:gd name="T0" fmla="*/ 347 w 745"/>
                <a:gd name="T1" fmla="*/ 801 h 801"/>
                <a:gd name="T2" fmla="*/ 335 w 745"/>
                <a:gd name="T3" fmla="*/ 793 h 801"/>
                <a:gd name="T4" fmla="*/ 216 w 745"/>
                <a:gd name="T5" fmla="*/ 16 h 801"/>
                <a:gd name="T6" fmla="*/ 310 w 745"/>
                <a:gd name="T7" fmla="*/ 12 h 801"/>
                <a:gd name="T8" fmla="*/ 742 w 745"/>
                <a:gd name="T9" fmla="*/ 639 h 801"/>
                <a:gd name="T10" fmla="*/ 735 w 745"/>
                <a:gd name="T11" fmla="*/ 657 h 801"/>
                <a:gd name="T12" fmla="*/ 718 w 745"/>
                <a:gd name="T13" fmla="*/ 650 h 801"/>
                <a:gd name="T14" fmla="*/ 301 w 745"/>
                <a:gd name="T15" fmla="*/ 37 h 801"/>
                <a:gd name="T16" fmla="*/ 228 w 745"/>
                <a:gd name="T17" fmla="*/ 40 h 801"/>
                <a:gd name="T18" fmla="*/ 358 w 745"/>
                <a:gd name="T19" fmla="*/ 781 h 801"/>
                <a:gd name="T20" fmla="*/ 353 w 745"/>
                <a:gd name="T21" fmla="*/ 799 h 801"/>
                <a:gd name="T22" fmla="*/ 347 w 745"/>
                <a:gd name="T23" fmla="*/ 80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801">
                  <a:moveTo>
                    <a:pt x="347" y="801"/>
                  </a:moveTo>
                  <a:cubicBezTo>
                    <a:pt x="342" y="801"/>
                    <a:pt x="337" y="798"/>
                    <a:pt x="335" y="793"/>
                  </a:cubicBezTo>
                  <a:cubicBezTo>
                    <a:pt x="321" y="766"/>
                    <a:pt x="0" y="129"/>
                    <a:pt x="216" y="16"/>
                  </a:cubicBezTo>
                  <a:cubicBezTo>
                    <a:pt x="245" y="1"/>
                    <a:pt x="276" y="0"/>
                    <a:pt x="310" y="12"/>
                  </a:cubicBezTo>
                  <a:cubicBezTo>
                    <a:pt x="509" y="84"/>
                    <a:pt x="733" y="617"/>
                    <a:pt x="742" y="639"/>
                  </a:cubicBezTo>
                  <a:cubicBezTo>
                    <a:pt x="745" y="646"/>
                    <a:pt x="742" y="654"/>
                    <a:pt x="735" y="657"/>
                  </a:cubicBezTo>
                  <a:cubicBezTo>
                    <a:pt x="728" y="660"/>
                    <a:pt x="721" y="656"/>
                    <a:pt x="718" y="650"/>
                  </a:cubicBezTo>
                  <a:cubicBezTo>
                    <a:pt x="716" y="644"/>
                    <a:pt x="489" y="105"/>
                    <a:pt x="301" y="37"/>
                  </a:cubicBezTo>
                  <a:cubicBezTo>
                    <a:pt x="274" y="27"/>
                    <a:pt x="250" y="28"/>
                    <a:pt x="228" y="40"/>
                  </a:cubicBezTo>
                  <a:cubicBezTo>
                    <a:pt x="68" y="123"/>
                    <a:pt x="268" y="603"/>
                    <a:pt x="358" y="781"/>
                  </a:cubicBezTo>
                  <a:cubicBezTo>
                    <a:pt x="362" y="788"/>
                    <a:pt x="359" y="796"/>
                    <a:pt x="353" y="799"/>
                  </a:cubicBezTo>
                  <a:cubicBezTo>
                    <a:pt x="351" y="800"/>
                    <a:pt x="349" y="801"/>
                    <a:pt x="347" y="80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4" name="Freeform 155">
              <a:extLst>
                <a:ext uri="{FF2B5EF4-FFF2-40B4-BE49-F238E27FC236}">
                  <a16:creationId xmlns:a16="http://schemas.microsoft.com/office/drawing/2014/main" id="{CAF55307-561E-4AB9-A48C-7FE4A7AF440B}"/>
                </a:ext>
              </a:extLst>
            </p:cNvPr>
            <p:cNvSpPr>
              <a:spLocks/>
            </p:cNvSpPr>
            <p:nvPr/>
          </p:nvSpPr>
          <p:spPr bwMode="auto">
            <a:xfrm>
              <a:off x="4232275" y="7807325"/>
              <a:ext cx="1785938" cy="3544888"/>
            </a:xfrm>
            <a:custGeom>
              <a:avLst/>
              <a:gdLst>
                <a:gd name="T0" fmla="*/ 1771 w 2345"/>
                <a:gd name="T1" fmla="*/ 2670 h 4659"/>
                <a:gd name="T2" fmla="*/ 1948 w 2345"/>
                <a:gd name="T3" fmla="*/ 652 h 4659"/>
                <a:gd name="T4" fmla="*/ 1777 w 2345"/>
                <a:gd name="T5" fmla="*/ 0 h 4659"/>
                <a:gd name="T6" fmla="*/ 1385 w 2345"/>
                <a:gd name="T7" fmla="*/ 192 h 4659"/>
                <a:gd name="T8" fmla="*/ 563 w 2345"/>
                <a:gd name="T9" fmla="*/ 95 h 4659"/>
                <a:gd name="T10" fmla="*/ 419 w 2345"/>
                <a:gd name="T11" fmla="*/ 262 h 4659"/>
                <a:gd name="T12" fmla="*/ 61 w 2345"/>
                <a:gd name="T13" fmla="*/ 2622 h 4659"/>
                <a:gd name="T14" fmla="*/ 119 w 2345"/>
                <a:gd name="T15" fmla="*/ 4612 h 4659"/>
                <a:gd name="T16" fmla="*/ 444 w 2345"/>
                <a:gd name="T17" fmla="*/ 4659 h 4659"/>
                <a:gd name="T18" fmla="*/ 673 w 2345"/>
                <a:gd name="T19" fmla="*/ 3686 h 4659"/>
                <a:gd name="T20" fmla="*/ 714 w 2345"/>
                <a:gd name="T21" fmla="*/ 2602 h 4659"/>
                <a:gd name="T22" fmla="*/ 1068 w 2345"/>
                <a:gd name="T23" fmla="*/ 1326 h 4659"/>
                <a:gd name="T24" fmla="*/ 1195 w 2345"/>
                <a:gd name="T25" fmla="*/ 2783 h 4659"/>
                <a:gd name="T26" fmla="*/ 2057 w 2345"/>
                <a:gd name="T27" fmla="*/ 4270 h 4659"/>
                <a:gd name="T28" fmla="*/ 2345 w 2345"/>
                <a:gd name="T29" fmla="*/ 4270 h 4659"/>
                <a:gd name="T30" fmla="*/ 1771 w 2345"/>
                <a:gd name="T31" fmla="*/ 2670 h 4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5" h="4659">
                  <a:moveTo>
                    <a:pt x="1771" y="2670"/>
                  </a:moveTo>
                  <a:cubicBezTo>
                    <a:pt x="1771" y="2670"/>
                    <a:pt x="1938" y="1408"/>
                    <a:pt x="1948" y="652"/>
                  </a:cubicBezTo>
                  <a:cubicBezTo>
                    <a:pt x="1952" y="344"/>
                    <a:pt x="1935" y="71"/>
                    <a:pt x="1777" y="0"/>
                  </a:cubicBezTo>
                  <a:cubicBezTo>
                    <a:pt x="1652" y="70"/>
                    <a:pt x="1520" y="149"/>
                    <a:pt x="1385" y="192"/>
                  </a:cubicBezTo>
                  <a:cubicBezTo>
                    <a:pt x="957" y="326"/>
                    <a:pt x="700" y="210"/>
                    <a:pt x="563" y="95"/>
                  </a:cubicBezTo>
                  <a:cubicBezTo>
                    <a:pt x="503" y="112"/>
                    <a:pt x="444" y="135"/>
                    <a:pt x="419" y="262"/>
                  </a:cubicBezTo>
                  <a:cubicBezTo>
                    <a:pt x="266" y="1037"/>
                    <a:pt x="122" y="2307"/>
                    <a:pt x="61" y="2622"/>
                  </a:cubicBezTo>
                  <a:cubicBezTo>
                    <a:pt x="0" y="2936"/>
                    <a:pt x="85" y="4058"/>
                    <a:pt x="119" y="4612"/>
                  </a:cubicBezTo>
                  <a:lnTo>
                    <a:pt x="444" y="4659"/>
                  </a:lnTo>
                  <a:cubicBezTo>
                    <a:pt x="507" y="4416"/>
                    <a:pt x="602" y="4033"/>
                    <a:pt x="673" y="3686"/>
                  </a:cubicBezTo>
                  <a:cubicBezTo>
                    <a:pt x="788" y="3121"/>
                    <a:pt x="714" y="2602"/>
                    <a:pt x="714" y="2602"/>
                  </a:cubicBezTo>
                  <a:lnTo>
                    <a:pt x="1068" y="1326"/>
                  </a:lnTo>
                  <a:cubicBezTo>
                    <a:pt x="1068" y="1326"/>
                    <a:pt x="1117" y="2558"/>
                    <a:pt x="1195" y="2783"/>
                  </a:cubicBezTo>
                  <a:cubicBezTo>
                    <a:pt x="1308" y="3112"/>
                    <a:pt x="2057" y="4270"/>
                    <a:pt x="2057" y="4270"/>
                  </a:cubicBezTo>
                  <a:lnTo>
                    <a:pt x="2345" y="4270"/>
                  </a:lnTo>
                  <a:cubicBezTo>
                    <a:pt x="2114" y="3146"/>
                    <a:pt x="1771" y="2670"/>
                    <a:pt x="1771" y="2670"/>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5" name="Freeform 156">
              <a:extLst>
                <a:ext uri="{FF2B5EF4-FFF2-40B4-BE49-F238E27FC236}">
                  <a16:creationId xmlns:a16="http://schemas.microsoft.com/office/drawing/2014/main" id="{C1FB82D4-D069-449E-9335-C858A75D565A}"/>
                </a:ext>
              </a:extLst>
            </p:cNvPr>
            <p:cNvSpPr>
              <a:spLocks/>
            </p:cNvSpPr>
            <p:nvPr/>
          </p:nvSpPr>
          <p:spPr bwMode="auto">
            <a:xfrm>
              <a:off x="3829050" y="11595100"/>
              <a:ext cx="738188" cy="280988"/>
            </a:xfrm>
            <a:custGeom>
              <a:avLst/>
              <a:gdLst>
                <a:gd name="T0" fmla="*/ 695 w 970"/>
                <a:gd name="T1" fmla="*/ 196 h 370"/>
                <a:gd name="T2" fmla="*/ 773 w 970"/>
                <a:gd name="T3" fmla="*/ 92 h 370"/>
                <a:gd name="T4" fmla="*/ 623 w 970"/>
                <a:gd name="T5" fmla="*/ 0 h 370"/>
                <a:gd name="T6" fmla="*/ 436 w 970"/>
                <a:gd name="T7" fmla="*/ 202 h 370"/>
                <a:gd name="T8" fmla="*/ 0 w 970"/>
                <a:gd name="T9" fmla="*/ 265 h 370"/>
                <a:gd name="T10" fmla="*/ 883 w 970"/>
                <a:gd name="T11" fmla="*/ 370 h 370"/>
                <a:gd name="T12" fmla="*/ 967 w 970"/>
                <a:gd name="T13" fmla="*/ 112 h 370"/>
                <a:gd name="T14" fmla="*/ 695 w 970"/>
                <a:gd name="T15" fmla="*/ 196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370">
                  <a:moveTo>
                    <a:pt x="695" y="196"/>
                  </a:moveTo>
                  <a:lnTo>
                    <a:pt x="773" y="92"/>
                  </a:lnTo>
                  <a:cubicBezTo>
                    <a:pt x="736" y="41"/>
                    <a:pt x="665" y="13"/>
                    <a:pt x="623" y="0"/>
                  </a:cubicBezTo>
                  <a:lnTo>
                    <a:pt x="436" y="202"/>
                  </a:lnTo>
                  <a:cubicBezTo>
                    <a:pt x="100" y="129"/>
                    <a:pt x="0" y="265"/>
                    <a:pt x="0" y="265"/>
                  </a:cubicBezTo>
                  <a:lnTo>
                    <a:pt x="883" y="370"/>
                  </a:lnTo>
                  <a:cubicBezTo>
                    <a:pt x="952" y="273"/>
                    <a:pt x="970" y="185"/>
                    <a:pt x="967" y="112"/>
                  </a:cubicBezTo>
                  <a:cubicBezTo>
                    <a:pt x="826" y="100"/>
                    <a:pt x="695" y="196"/>
                    <a:pt x="695" y="19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6" name="Freeform 157">
              <a:extLst>
                <a:ext uri="{FF2B5EF4-FFF2-40B4-BE49-F238E27FC236}">
                  <a16:creationId xmlns:a16="http://schemas.microsoft.com/office/drawing/2014/main" id="{6F45A791-3CB7-45C0-AC10-E91FF915CA01}"/>
                </a:ext>
              </a:extLst>
            </p:cNvPr>
            <p:cNvSpPr>
              <a:spLocks/>
            </p:cNvSpPr>
            <p:nvPr/>
          </p:nvSpPr>
          <p:spPr bwMode="auto">
            <a:xfrm>
              <a:off x="4406900" y="6357938"/>
              <a:ext cx="1177925" cy="1697038"/>
            </a:xfrm>
            <a:custGeom>
              <a:avLst/>
              <a:gdLst>
                <a:gd name="T0" fmla="*/ 1120 w 1549"/>
                <a:gd name="T1" fmla="*/ 654 h 2231"/>
                <a:gd name="T2" fmla="*/ 1083 w 1549"/>
                <a:gd name="T3" fmla="*/ 19 h 2231"/>
                <a:gd name="T4" fmla="*/ 976 w 1549"/>
                <a:gd name="T5" fmla="*/ 0 h 2231"/>
                <a:gd name="T6" fmla="*/ 951 w 1549"/>
                <a:gd name="T7" fmla="*/ 0 h 2231"/>
                <a:gd name="T8" fmla="*/ 900 w 1549"/>
                <a:gd name="T9" fmla="*/ 282 h 2231"/>
                <a:gd name="T10" fmla="*/ 746 w 1549"/>
                <a:gd name="T11" fmla="*/ 430 h 2231"/>
                <a:gd name="T12" fmla="*/ 315 w 1549"/>
                <a:gd name="T13" fmla="*/ 422 h 2231"/>
                <a:gd name="T14" fmla="*/ 168 w 1549"/>
                <a:gd name="T15" fmla="*/ 245 h 2231"/>
                <a:gd name="T16" fmla="*/ 231 w 1549"/>
                <a:gd name="T17" fmla="*/ 38 h 2231"/>
                <a:gd name="T18" fmla="*/ 30 w 1549"/>
                <a:gd name="T19" fmla="*/ 294 h 2231"/>
                <a:gd name="T20" fmla="*/ 0 w 1549"/>
                <a:gd name="T21" fmla="*/ 578 h 2231"/>
                <a:gd name="T22" fmla="*/ 361 w 1549"/>
                <a:gd name="T23" fmla="*/ 1579 h 2231"/>
                <a:gd name="T24" fmla="*/ 335 w 1549"/>
                <a:gd name="T25" fmla="*/ 2000 h 2231"/>
                <a:gd name="T26" fmla="*/ 1157 w 1549"/>
                <a:gd name="T27" fmla="*/ 2097 h 2231"/>
                <a:gd name="T28" fmla="*/ 1549 w 1549"/>
                <a:gd name="T29" fmla="*/ 1905 h 2231"/>
                <a:gd name="T30" fmla="*/ 1157 w 1549"/>
                <a:gd name="T31" fmla="*/ 1375 h 2231"/>
                <a:gd name="T32" fmla="*/ 1193 w 1549"/>
                <a:gd name="T33" fmla="*/ 825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2231">
                  <a:moveTo>
                    <a:pt x="1120" y="654"/>
                  </a:moveTo>
                  <a:cubicBezTo>
                    <a:pt x="996" y="302"/>
                    <a:pt x="1050" y="177"/>
                    <a:pt x="1083" y="19"/>
                  </a:cubicBezTo>
                  <a:cubicBezTo>
                    <a:pt x="1050" y="6"/>
                    <a:pt x="1014" y="0"/>
                    <a:pt x="976" y="0"/>
                  </a:cubicBezTo>
                  <a:lnTo>
                    <a:pt x="951" y="0"/>
                  </a:lnTo>
                  <a:cubicBezTo>
                    <a:pt x="913" y="81"/>
                    <a:pt x="902" y="192"/>
                    <a:pt x="900" y="282"/>
                  </a:cubicBezTo>
                  <a:cubicBezTo>
                    <a:pt x="898" y="365"/>
                    <a:pt x="829" y="432"/>
                    <a:pt x="746" y="430"/>
                  </a:cubicBezTo>
                  <a:lnTo>
                    <a:pt x="315" y="422"/>
                  </a:lnTo>
                  <a:cubicBezTo>
                    <a:pt x="222" y="421"/>
                    <a:pt x="151" y="336"/>
                    <a:pt x="168" y="245"/>
                  </a:cubicBezTo>
                  <a:cubicBezTo>
                    <a:pt x="184" y="156"/>
                    <a:pt x="208" y="88"/>
                    <a:pt x="231" y="38"/>
                  </a:cubicBezTo>
                  <a:cubicBezTo>
                    <a:pt x="131" y="87"/>
                    <a:pt x="55" y="179"/>
                    <a:pt x="30" y="294"/>
                  </a:cubicBezTo>
                  <a:cubicBezTo>
                    <a:pt x="12" y="372"/>
                    <a:pt x="0" y="467"/>
                    <a:pt x="0" y="578"/>
                  </a:cubicBezTo>
                  <a:cubicBezTo>
                    <a:pt x="0" y="966"/>
                    <a:pt x="306" y="1225"/>
                    <a:pt x="361" y="1579"/>
                  </a:cubicBezTo>
                  <a:cubicBezTo>
                    <a:pt x="372" y="1652"/>
                    <a:pt x="361" y="1803"/>
                    <a:pt x="335" y="2000"/>
                  </a:cubicBezTo>
                  <a:cubicBezTo>
                    <a:pt x="472" y="2115"/>
                    <a:pt x="729" y="2231"/>
                    <a:pt x="1157" y="2097"/>
                  </a:cubicBezTo>
                  <a:cubicBezTo>
                    <a:pt x="1292" y="2054"/>
                    <a:pt x="1424" y="1975"/>
                    <a:pt x="1549" y="1905"/>
                  </a:cubicBezTo>
                  <a:cubicBezTo>
                    <a:pt x="1409" y="1575"/>
                    <a:pt x="1182" y="1507"/>
                    <a:pt x="1157" y="1375"/>
                  </a:cubicBezTo>
                  <a:cubicBezTo>
                    <a:pt x="1134" y="1251"/>
                    <a:pt x="1131" y="1190"/>
                    <a:pt x="1193" y="825"/>
                  </a:cubicBezTo>
                </a:path>
              </a:pathLst>
            </a:custGeom>
            <a:solidFill>
              <a:srgbClr val="05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7" name="Freeform 158">
              <a:extLst>
                <a:ext uri="{FF2B5EF4-FFF2-40B4-BE49-F238E27FC236}">
                  <a16:creationId xmlns:a16="http://schemas.microsoft.com/office/drawing/2014/main" id="{3E30BCEA-E6EF-494E-BA05-AAEBBCF70F3B}"/>
                </a:ext>
              </a:extLst>
            </p:cNvPr>
            <p:cNvSpPr>
              <a:spLocks/>
            </p:cNvSpPr>
            <p:nvPr/>
          </p:nvSpPr>
          <p:spPr bwMode="auto">
            <a:xfrm>
              <a:off x="4676775" y="8016875"/>
              <a:ext cx="282575" cy="671513"/>
            </a:xfrm>
            <a:custGeom>
              <a:avLst/>
              <a:gdLst>
                <a:gd name="T0" fmla="*/ 152 w 370"/>
                <a:gd name="T1" fmla="*/ 883 h 883"/>
                <a:gd name="T2" fmla="*/ 143 w 370"/>
                <a:gd name="T3" fmla="*/ 875 h 883"/>
                <a:gd name="T4" fmla="*/ 208 w 370"/>
                <a:gd name="T5" fmla="*/ 4 h 883"/>
                <a:gd name="T6" fmla="*/ 220 w 370"/>
                <a:gd name="T7" fmla="*/ 2 h 883"/>
                <a:gd name="T8" fmla="*/ 226 w 370"/>
                <a:gd name="T9" fmla="*/ 11 h 883"/>
                <a:gd name="T10" fmla="*/ 367 w 370"/>
                <a:gd name="T11" fmla="*/ 536 h 883"/>
                <a:gd name="T12" fmla="*/ 365 w 370"/>
                <a:gd name="T13" fmla="*/ 550 h 883"/>
                <a:gd name="T14" fmla="*/ 351 w 370"/>
                <a:gd name="T15" fmla="*/ 548 h 883"/>
                <a:gd name="T16" fmla="*/ 206 w 370"/>
                <a:gd name="T17" fmla="*/ 43 h 883"/>
                <a:gd name="T18" fmla="*/ 162 w 370"/>
                <a:gd name="T19" fmla="*/ 871 h 883"/>
                <a:gd name="T20" fmla="*/ 154 w 370"/>
                <a:gd name="T21" fmla="*/ 883 h 883"/>
                <a:gd name="T22" fmla="*/ 152 w 370"/>
                <a:gd name="T23"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0" h="883">
                  <a:moveTo>
                    <a:pt x="152" y="883"/>
                  </a:moveTo>
                  <a:cubicBezTo>
                    <a:pt x="148" y="883"/>
                    <a:pt x="144" y="880"/>
                    <a:pt x="143" y="875"/>
                  </a:cubicBezTo>
                  <a:cubicBezTo>
                    <a:pt x="0" y="240"/>
                    <a:pt x="200" y="13"/>
                    <a:pt x="208" y="4"/>
                  </a:cubicBezTo>
                  <a:cubicBezTo>
                    <a:pt x="211" y="1"/>
                    <a:pt x="216" y="0"/>
                    <a:pt x="220" y="2"/>
                  </a:cubicBezTo>
                  <a:cubicBezTo>
                    <a:pt x="224" y="3"/>
                    <a:pt x="226" y="7"/>
                    <a:pt x="226" y="11"/>
                  </a:cubicBezTo>
                  <a:cubicBezTo>
                    <a:pt x="226" y="14"/>
                    <a:pt x="212" y="313"/>
                    <a:pt x="367" y="536"/>
                  </a:cubicBezTo>
                  <a:cubicBezTo>
                    <a:pt x="370" y="541"/>
                    <a:pt x="369" y="547"/>
                    <a:pt x="365" y="550"/>
                  </a:cubicBezTo>
                  <a:cubicBezTo>
                    <a:pt x="360" y="553"/>
                    <a:pt x="354" y="552"/>
                    <a:pt x="351" y="548"/>
                  </a:cubicBezTo>
                  <a:cubicBezTo>
                    <a:pt x="222" y="362"/>
                    <a:pt x="207" y="127"/>
                    <a:pt x="206" y="43"/>
                  </a:cubicBezTo>
                  <a:cubicBezTo>
                    <a:pt x="160" y="116"/>
                    <a:pt x="48" y="361"/>
                    <a:pt x="162" y="871"/>
                  </a:cubicBezTo>
                  <a:cubicBezTo>
                    <a:pt x="163" y="876"/>
                    <a:pt x="160" y="882"/>
                    <a:pt x="154" y="883"/>
                  </a:cubicBezTo>
                  <a:cubicBezTo>
                    <a:pt x="154" y="883"/>
                    <a:pt x="153" y="883"/>
                    <a:pt x="152" y="88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8" name="Freeform: Shape 477">
              <a:extLst>
                <a:ext uri="{FF2B5EF4-FFF2-40B4-BE49-F238E27FC236}">
                  <a16:creationId xmlns:a16="http://schemas.microsoft.com/office/drawing/2014/main" id="{B8ACF399-0F80-4BA6-B015-0E401B2C230A}"/>
                </a:ext>
              </a:extLst>
            </p:cNvPr>
            <p:cNvSpPr>
              <a:spLocks/>
            </p:cNvSpPr>
            <p:nvPr/>
          </p:nvSpPr>
          <p:spPr bwMode="auto">
            <a:xfrm>
              <a:off x="4774883" y="8416718"/>
              <a:ext cx="220923" cy="346156"/>
            </a:xfrm>
            <a:custGeom>
              <a:avLst/>
              <a:gdLst>
                <a:gd name="connsiteX0" fmla="*/ 16873 w 220923"/>
                <a:gd name="connsiteY0" fmla="*/ 268172 h 346156"/>
                <a:gd name="connsiteX1" fmla="*/ 61031 w 220923"/>
                <a:gd name="connsiteY1" fmla="*/ 295294 h 346156"/>
                <a:gd name="connsiteX2" fmla="*/ 48088 w 220923"/>
                <a:gd name="connsiteY2" fmla="*/ 344264 h 346156"/>
                <a:gd name="connsiteX3" fmla="*/ 3930 w 220923"/>
                <a:gd name="connsiteY3" fmla="*/ 317896 h 346156"/>
                <a:gd name="connsiteX4" fmla="*/ 16873 w 220923"/>
                <a:gd name="connsiteY4" fmla="*/ 268172 h 346156"/>
                <a:gd name="connsiteX5" fmla="*/ 172987 w 220923"/>
                <a:gd name="connsiteY5" fmla="*/ 1580 h 346156"/>
                <a:gd name="connsiteX6" fmla="*/ 216699 w 220923"/>
                <a:gd name="connsiteY6" fmla="*/ 29186 h 346156"/>
                <a:gd name="connsiteX7" fmla="*/ 203887 w 220923"/>
                <a:gd name="connsiteY7" fmla="*/ 79798 h 346156"/>
                <a:gd name="connsiteX8" fmla="*/ 160174 w 220923"/>
                <a:gd name="connsiteY8" fmla="*/ 52192 h 346156"/>
                <a:gd name="connsiteX9" fmla="*/ 172987 w 220923"/>
                <a:gd name="connsiteY9" fmla="*/ 1580 h 34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23" h="346156">
                  <a:moveTo>
                    <a:pt x="16873" y="268172"/>
                  </a:moveTo>
                  <a:cubicBezTo>
                    <a:pt x="32861" y="262145"/>
                    <a:pt x="52657" y="274199"/>
                    <a:pt x="61031" y="295294"/>
                  </a:cubicBezTo>
                  <a:cubicBezTo>
                    <a:pt x="70168" y="315636"/>
                    <a:pt x="64077" y="338237"/>
                    <a:pt x="48088" y="344264"/>
                  </a:cubicBezTo>
                  <a:cubicBezTo>
                    <a:pt x="32100" y="351045"/>
                    <a:pt x="12305" y="338991"/>
                    <a:pt x="3930" y="317896"/>
                  </a:cubicBezTo>
                  <a:cubicBezTo>
                    <a:pt x="-4445" y="296801"/>
                    <a:pt x="884" y="274953"/>
                    <a:pt x="16873" y="268172"/>
                  </a:cubicBezTo>
                  <a:close/>
                  <a:moveTo>
                    <a:pt x="172987" y="1580"/>
                  </a:moveTo>
                  <a:cubicBezTo>
                    <a:pt x="188814" y="-4555"/>
                    <a:pt x="208409" y="7715"/>
                    <a:pt x="216699" y="29186"/>
                  </a:cubicBezTo>
                  <a:cubicBezTo>
                    <a:pt x="225743" y="50658"/>
                    <a:pt x="219714" y="72897"/>
                    <a:pt x="203887" y="79798"/>
                  </a:cubicBezTo>
                  <a:cubicBezTo>
                    <a:pt x="188060" y="85933"/>
                    <a:pt x="168465" y="73663"/>
                    <a:pt x="160174" y="52192"/>
                  </a:cubicBezTo>
                  <a:cubicBezTo>
                    <a:pt x="151130" y="30720"/>
                    <a:pt x="157160" y="8481"/>
                    <a:pt x="172987" y="1580"/>
                  </a:cubicBezTo>
                  <a:close/>
                </a:path>
              </a:pathLst>
            </a:custGeom>
            <a:solidFill>
              <a:srgbClr val="0DB6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79" name="Freeform 161">
              <a:extLst>
                <a:ext uri="{FF2B5EF4-FFF2-40B4-BE49-F238E27FC236}">
                  <a16:creationId xmlns:a16="http://schemas.microsoft.com/office/drawing/2014/main" id="{B1EAF43B-8B42-4AA1-AE6D-751929CB70D2}"/>
                </a:ext>
              </a:extLst>
            </p:cNvPr>
            <p:cNvSpPr>
              <a:spLocks/>
            </p:cNvSpPr>
            <p:nvPr/>
          </p:nvSpPr>
          <p:spPr bwMode="auto">
            <a:xfrm>
              <a:off x="5241925" y="8945563"/>
              <a:ext cx="703263" cy="930275"/>
            </a:xfrm>
            <a:custGeom>
              <a:avLst/>
              <a:gdLst>
                <a:gd name="T0" fmla="*/ 923 w 923"/>
                <a:gd name="T1" fmla="*/ 756 h 1223"/>
                <a:gd name="T2" fmla="*/ 34 w 923"/>
                <a:gd name="T3" fmla="*/ 1223 h 1223"/>
                <a:gd name="T4" fmla="*/ 0 w 923"/>
                <a:gd name="T5" fmla="*/ 221 h 1223"/>
                <a:gd name="T6" fmla="*/ 665 w 923"/>
                <a:gd name="T7" fmla="*/ 0 h 1223"/>
                <a:gd name="T8" fmla="*/ 923 w 923"/>
                <a:gd name="T9" fmla="*/ 756 h 1223"/>
              </a:gdLst>
              <a:ahLst/>
              <a:cxnLst>
                <a:cxn ang="0">
                  <a:pos x="T0" y="T1"/>
                </a:cxn>
                <a:cxn ang="0">
                  <a:pos x="T2" y="T3"/>
                </a:cxn>
                <a:cxn ang="0">
                  <a:pos x="T4" y="T5"/>
                </a:cxn>
                <a:cxn ang="0">
                  <a:pos x="T6" y="T7"/>
                </a:cxn>
                <a:cxn ang="0">
                  <a:pos x="T8" y="T9"/>
                </a:cxn>
              </a:cxnLst>
              <a:rect l="0" t="0" r="r" b="b"/>
              <a:pathLst>
                <a:path w="923" h="1223">
                  <a:moveTo>
                    <a:pt x="923" y="756"/>
                  </a:moveTo>
                  <a:lnTo>
                    <a:pt x="34" y="1223"/>
                  </a:lnTo>
                  <a:lnTo>
                    <a:pt x="0" y="221"/>
                  </a:lnTo>
                  <a:lnTo>
                    <a:pt x="665" y="0"/>
                  </a:lnTo>
                  <a:lnTo>
                    <a:pt x="923" y="756"/>
                  </a:lnTo>
                  <a:close/>
                </a:path>
              </a:pathLst>
            </a:custGeom>
            <a:solidFill>
              <a:srgbClr val="0DB6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0" name="Freeform 162">
              <a:extLst>
                <a:ext uri="{FF2B5EF4-FFF2-40B4-BE49-F238E27FC236}">
                  <a16:creationId xmlns:a16="http://schemas.microsoft.com/office/drawing/2014/main" id="{0520104B-2FF5-4299-9F86-CB29807951CF}"/>
                </a:ext>
              </a:extLst>
            </p:cNvPr>
            <p:cNvSpPr>
              <a:spLocks/>
            </p:cNvSpPr>
            <p:nvPr/>
          </p:nvSpPr>
          <p:spPr bwMode="auto">
            <a:xfrm>
              <a:off x="5327650" y="8628063"/>
              <a:ext cx="411163" cy="520700"/>
            </a:xfrm>
            <a:custGeom>
              <a:avLst/>
              <a:gdLst>
                <a:gd name="T0" fmla="*/ 14 w 539"/>
                <a:gd name="T1" fmla="*/ 686 h 686"/>
                <a:gd name="T2" fmla="*/ 13 w 539"/>
                <a:gd name="T3" fmla="*/ 686 h 686"/>
                <a:gd name="T4" fmla="*/ 1 w 539"/>
                <a:gd name="T5" fmla="*/ 672 h 686"/>
                <a:gd name="T6" fmla="*/ 299 w 539"/>
                <a:gd name="T7" fmla="*/ 0 h 686"/>
                <a:gd name="T8" fmla="*/ 413 w 539"/>
                <a:gd name="T9" fmla="*/ 50 h 686"/>
                <a:gd name="T10" fmla="*/ 525 w 539"/>
                <a:gd name="T11" fmla="*/ 544 h 686"/>
                <a:gd name="T12" fmla="*/ 511 w 539"/>
                <a:gd name="T13" fmla="*/ 557 h 686"/>
                <a:gd name="T14" fmla="*/ 498 w 539"/>
                <a:gd name="T15" fmla="*/ 543 h 686"/>
                <a:gd name="T16" fmla="*/ 394 w 539"/>
                <a:gd name="T17" fmla="*/ 69 h 686"/>
                <a:gd name="T18" fmla="*/ 299 w 539"/>
                <a:gd name="T19" fmla="*/ 27 h 686"/>
                <a:gd name="T20" fmla="*/ 28 w 539"/>
                <a:gd name="T21" fmla="*/ 674 h 686"/>
                <a:gd name="T22" fmla="*/ 14 w 539"/>
                <a:gd name="T23" fmla="*/ 68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 h="686">
                  <a:moveTo>
                    <a:pt x="14" y="686"/>
                  </a:moveTo>
                  <a:cubicBezTo>
                    <a:pt x="14" y="686"/>
                    <a:pt x="14" y="686"/>
                    <a:pt x="13" y="686"/>
                  </a:cubicBezTo>
                  <a:cubicBezTo>
                    <a:pt x="6" y="686"/>
                    <a:pt x="0" y="679"/>
                    <a:pt x="1" y="672"/>
                  </a:cubicBezTo>
                  <a:cubicBezTo>
                    <a:pt x="3" y="644"/>
                    <a:pt x="54" y="0"/>
                    <a:pt x="299" y="0"/>
                  </a:cubicBezTo>
                  <a:cubicBezTo>
                    <a:pt x="343" y="0"/>
                    <a:pt x="381" y="17"/>
                    <a:pt x="413" y="50"/>
                  </a:cubicBezTo>
                  <a:cubicBezTo>
                    <a:pt x="539" y="182"/>
                    <a:pt x="525" y="529"/>
                    <a:pt x="525" y="544"/>
                  </a:cubicBezTo>
                  <a:cubicBezTo>
                    <a:pt x="524" y="551"/>
                    <a:pt x="518" y="557"/>
                    <a:pt x="511" y="557"/>
                  </a:cubicBezTo>
                  <a:cubicBezTo>
                    <a:pt x="504" y="556"/>
                    <a:pt x="498" y="550"/>
                    <a:pt x="498" y="543"/>
                  </a:cubicBezTo>
                  <a:cubicBezTo>
                    <a:pt x="498" y="539"/>
                    <a:pt x="512" y="192"/>
                    <a:pt x="394" y="69"/>
                  </a:cubicBezTo>
                  <a:cubicBezTo>
                    <a:pt x="367" y="41"/>
                    <a:pt x="336" y="27"/>
                    <a:pt x="299" y="27"/>
                  </a:cubicBezTo>
                  <a:cubicBezTo>
                    <a:pt x="79" y="27"/>
                    <a:pt x="28" y="667"/>
                    <a:pt x="28" y="674"/>
                  </a:cubicBezTo>
                  <a:cubicBezTo>
                    <a:pt x="27" y="681"/>
                    <a:pt x="21" y="686"/>
                    <a:pt x="14" y="6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1" name="Freeform 163">
              <a:extLst>
                <a:ext uri="{FF2B5EF4-FFF2-40B4-BE49-F238E27FC236}">
                  <a16:creationId xmlns:a16="http://schemas.microsoft.com/office/drawing/2014/main" id="{6B7A9E32-BAC7-4BFF-90C2-2AC22D846F23}"/>
                </a:ext>
              </a:extLst>
            </p:cNvPr>
            <p:cNvSpPr>
              <a:spLocks/>
            </p:cNvSpPr>
            <p:nvPr/>
          </p:nvSpPr>
          <p:spPr bwMode="auto">
            <a:xfrm>
              <a:off x="5159375" y="9113838"/>
              <a:ext cx="107950" cy="762000"/>
            </a:xfrm>
            <a:custGeom>
              <a:avLst/>
              <a:gdLst>
                <a:gd name="T0" fmla="*/ 108 w 142"/>
                <a:gd name="T1" fmla="*/ 0 h 1002"/>
                <a:gd name="T2" fmla="*/ 0 w 142"/>
                <a:gd name="T3" fmla="*/ 942 h 1002"/>
                <a:gd name="T4" fmla="*/ 142 w 142"/>
                <a:gd name="T5" fmla="*/ 1002 h 1002"/>
                <a:gd name="T6" fmla="*/ 108 w 142"/>
                <a:gd name="T7" fmla="*/ 0 h 1002"/>
              </a:gdLst>
              <a:ahLst/>
              <a:cxnLst>
                <a:cxn ang="0">
                  <a:pos x="T0" y="T1"/>
                </a:cxn>
                <a:cxn ang="0">
                  <a:pos x="T2" y="T3"/>
                </a:cxn>
                <a:cxn ang="0">
                  <a:pos x="T4" y="T5"/>
                </a:cxn>
                <a:cxn ang="0">
                  <a:pos x="T6" y="T7"/>
                </a:cxn>
              </a:cxnLst>
              <a:rect l="0" t="0" r="r" b="b"/>
              <a:pathLst>
                <a:path w="142" h="1002">
                  <a:moveTo>
                    <a:pt x="108" y="0"/>
                  </a:moveTo>
                  <a:lnTo>
                    <a:pt x="0" y="942"/>
                  </a:lnTo>
                  <a:lnTo>
                    <a:pt x="142" y="1002"/>
                  </a:lnTo>
                  <a:lnTo>
                    <a:pt x="108" y="0"/>
                  </a:lnTo>
                  <a:close/>
                </a:path>
              </a:pathLst>
            </a:custGeom>
            <a:solidFill>
              <a:srgbClr val="0B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2" name="Freeform 164">
              <a:extLst>
                <a:ext uri="{FF2B5EF4-FFF2-40B4-BE49-F238E27FC236}">
                  <a16:creationId xmlns:a16="http://schemas.microsoft.com/office/drawing/2014/main" id="{60F9C485-BF3E-4DCA-A5E3-E1868D42CD4C}"/>
                </a:ext>
              </a:extLst>
            </p:cNvPr>
            <p:cNvSpPr>
              <a:spLocks/>
            </p:cNvSpPr>
            <p:nvPr/>
          </p:nvSpPr>
          <p:spPr bwMode="auto">
            <a:xfrm>
              <a:off x="5508625" y="9061450"/>
              <a:ext cx="87313" cy="461963"/>
            </a:xfrm>
            <a:custGeom>
              <a:avLst/>
              <a:gdLst>
                <a:gd name="T0" fmla="*/ 0 w 115"/>
                <a:gd name="T1" fmla="*/ 0 h 606"/>
                <a:gd name="T2" fmla="*/ 14 w 115"/>
                <a:gd name="T3" fmla="*/ 590 h 606"/>
                <a:gd name="T4" fmla="*/ 115 w 115"/>
                <a:gd name="T5" fmla="*/ 606 h 606"/>
                <a:gd name="T6" fmla="*/ 0 w 115"/>
                <a:gd name="T7" fmla="*/ 0 h 606"/>
              </a:gdLst>
              <a:ahLst/>
              <a:cxnLst>
                <a:cxn ang="0">
                  <a:pos x="T0" y="T1"/>
                </a:cxn>
                <a:cxn ang="0">
                  <a:pos x="T2" y="T3"/>
                </a:cxn>
                <a:cxn ang="0">
                  <a:pos x="T4" y="T5"/>
                </a:cxn>
                <a:cxn ang="0">
                  <a:pos x="T6" y="T7"/>
                </a:cxn>
              </a:cxnLst>
              <a:rect l="0" t="0" r="r" b="b"/>
              <a:pathLst>
                <a:path w="115" h="606">
                  <a:moveTo>
                    <a:pt x="0" y="0"/>
                  </a:moveTo>
                  <a:lnTo>
                    <a:pt x="14" y="590"/>
                  </a:lnTo>
                  <a:lnTo>
                    <a:pt x="115" y="60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3" name="Freeform 165">
              <a:extLst>
                <a:ext uri="{FF2B5EF4-FFF2-40B4-BE49-F238E27FC236}">
                  <a16:creationId xmlns:a16="http://schemas.microsoft.com/office/drawing/2014/main" id="{D6B9C002-D9E4-4E73-8A1D-6F9094C18D4A}"/>
                </a:ext>
              </a:extLst>
            </p:cNvPr>
            <p:cNvSpPr>
              <a:spLocks/>
            </p:cNvSpPr>
            <p:nvPr/>
          </p:nvSpPr>
          <p:spPr bwMode="auto">
            <a:xfrm>
              <a:off x="5508625" y="9028113"/>
              <a:ext cx="266700" cy="495300"/>
            </a:xfrm>
            <a:custGeom>
              <a:avLst/>
              <a:gdLst>
                <a:gd name="T0" fmla="*/ 115 w 351"/>
                <a:gd name="T1" fmla="*/ 651 h 651"/>
                <a:gd name="T2" fmla="*/ 351 w 351"/>
                <a:gd name="T3" fmla="*/ 526 h 651"/>
                <a:gd name="T4" fmla="*/ 158 w 351"/>
                <a:gd name="T5" fmla="*/ 0 h 651"/>
                <a:gd name="T6" fmla="*/ 0 w 351"/>
                <a:gd name="T7" fmla="*/ 45 h 651"/>
              </a:gdLst>
              <a:ahLst/>
              <a:cxnLst>
                <a:cxn ang="0">
                  <a:pos x="T0" y="T1"/>
                </a:cxn>
                <a:cxn ang="0">
                  <a:pos x="T2" y="T3"/>
                </a:cxn>
                <a:cxn ang="0">
                  <a:pos x="T4" y="T5"/>
                </a:cxn>
                <a:cxn ang="0">
                  <a:pos x="T6" y="T7"/>
                </a:cxn>
              </a:cxnLst>
              <a:rect l="0" t="0" r="r" b="b"/>
              <a:pathLst>
                <a:path w="351" h="651">
                  <a:moveTo>
                    <a:pt x="115" y="651"/>
                  </a:moveTo>
                  <a:lnTo>
                    <a:pt x="351" y="526"/>
                  </a:lnTo>
                  <a:lnTo>
                    <a:pt x="158" y="0"/>
                  </a:lnTo>
                  <a:lnTo>
                    <a:pt x="0" y="45"/>
                  </a:lnTo>
                </a:path>
              </a:pathLst>
            </a:custGeom>
            <a:solidFill>
              <a:srgbClr val="05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4" name="Freeform 166">
              <a:extLst>
                <a:ext uri="{FF2B5EF4-FFF2-40B4-BE49-F238E27FC236}">
                  <a16:creationId xmlns:a16="http://schemas.microsoft.com/office/drawing/2014/main" id="{7C4A7037-E332-4E27-8973-4ED68EB9AE29}"/>
                </a:ext>
              </a:extLst>
            </p:cNvPr>
            <p:cNvSpPr>
              <a:spLocks/>
            </p:cNvSpPr>
            <p:nvPr/>
          </p:nvSpPr>
          <p:spPr bwMode="auto">
            <a:xfrm>
              <a:off x="4802188" y="5905500"/>
              <a:ext cx="142875" cy="139700"/>
            </a:xfrm>
            <a:custGeom>
              <a:avLst/>
              <a:gdLst>
                <a:gd name="T0" fmla="*/ 152 w 188"/>
                <a:gd name="T1" fmla="*/ 118 h 183"/>
                <a:gd name="T2" fmla="*/ 32 w 188"/>
                <a:gd name="T3" fmla="*/ 168 h 183"/>
                <a:gd name="T4" fmla="*/ 35 w 188"/>
                <a:gd name="T5" fmla="*/ 65 h 183"/>
                <a:gd name="T6" fmla="*/ 155 w 188"/>
                <a:gd name="T7" fmla="*/ 15 h 183"/>
                <a:gd name="T8" fmla="*/ 152 w 188"/>
                <a:gd name="T9" fmla="*/ 118 h 183"/>
              </a:gdLst>
              <a:ahLst/>
              <a:cxnLst>
                <a:cxn ang="0">
                  <a:pos x="T0" y="T1"/>
                </a:cxn>
                <a:cxn ang="0">
                  <a:pos x="T2" y="T3"/>
                </a:cxn>
                <a:cxn ang="0">
                  <a:pos x="T4" y="T5"/>
                </a:cxn>
                <a:cxn ang="0">
                  <a:pos x="T6" y="T7"/>
                </a:cxn>
                <a:cxn ang="0">
                  <a:pos x="T8" y="T9"/>
                </a:cxn>
              </a:cxnLst>
              <a:rect l="0" t="0" r="r" b="b"/>
              <a:pathLst>
                <a:path w="188" h="183">
                  <a:moveTo>
                    <a:pt x="152" y="118"/>
                  </a:moveTo>
                  <a:cubicBezTo>
                    <a:pt x="118" y="160"/>
                    <a:pt x="65" y="183"/>
                    <a:pt x="32" y="168"/>
                  </a:cubicBezTo>
                  <a:cubicBezTo>
                    <a:pt x="0" y="154"/>
                    <a:pt x="1" y="107"/>
                    <a:pt x="35" y="65"/>
                  </a:cubicBezTo>
                  <a:cubicBezTo>
                    <a:pt x="69" y="23"/>
                    <a:pt x="123" y="0"/>
                    <a:pt x="155" y="15"/>
                  </a:cubicBezTo>
                  <a:cubicBezTo>
                    <a:pt x="188" y="29"/>
                    <a:pt x="186" y="75"/>
                    <a:pt x="152" y="118"/>
                  </a:cubicBezTo>
                  <a:close/>
                </a:path>
              </a:pathLst>
            </a:custGeom>
            <a:solidFill>
              <a:srgbClr val="E2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5" name="Freeform 170">
              <a:extLst>
                <a:ext uri="{FF2B5EF4-FFF2-40B4-BE49-F238E27FC236}">
                  <a16:creationId xmlns:a16="http://schemas.microsoft.com/office/drawing/2014/main" id="{447880E8-B7F4-4673-9601-3E0F4E1150CB}"/>
                </a:ext>
              </a:extLst>
            </p:cNvPr>
            <p:cNvSpPr>
              <a:spLocks/>
            </p:cNvSpPr>
            <p:nvPr/>
          </p:nvSpPr>
          <p:spPr bwMode="auto">
            <a:xfrm>
              <a:off x="4022725" y="8445500"/>
              <a:ext cx="188913" cy="79375"/>
            </a:xfrm>
            <a:custGeom>
              <a:avLst/>
              <a:gdLst>
                <a:gd name="T0" fmla="*/ 5 w 248"/>
                <a:gd name="T1" fmla="*/ 42 h 105"/>
                <a:gd name="T2" fmla="*/ 88 w 248"/>
                <a:gd name="T3" fmla="*/ 99 h 105"/>
                <a:gd name="T4" fmla="*/ 248 w 248"/>
                <a:gd name="T5" fmla="*/ 0 h 105"/>
                <a:gd name="T6" fmla="*/ 5 w 248"/>
                <a:gd name="T7" fmla="*/ 42 h 105"/>
              </a:gdLst>
              <a:ahLst/>
              <a:cxnLst>
                <a:cxn ang="0">
                  <a:pos x="T0" y="T1"/>
                </a:cxn>
                <a:cxn ang="0">
                  <a:pos x="T2" y="T3"/>
                </a:cxn>
                <a:cxn ang="0">
                  <a:pos x="T4" y="T5"/>
                </a:cxn>
                <a:cxn ang="0">
                  <a:pos x="T6" y="T7"/>
                </a:cxn>
              </a:cxnLst>
              <a:rect l="0" t="0" r="r" b="b"/>
              <a:pathLst>
                <a:path w="248" h="105">
                  <a:moveTo>
                    <a:pt x="5" y="42"/>
                  </a:moveTo>
                  <a:cubicBezTo>
                    <a:pt x="5" y="42"/>
                    <a:pt x="0" y="105"/>
                    <a:pt x="88" y="99"/>
                  </a:cubicBezTo>
                  <a:cubicBezTo>
                    <a:pt x="177" y="93"/>
                    <a:pt x="248" y="0"/>
                    <a:pt x="248" y="0"/>
                  </a:cubicBezTo>
                  <a:lnTo>
                    <a:pt x="5" y="42"/>
                  </a:lnTo>
                  <a:close/>
                </a:path>
              </a:pathLst>
            </a:custGeom>
            <a:solidFill>
              <a:srgbClr val="E2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6" name="Freeform 171">
              <a:extLst>
                <a:ext uri="{FF2B5EF4-FFF2-40B4-BE49-F238E27FC236}">
                  <a16:creationId xmlns:a16="http://schemas.microsoft.com/office/drawing/2014/main" id="{06E30403-514F-4FD8-8E1F-D1051E94A523}"/>
                </a:ext>
              </a:extLst>
            </p:cNvPr>
            <p:cNvSpPr>
              <a:spLocks/>
            </p:cNvSpPr>
            <p:nvPr/>
          </p:nvSpPr>
          <p:spPr bwMode="auto">
            <a:xfrm>
              <a:off x="5364163" y="8634413"/>
              <a:ext cx="274638" cy="438150"/>
            </a:xfrm>
            <a:custGeom>
              <a:avLst/>
              <a:gdLst>
                <a:gd name="T0" fmla="*/ 189 w 360"/>
                <a:gd name="T1" fmla="*/ 574 h 574"/>
                <a:gd name="T2" fmla="*/ 176 w 360"/>
                <a:gd name="T3" fmla="*/ 566 h 574"/>
                <a:gd name="T4" fmla="*/ 137 w 360"/>
                <a:gd name="T5" fmla="*/ 17 h 574"/>
                <a:gd name="T6" fmla="*/ 255 w 360"/>
                <a:gd name="T7" fmla="*/ 23 h 574"/>
                <a:gd name="T8" fmla="*/ 360 w 360"/>
                <a:gd name="T9" fmla="*/ 515 h 574"/>
                <a:gd name="T10" fmla="*/ 347 w 360"/>
                <a:gd name="T11" fmla="*/ 529 h 574"/>
                <a:gd name="T12" fmla="*/ 347 w 360"/>
                <a:gd name="T13" fmla="*/ 529 h 574"/>
                <a:gd name="T14" fmla="*/ 334 w 360"/>
                <a:gd name="T15" fmla="*/ 516 h 574"/>
                <a:gd name="T16" fmla="*/ 240 w 360"/>
                <a:gd name="T17" fmla="*/ 45 h 574"/>
                <a:gd name="T18" fmla="*/ 146 w 360"/>
                <a:gd name="T19" fmla="*/ 42 h 574"/>
                <a:gd name="T20" fmla="*/ 201 w 360"/>
                <a:gd name="T21" fmla="*/ 556 h 574"/>
                <a:gd name="T22" fmla="*/ 193 w 360"/>
                <a:gd name="T23" fmla="*/ 573 h 574"/>
                <a:gd name="T24" fmla="*/ 189 w 360"/>
                <a:gd name="T25"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574">
                  <a:moveTo>
                    <a:pt x="189" y="574"/>
                  </a:moveTo>
                  <a:cubicBezTo>
                    <a:pt x="183" y="574"/>
                    <a:pt x="178" y="571"/>
                    <a:pt x="176" y="566"/>
                  </a:cubicBezTo>
                  <a:cubicBezTo>
                    <a:pt x="158" y="515"/>
                    <a:pt x="0" y="68"/>
                    <a:pt x="137" y="17"/>
                  </a:cubicBezTo>
                  <a:cubicBezTo>
                    <a:pt x="184" y="0"/>
                    <a:pt x="224" y="2"/>
                    <a:pt x="255" y="23"/>
                  </a:cubicBezTo>
                  <a:cubicBezTo>
                    <a:pt x="336" y="78"/>
                    <a:pt x="355" y="245"/>
                    <a:pt x="360" y="515"/>
                  </a:cubicBezTo>
                  <a:cubicBezTo>
                    <a:pt x="360" y="523"/>
                    <a:pt x="354" y="529"/>
                    <a:pt x="347" y="529"/>
                  </a:cubicBezTo>
                  <a:lnTo>
                    <a:pt x="347" y="529"/>
                  </a:lnTo>
                  <a:cubicBezTo>
                    <a:pt x="340" y="529"/>
                    <a:pt x="334" y="523"/>
                    <a:pt x="334" y="516"/>
                  </a:cubicBezTo>
                  <a:cubicBezTo>
                    <a:pt x="329" y="307"/>
                    <a:pt x="319" y="99"/>
                    <a:pt x="240" y="45"/>
                  </a:cubicBezTo>
                  <a:cubicBezTo>
                    <a:pt x="216" y="29"/>
                    <a:pt x="185" y="27"/>
                    <a:pt x="146" y="42"/>
                  </a:cubicBezTo>
                  <a:cubicBezTo>
                    <a:pt x="61" y="74"/>
                    <a:pt x="135" y="374"/>
                    <a:pt x="201" y="556"/>
                  </a:cubicBezTo>
                  <a:cubicBezTo>
                    <a:pt x="204" y="563"/>
                    <a:pt x="200" y="571"/>
                    <a:pt x="193" y="573"/>
                  </a:cubicBezTo>
                  <a:cubicBezTo>
                    <a:pt x="192" y="574"/>
                    <a:pt x="190" y="574"/>
                    <a:pt x="189" y="5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7" name="Freeform 172">
              <a:extLst>
                <a:ext uri="{FF2B5EF4-FFF2-40B4-BE49-F238E27FC236}">
                  <a16:creationId xmlns:a16="http://schemas.microsoft.com/office/drawing/2014/main" id="{9BE26258-B29E-4016-946E-FB795A734F06}"/>
                </a:ext>
              </a:extLst>
            </p:cNvPr>
            <p:cNvSpPr>
              <a:spLocks/>
            </p:cNvSpPr>
            <p:nvPr/>
          </p:nvSpPr>
          <p:spPr bwMode="auto">
            <a:xfrm>
              <a:off x="5146675" y="6365875"/>
              <a:ext cx="631825" cy="2446338"/>
            </a:xfrm>
            <a:custGeom>
              <a:avLst/>
              <a:gdLst>
                <a:gd name="T0" fmla="*/ 71 w 830"/>
                <a:gd name="T1" fmla="*/ 502 h 3213"/>
                <a:gd name="T2" fmla="*/ 471 w 830"/>
                <a:gd name="T3" fmla="*/ 1572 h 3213"/>
                <a:gd name="T4" fmla="*/ 408 w 830"/>
                <a:gd name="T5" fmla="*/ 2714 h 3213"/>
                <a:gd name="T6" fmla="*/ 359 w 830"/>
                <a:gd name="T7" fmla="*/ 2995 h 3213"/>
                <a:gd name="T8" fmla="*/ 418 w 830"/>
                <a:gd name="T9" fmla="*/ 3042 h 3213"/>
                <a:gd name="T10" fmla="*/ 405 w 830"/>
                <a:gd name="T11" fmla="*/ 3185 h 3213"/>
                <a:gd name="T12" fmla="*/ 618 w 830"/>
                <a:gd name="T13" fmla="*/ 2701 h 3213"/>
                <a:gd name="T14" fmla="*/ 827 w 830"/>
                <a:gd name="T15" fmla="*/ 1571 h 3213"/>
                <a:gd name="T16" fmla="*/ 825 w 830"/>
                <a:gd name="T17" fmla="*/ 1518 h 3213"/>
                <a:gd name="T18" fmla="*/ 92 w 830"/>
                <a:gd name="T19" fmla="*/ 0 h 3213"/>
                <a:gd name="T20" fmla="*/ 71 w 830"/>
                <a:gd name="T21" fmla="*/ 502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0" h="3213">
                  <a:moveTo>
                    <a:pt x="71" y="502"/>
                  </a:moveTo>
                  <a:lnTo>
                    <a:pt x="471" y="1572"/>
                  </a:lnTo>
                  <a:lnTo>
                    <a:pt x="408" y="2714"/>
                  </a:lnTo>
                  <a:cubicBezTo>
                    <a:pt x="408" y="2714"/>
                    <a:pt x="286" y="2933"/>
                    <a:pt x="359" y="2995"/>
                  </a:cubicBezTo>
                  <a:lnTo>
                    <a:pt x="418" y="3042"/>
                  </a:lnTo>
                  <a:cubicBezTo>
                    <a:pt x="418" y="3042"/>
                    <a:pt x="374" y="3167"/>
                    <a:pt x="405" y="3185"/>
                  </a:cubicBezTo>
                  <a:cubicBezTo>
                    <a:pt x="453" y="3213"/>
                    <a:pt x="693" y="3159"/>
                    <a:pt x="618" y="2701"/>
                  </a:cubicBezTo>
                  <a:lnTo>
                    <a:pt x="827" y="1571"/>
                  </a:lnTo>
                  <a:cubicBezTo>
                    <a:pt x="830" y="1553"/>
                    <a:pt x="830" y="1535"/>
                    <a:pt x="825" y="1518"/>
                  </a:cubicBezTo>
                  <a:cubicBezTo>
                    <a:pt x="769" y="1315"/>
                    <a:pt x="397" y="0"/>
                    <a:pt x="92" y="0"/>
                  </a:cubicBezTo>
                  <a:cubicBezTo>
                    <a:pt x="92" y="0"/>
                    <a:pt x="0" y="188"/>
                    <a:pt x="71" y="502"/>
                  </a:cubicBezTo>
                  <a:close/>
                </a:path>
              </a:pathLst>
            </a:custGeom>
            <a:solidFill>
              <a:srgbClr val="E2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8" name="Freeform: Shape 487">
              <a:extLst>
                <a:ext uri="{FF2B5EF4-FFF2-40B4-BE49-F238E27FC236}">
                  <a16:creationId xmlns:a16="http://schemas.microsoft.com/office/drawing/2014/main" id="{DACFFCDC-214C-4388-AD18-C42E03890834}"/>
                </a:ext>
              </a:extLst>
            </p:cNvPr>
            <p:cNvSpPr>
              <a:spLocks/>
            </p:cNvSpPr>
            <p:nvPr/>
          </p:nvSpPr>
          <p:spPr bwMode="auto">
            <a:xfrm>
              <a:off x="4303713" y="11056937"/>
              <a:ext cx="1749425" cy="687388"/>
            </a:xfrm>
            <a:custGeom>
              <a:avLst/>
              <a:gdLst>
                <a:gd name="connsiteX0" fmla="*/ 19755 w 1749425"/>
                <a:gd name="connsiteY0" fmla="*/ 260350 h 687388"/>
                <a:gd name="connsiteX1" fmla="*/ 266700 w 1749425"/>
                <a:gd name="connsiteY1" fmla="*/ 296063 h 687388"/>
                <a:gd name="connsiteX2" fmla="*/ 216551 w 1749425"/>
                <a:gd name="connsiteY2" fmla="*/ 486787 h 687388"/>
                <a:gd name="connsiteX3" fmla="*/ 261381 w 1749425"/>
                <a:gd name="connsiteY3" fmla="*/ 623560 h 687388"/>
                <a:gd name="connsiteX4" fmla="*/ 54707 w 1749425"/>
                <a:gd name="connsiteY4" fmla="*/ 687388 h 687388"/>
                <a:gd name="connsiteX5" fmla="*/ 113974 w 1749425"/>
                <a:gd name="connsiteY5" fmla="*/ 608363 h 687388"/>
                <a:gd name="connsiteX6" fmla="*/ 0 w 1749425"/>
                <a:gd name="connsiteY6" fmla="*/ 538457 h 687388"/>
                <a:gd name="connsiteX7" fmla="*/ 34952 w 1749425"/>
                <a:gd name="connsiteY7" fmla="*/ 500464 h 687388"/>
                <a:gd name="connsiteX8" fmla="*/ 19755 w 1749425"/>
                <a:gd name="connsiteY8" fmla="*/ 260350 h 687388"/>
                <a:gd name="connsiteX9" fmla="*/ 1495425 w 1749425"/>
                <a:gd name="connsiteY9" fmla="*/ 0 h 687388"/>
                <a:gd name="connsiteX10" fmla="*/ 1714443 w 1749425"/>
                <a:gd name="connsiteY10" fmla="*/ 0 h 687388"/>
                <a:gd name="connsiteX11" fmla="*/ 1749425 w 1749425"/>
                <a:gd name="connsiteY11" fmla="*/ 112713 h 687388"/>
                <a:gd name="connsiteX12" fmla="*/ 1551701 w 1749425"/>
                <a:gd name="connsiteY12" fmla="*/ 1127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425" h="687388">
                  <a:moveTo>
                    <a:pt x="19755" y="260350"/>
                  </a:moveTo>
                  <a:lnTo>
                    <a:pt x="266700" y="296063"/>
                  </a:lnTo>
                  <a:cubicBezTo>
                    <a:pt x="236307" y="412321"/>
                    <a:pt x="216551" y="486787"/>
                    <a:pt x="216551" y="486787"/>
                  </a:cubicBezTo>
                  <a:cubicBezTo>
                    <a:pt x="216551" y="486787"/>
                    <a:pt x="257582" y="540736"/>
                    <a:pt x="261381" y="623560"/>
                  </a:cubicBezTo>
                  <a:cubicBezTo>
                    <a:pt x="154245" y="614442"/>
                    <a:pt x="54707" y="687388"/>
                    <a:pt x="54707" y="687388"/>
                  </a:cubicBezTo>
                  <a:lnTo>
                    <a:pt x="113974" y="608363"/>
                  </a:lnTo>
                  <a:cubicBezTo>
                    <a:pt x="85860" y="569611"/>
                    <a:pt x="31913" y="548335"/>
                    <a:pt x="0" y="538457"/>
                  </a:cubicBezTo>
                  <a:lnTo>
                    <a:pt x="34952" y="500464"/>
                  </a:lnTo>
                  <a:cubicBezTo>
                    <a:pt x="34952" y="500464"/>
                    <a:pt x="28873" y="406242"/>
                    <a:pt x="19755" y="260350"/>
                  </a:cubicBezTo>
                  <a:close/>
                  <a:moveTo>
                    <a:pt x="1495425" y="0"/>
                  </a:moveTo>
                  <a:lnTo>
                    <a:pt x="1714443" y="0"/>
                  </a:lnTo>
                  <a:lnTo>
                    <a:pt x="1749425" y="112713"/>
                  </a:lnTo>
                  <a:lnTo>
                    <a:pt x="1551701" y="112713"/>
                  </a:lnTo>
                  <a:close/>
                </a:path>
              </a:pathLst>
            </a:custGeom>
            <a:solidFill>
              <a:srgbClr val="E2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89" name="Freeform 174">
              <a:extLst>
                <a:ext uri="{FF2B5EF4-FFF2-40B4-BE49-F238E27FC236}">
                  <a16:creationId xmlns:a16="http://schemas.microsoft.com/office/drawing/2014/main" id="{4B1ECD75-B31E-419F-8D32-8DC801582DDF}"/>
                </a:ext>
              </a:extLst>
            </p:cNvPr>
            <p:cNvSpPr>
              <a:spLocks/>
            </p:cNvSpPr>
            <p:nvPr/>
          </p:nvSpPr>
          <p:spPr bwMode="auto">
            <a:xfrm>
              <a:off x="6167438" y="8178800"/>
              <a:ext cx="1709738" cy="1433513"/>
            </a:xfrm>
            <a:custGeom>
              <a:avLst/>
              <a:gdLst>
                <a:gd name="T0" fmla="*/ 1786 w 2247"/>
                <a:gd name="T1" fmla="*/ 1885 h 1885"/>
                <a:gd name="T2" fmla="*/ 0 w 2247"/>
                <a:gd name="T3" fmla="*/ 686 h 1885"/>
                <a:gd name="T4" fmla="*/ 461 w 2247"/>
                <a:gd name="T5" fmla="*/ 0 h 1885"/>
                <a:gd name="T6" fmla="*/ 2247 w 2247"/>
                <a:gd name="T7" fmla="*/ 1199 h 1885"/>
                <a:gd name="T8" fmla="*/ 1786 w 2247"/>
                <a:gd name="T9" fmla="*/ 1885 h 1885"/>
              </a:gdLst>
              <a:ahLst/>
              <a:cxnLst>
                <a:cxn ang="0">
                  <a:pos x="T0" y="T1"/>
                </a:cxn>
                <a:cxn ang="0">
                  <a:pos x="T2" y="T3"/>
                </a:cxn>
                <a:cxn ang="0">
                  <a:pos x="T4" y="T5"/>
                </a:cxn>
                <a:cxn ang="0">
                  <a:pos x="T6" y="T7"/>
                </a:cxn>
                <a:cxn ang="0">
                  <a:pos x="T8" y="T9"/>
                </a:cxn>
              </a:cxnLst>
              <a:rect l="0" t="0" r="r" b="b"/>
              <a:pathLst>
                <a:path w="2247" h="1885">
                  <a:moveTo>
                    <a:pt x="1786" y="1885"/>
                  </a:moveTo>
                  <a:lnTo>
                    <a:pt x="0" y="686"/>
                  </a:lnTo>
                  <a:lnTo>
                    <a:pt x="461" y="0"/>
                  </a:lnTo>
                  <a:lnTo>
                    <a:pt x="2247" y="1199"/>
                  </a:lnTo>
                  <a:lnTo>
                    <a:pt x="1786" y="1885"/>
                  </a:lnTo>
                  <a:close/>
                </a:path>
              </a:pathLst>
            </a:custGeom>
            <a:solidFill>
              <a:srgbClr val="423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0" name="Freeform 176">
              <a:extLst>
                <a:ext uri="{FF2B5EF4-FFF2-40B4-BE49-F238E27FC236}">
                  <a16:creationId xmlns:a16="http://schemas.microsoft.com/office/drawing/2014/main" id="{437DEB38-9BEA-4C87-89F0-736BB398BE04}"/>
                </a:ext>
              </a:extLst>
            </p:cNvPr>
            <p:cNvSpPr>
              <a:spLocks noEditPoints="1"/>
            </p:cNvSpPr>
            <p:nvPr/>
          </p:nvSpPr>
          <p:spPr bwMode="auto">
            <a:xfrm>
              <a:off x="7250113" y="8518525"/>
              <a:ext cx="403225" cy="363538"/>
            </a:xfrm>
            <a:custGeom>
              <a:avLst/>
              <a:gdLst>
                <a:gd name="T0" fmla="*/ 463 w 530"/>
                <a:gd name="T1" fmla="*/ 63 h 478"/>
                <a:gd name="T2" fmla="*/ 0 w 530"/>
                <a:gd name="T3" fmla="*/ 200 h 478"/>
                <a:gd name="T4" fmla="*/ 56 w 530"/>
                <a:gd name="T5" fmla="*/ 240 h 478"/>
                <a:gd name="T6" fmla="*/ 507 w 530"/>
                <a:gd name="T7" fmla="*/ 252 h 478"/>
                <a:gd name="T8" fmla="*/ 463 w 530"/>
                <a:gd name="T9" fmla="*/ 63 h 478"/>
                <a:gd name="T10" fmla="*/ 418 w 530"/>
                <a:gd name="T11" fmla="*/ 129 h 478"/>
                <a:gd name="T12" fmla="*/ 429 w 530"/>
                <a:gd name="T13" fmla="*/ 234 h 478"/>
                <a:gd name="T14" fmla="*/ 396 w 530"/>
                <a:gd name="T15" fmla="*/ 284 h 478"/>
                <a:gd name="T16" fmla="*/ 139 w 530"/>
                <a:gd name="T17" fmla="*/ 198 h 478"/>
                <a:gd name="T18" fmla="*/ 418 w 530"/>
                <a:gd name="T19" fmla="*/ 12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478">
                  <a:moveTo>
                    <a:pt x="463" y="63"/>
                  </a:moveTo>
                  <a:cubicBezTo>
                    <a:pt x="370" y="0"/>
                    <a:pt x="171" y="58"/>
                    <a:pt x="0" y="200"/>
                  </a:cubicBezTo>
                  <a:cubicBezTo>
                    <a:pt x="0" y="200"/>
                    <a:pt x="21" y="217"/>
                    <a:pt x="56" y="240"/>
                  </a:cubicBezTo>
                  <a:cubicBezTo>
                    <a:pt x="176" y="320"/>
                    <a:pt x="453" y="478"/>
                    <a:pt x="507" y="252"/>
                  </a:cubicBezTo>
                  <a:cubicBezTo>
                    <a:pt x="530" y="156"/>
                    <a:pt x="509" y="94"/>
                    <a:pt x="463" y="63"/>
                  </a:cubicBezTo>
                  <a:close/>
                  <a:moveTo>
                    <a:pt x="418" y="129"/>
                  </a:moveTo>
                  <a:cubicBezTo>
                    <a:pt x="446" y="148"/>
                    <a:pt x="435" y="209"/>
                    <a:pt x="429" y="234"/>
                  </a:cubicBezTo>
                  <a:cubicBezTo>
                    <a:pt x="419" y="276"/>
                    <a:pt x="403" y="282"/>
                    <a:pt x="396" y="284"/>
                  </a:cubicBezTo>
                  <a:cubicBezTo>
                    <a:pt x="362" y="298"/>
                    <a:pt x="274" y="282"/>
                    <a:pt x="139" y="198"/>
                  </a:cubicBezTo>
                  <a:cubicBezTo>
                    <a:pt x="268" y="118"/>
                    <a:pt x="380" y="104"/>
                    <a:pt x="418"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1" name="Freeform 177">
              <a:extLst>
                <a:ext uri="{FF2B5EF4-FFF2-40B4-BE49-F238E27FC236}">
                  <a16:creationId xmlns:a16="http://schemas.microsoft.com/office/drawing/2014/main" id="{246443F0-AD49-443F-8222-3CB6601F3FBE}"/>
                </a:ext>
              </a:extLst>
            </p:cNvPr>
            <p:cNvSpPr>
              <a:spLocks noEditPoints="1"/>
            </p:cNvSpPr>
            <p:nvPr/>
          </p:nvSpPr>
          <p:spPr bwMode="auto">
            <a:xfrm>
              <a:off x="6969125" y="8112125"/>
              <a:ext cx="592138" cy="557213"/>
            </a:xfrm>
            <a:custGeom>
              <a:avLst/>
              <a:gdLst>
                <a:gd name="T0" fmla="*/ 330 w 778"/>
                <a:gd name="T1" fmla="*/ 133 h 734"/>
                <a:gd name="T2" fmla="*/ 452 w 778"/>
                <a:gd name="T3" fmla="*/ 85 h 734"/>
                <a:gd name="T4" fmla="*/ 528 w 778"/>
                <a:gd name="T5" fmla="*/ 100 h 734"/>
                <a:gd name="T6" fmla="*/ 533 w 778"/>
                <a:gd name="T7" fmla="*/ 103 h 734"/>
                <a:gd name="T8" fmla="*/ 552 w 778"/>
                <a:gd name="T9" fmla="*/ 138 h 734"/>
                <a:gd name="T10" fmla="*/ 383 w 778"/>
                <a:gd name="T11" fmla="*/ 569 h 734"/>
                <a:gd name="T12" fmla="*/ 330 w 778"/>
                <a:gd name="T13" fmla="*/ 133 h 734"/>
                <a:gd name="T14" fmla="*/ 579 w 778"/>
                <a:gd name="T15" fmla="*/ 38 h 734"/>
                <a:gd name="T16" fmla="*/ 579 w 778"/>
                <a:gd name="T17" fmla="*/ 38 h 734"/>
                <a:gd name="T18" fmla="*/ 577 w 778"/>
                <a:gd name="T19" fmla="*/ 36 h 734"/>
                <a:gd name="T20" fmla="*/ 576 w 778"/>
                <a:gd name="T21" fmla="*/ 35 h 734"/>
                <a:gd name="T22" fmla="*/ 576 w 778"/>
                <a:gd name="T23" fmla="*/ 36 h 734"/>
                <a:gd name="T24" fmla="*/ 576 w 778"/>
                <a:gd name="T25" fmla="*/ 35 h 734"/>
                <a:gd name="T26" fmla="*/ 576 w 778"/>
                <a:gd name="T27" fmla="*/ 35 h 734"/>
                <a:gd name="T28" fmla="*/ 575 w 778"/>
                <a:gd name="T29" fmla="*/ 35 h 734"/>
                <a:gd name="T30" fmla="*/ 573 w 778"/>
                <a:gd name="T31" fmla="*/ 33 h 734"/>
                <a:gd name="T32" fmla="*/ 572 w 778"/>
                <a:gd name="T33" fmla="*/ 33 h 734"/>
                <a:gd name="T34" fmla="*/ 452 w 778"/>
                <a:gd name="T35" fmla="*/ 5 h 734"/>
                <a:gd name="T36" fmla="*/ 368 w 778"/>
                <a:gd name="T37" fmla="*/ 734 h 734"/>
                <a:gd name="T38" fmla="*/ 579 w 778"/>
                <a:gd name="T39" fmla="*/ 38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8" h="734">
                  <a:moveTo>
                    <a:pt x="330" y="133"/>
                  </a:moveTo>
                  <a:cubicBezTo>
                    <a:pt x="343" y="112"/>
                    <a:pt x="370" y="84"/>
                    <a:pt x="452" y="85"/>
                  </a:cubicBezTo>
                  <a:cubicBezTo>
                    <a:pt x="493" y="85"/>
                    <a:pt x="515" y="93"/>
                    <a:pt x="528" y="100"/>
                  </a:cubicBezTo>
                  <a:lnTo>
                    <a:pt x="533" y="103"/>
                  </a:lnTo>
                  <a:cubicBezTo>
                    <a:pt x="541" y="109"/>
                    <a:pt x="548" y="118"/>
                    <a:pt x="552" y="138"/>
                  </a:cubicBezTo>
                  <a:cubicBezTo>
                    <a:pt x="569" y="235"/>
                    <a:pt x="476" y="422"/>
                    <a:pt x="383" y="569"/>
                  </a:cubicBezTo>
                  <a:cubicBezTo>
                    <a:pt x="321" y="407"/>
                    <a:pt x="278" y="215"/>
                    <a:pt x="330" y="133"/>
                  </a:cubicBezTo>
                  <a:close/>
                  <a:moveTo>
                    <a:pt x="579" y="38"/>
                  </a:moveTo>
                  <a:lnTo>
                    <a:pt x="579" y="38"/>
                  </a:lnTo>
                  <a:lnTo>
                    <a:pt x="577" y="36"/>
                  </a:lnTo>
                  <a:cubicBezTo>
                    <a:pt x="577" y="36"/>
                    <a:pt x="576" y="36"/>
                    <a:pt x="576" y="35"/>
                  </a:cubicBezTo>
                  <a:lnTo>
                    <a:pt x="576" y="36"/>
                  </a:lnTo>
                  <a:lnTo>
                    <a:pt x="576" y="35"/>
                  </a:lnTo>
                  <a:lnTo>
                    <a:pt x="576" y="35"/>
                  </a:lnTo>
                  <a:cubicBezTo>
                    <a:pt x="576" y="35"/>
                    <a:pt x="575" y="35"/>
                    <a:pt x="575" y="35"/>
                  </a:cubicBezTo>
                  <a:lnTo>
                    <a:pt x="573" y="33"/>
                  </a:lnTo>
                  <a:lnTo>
                    <a:pt x="572" y="33"/>
                  </a:lnTo>
                  <a:cubicBezTo>
                    <a:pt x="544" y="16"/>
                    <a:pt x="505" y="5"/>
                    <a:pt x="452" y="5"/>
                  </a:cubicBezTo>
                  <a:cubicBezTo>
                    <a:pt x="0" y="0"/>
                    <a:pt x="368" y="734"/>
                    <a:pt x="368" y="734"/>
                  </a:cubicBezTo>
                  <a:cubicBezTo>
                    <a:pt x="368" y="734"/>
                    <a:pt x="778" y="180"/>
                    <a:pt x="57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2" name="Freeform 178">
              <a:extLst>
                <a:ext uri="{FF2B5EF4-FFF2-40B4-BE49-F238E27FC236}">
                  <a16:creationId xmlns:a16="http://schemas.microsoft.com/office/drawing/2014/main" id="{F934ECFE-EA6E-4B3C-BA8C-712092C5F580}"/>
                </a:ext>
              </a:extLst>
            </p:cNvPr>
            <p:cNvSpPr>
              <a:spLocks/>
            </p:cNvSpPr>
            <p:nvPr/>
          </p:nvSpPr>
          <p:spPr bwMode="auto">
            <a:xfrm>
              <a:off x="7531100" y="5500688"/>
              <a:ext cx="3860800" cy="3124200"/>
            </a:xfrm>
            <a:custGeom>
              <a:avLst/>
              <a:gdLst>
                <a:gd name="T0" fmla="*/ 5003 w 5074"/>
                <a:gd name="T1" fmla="*/ 2246 h 4104"/>
                <a:gd name="T2" fmla="*/ 1122 w 5074"/>
                <a:gd name="T3" fmla="*/ 4080 h 4104"/>
                <a:gd name="T4" fmla="*/ 988 w 5074"/>
                <a:gd name="T5" fmla="*/ 4032 h 4104"/>
                <a:gd name="T6" fmla="*/ 24 w 5074"/>
                <a:gd name="T7" fmla="*/ 1992 h 4104"/>
                <a:gd name="T8" fmla="*/ 72 w 5074"/>
                <a:gd name="T9" fmla="*/ 1858 h 4104"/>
                <a:gd name="T10" fmla="*/ 3952 w 5074"/>
                <a:gd name="T11" fmla="*/ 24 h 4104"/>
                <a:gd name="T12" fmla="*/ 4086 w 5074"/>
                <a:gd name="T13" fmla="*/ 72 h 4104"/>
                <a:gd name="T14" fmla="*/ 5051 w 5074"/>
                <a:gd name="T15" fmla="*/ 2111 h 4104"/>
                <a:gd name="T16" fmla="*/ 5003 w 5074"/>
                <a:gd name="T17" fmla="*/ 2246 h 4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4" h="4104">
                  <a:moveTo>
                    <a:pt x="5003" y="2246"/>
                  </a:moveTo>
                  <a:lnTo>
                    <a:pt x="1122" y="4080"/>
                  </a:lnTo>
                  <a:cubicBezTo>
                    <a:pt x="1072" y="4104"/>
                    <a:pt x="1012" y="4082"/>
                    <a:pt x="988" y="4032"/>
                  </a:cubicBezTo>
                  <a:lnTo>
                    <a:pt x="24" y="1992"/>
                  </a:lnTo>
                  <a:cubicBezTo>
                    <a:pt x="0" y="1942"/>
                    <a:pt x="22" y="1882"/>
                    <a:pt x="72" y="1858"/>
                  </a:cubicBezTo>
                  <a:lnTo>
                    <a:pt x="3952" y="24"/>
                  </a:lnTo>
                  <a:cubicBezTo>
                    <a:pt x="4002" y="0"/>
                    <a:pt x="4062" y="21"/>
                    <a:pt x="4086" y="72"/>
                  </a:cubicBezTo>
                  <a:lnTo>
                    <a:pt x="5051" y="2111"/>
                  </a:lnTo>
                  <a:cubicBezTo>
                    <a:pt x="5074" y="2162"/>
                    <a:pt x="5053" y="2222"/>
                    <a:pt x="5003" y="2246"/>
                  </a:cubicBezTo>
                  <a:close/>
                </a:path>
              </a:pathLst>
            </a:custGeom>
            <a:solidFill>
              <a:srgbClr val="0DB6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3" name="Freeform 179">
              <a:extLst>
                <a:ext uri="{FF2B5EF4-FFF2-40B4-BE49-F238E27FC236}">
                  <a16:creationId xmlns:a16="http://schemas.microsoft.com/office/drawing/2014/main" id="{6F5F8F56-403A-4BEB-8CB1-0C72DB92D665}"/>
                </a:ext>
              </a:extLst>
            </p:cNvPr>
            <p:cNvSpPr>
              <a:spLocks/>
            </p:cNvSpPr>
            <p:nvPr/>
          </p:nvSpPr>
          <p:spPr bwMode="auto">
            <a:xfrm>
              <a:off x="7615238" y="5584825"/>
              <a:ext cx="3692525" cy="2955925"/>
            </a:xfrm>
            <a:custGeom>
              <a:avLst/>
              <a:gdLst>
                <a:gd name="T0" fmla="*/ 4784 w 4852"/>
                <a:gd name="T1" fmla="*/ 2094 h 3884"/>
                <a:gd name="T2" fmla="*/ 1048 w 4852"/>
                <a:gd name="T3" fmla="*/ 3861 h 3884"/>
                <a:gd name="T4" fmla="*/ 920 w 4852"/>
                <a:gd name="T5" fmla="*/ 3816 h 3884"/>
                <a:gd name="T6" fmla="*/ 23 w 4852"/>
                <a:gd name="T7" fmla="*/ 1916 h 3884"/>
                <a:gd name="T8" fmla="*/ 68 w 4852"/>
                <a:gd name="T9" fmla="*/ 1789 h 3884"/>
                <a:gd name="T10" fmla="*/ 3805 w 4852"/>
                <a:gd name="T11" fmla="*/ 23 h 3884"/>
                <a:gd name="T12" fmla="*/ 3932 w 4852"/>
                <a:gd name="T13" fmla="*/ 68 h 3884"/>
                <a:gd name="T14" fmla="*/ 4830 w 4852"/>
                <a:gd name="T15" fmla="*/ 1967 h 3884"/>
                <a:gd name="T16" fmla="*/ 4784 w 4852"/>
                <a:gd name="T17" fmla="*/ 2094 h 3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2" h="3884">
                  <a:moveTo>
                    <a:pt x="4784" y="2094"/>
                  </a:moveTo>
                  <a:lnTo>
                    <a:pt x="1048" y="3861"/>
                  </a:lnTo>
                  <a:cubicBezTo>
                    <a:pt x="1000" y="3884"/>
                    <a:pt x="943" y="3863"/>
                    <a:pt x="920" y="3816"/>
                  </a:cubicBezTo>
                  <a:lnTo>
                    <a:pt x="23" y="1916"/>
                  </a:lnTo>
                  <a:cubicBezTo>
                    <a:pt x="0" y="1869"/>
                    <a:pt x="20" y="1812"/>
                    <a:pt x="68" y="1789"/>
                  </a:cubicBezTo>
                  <a:lnTo>
                    <a:pt x="3805" y="23"/>
                  </a:lnTo>
                  <a:cubicBezTo>
                    <a:pt x="3853" y="0"/>
                    <a:pt x="3909" y="20"/>
                    <a:pt x="3932" y="68"/>
                  </a:cubicBezTo>
                  <a:lnTo>
                    <a:pt x="4830" y="1967"/>
                  </a:lnTo>
                  <a:cubicBezTo>
                    <a:pt x="4852" y="2015"/>
                    <a:pt x="4832" y="2072"/>
                    <a:pt x="4784" y="2094"/>
                  </a:cubicBezTo>
                  <a:close/>
                </a:path>
              </a:pathLst>
            </a:custGeom>
            <a:solidFill>
              <a:srgbClr val="05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4" name="Freeform: Shape 493">
              <a:extLst>
                <a:ext uri="{FF2B5EF4-FFF2-40B4-BE49-F238E27FC236}">
                  <a16:creationId xmlns:a16="http://schemas.microsoft.com/office/drawing/2014/main" id="{A144D7C7-4E15-42E1-83A6-9DA36B093ECC}"/>
                </a:ext>
              </a:extLst>
            </p:cNvPr>
            <p:cNvSpPr>
              <a:spLocks/>
            </p:cNvSpPr>
            <p:nvPr/>
          </p:nvSpPr>
          <p:spPr bwMode="auto">
            <a:xfrm>
              <a:off x="8166099" y="6781799"/>
              <a:ext cx="738188" cy="565150"/>
            </a:xfrm>
            <a:custGeom>
              <a:avLst/>
              <a:gdLst>
                <a:gd name="connsiteX0" fmla="*/ 305887 w 738188"/>
                <a:gd name="connsiteY0" fmla="*/ 395839 h 565150"/>
                <a:gd name="connsiteX1" fmla="*/ 397768 w 738188"/>
                <a:gd name="connsiteY1" fmla="*/ 430462 h 565150"/>
                <a:gd name="connsiteX2" fmla="*/ 400051 w 738188"/>
                <a:gd name="connsiteY2" fmla="*/ 438072 h 565150"/>
                <a:gd name="connsiteX3" fmla="*/ 131447 w 738188"/>
                <a:gd name="connsiteY3" fmla="*/ 565150 h 565150"/>
                <a:gd name="connsiteX4" fmla="*/ 87313 w 738188"/>
                <a:gd name="connsiteY4" fmla="*/ 471553 h 565150"/>
                <a:gd name="connsiteX5" fmla="*/ 146665 w 738188"/>
                <a:gd name="connsiteY5" fmla="*/ 438832 h 565150"/>
                <a:gd name="connsiteX6" fmla="*/ 305887 w 738188"/>
                <a:gd name="connsiteY6" fmla="*/ 395839 h 565150"/>
                <a:gd name="connsiteX7" fmla="*/ 693926 w 738188"/>
                <a:gd name="connsiteY7" fmla="*/ 184150 h 565150"/>
                <a:gd name="connsiteX8" fmla="*/ 738188 w 738188"/>
                <a:gd name="connsiteY8" fmla="*/ 277742 h 565150"/>
                <a:gd name="connsiteX9" fmla="*/ 468798 w 738188"/>
                <a:gd name="connsiteY9" fmla="*/ 404813 h 565150"/>
                <a:gd name="connsiteX10" fmla="*/ 464219 w 738188"/>
                <a:gd name="connsiteY10" fmla="*/ 397965 h 565150"/>
                <a:gd name="connsiteX11" fmla="*/ 630585 w 738188"/>
                <a:gd name="connsiteY11" fmla="*/ 209260 h 565150"/>
                <a:gd name="connsiteX12" fmla="*/ 693926 w 738188"/>
                <a:gd name="connsiteY12" fmla="*/ 184150 h 565150"/>
                <a:gd name="connsiteX13" fmla="*/ 269390 w 738188"/>
                <a:gd name="connsiteY13" fmla="*/ 158750 h 565150"/>
                <a:gd name="connsiteX14" fmla="*/ 273206 w 738188"/>
                <a:gd name="connsiteY14" fmla="*/ 165598 h 565150"/>
                <a:gd name="connsiteX15" fmla="*/ 106840 w 738188"/>
                <a:gd name="connsiteY15" fmla="*/ 355064 h 565150"/>
                <a:gd name="connsiteX16" fmla="*/ 44263 w 738188"/>
                <a:gd name="connsiteY16" fmla="*/ 379413 h 565150"/>
                <a:gd name="connsiteX17" fmla="*/ 0 w 738188"/>
                <a:gd name="connsiteY17" fmla="*/ 285822 h 565150"/>
                <a:gd name="connsiteX18" fmla="*/ 659092 w 738188"/>
                <a:gd name="connsiteY18" fmla="*/ 112713 h 565150"/>
                <a:gd name="connsiteX19" fmla="*/ 684213 w 738188"/>
                <a:gd name="connsiteY19" fmla="*/ 166674 h 565150"/>
                <a:gd name="connsiteX20" fmla="*/ 621792 w 738188"/>
                <a:gd name="connsiteY20" fmla="*/ 191754 h 565150"/>
                <a:gd name="connsiteX21" fmla="*/ 445946 w 738188"/>
                <a:gd name="connsiteY21" fmla="*/ 406838 h 565150"/>
                <a:gd name="connsiteX22" fmla="*/ 449753 w 738188"/>
                <a:gd name="connsiteY22" fmla="*/ 414438 h 565150"/>
                <a:gd name="connsiteX23" fmla="*/ 418542 w 738188"/>
                <a:gd name="connsiteY23" fmla="*/ 428878 h 565150"/>
                <a:gd name="connsiteX24" fmla="*/ 415497 w 738188"/>
                <a:gd name="connsiteY24" fmla="*/ 421278 h 565150"/>
                <a:gd name="connsiteX25" fmla="*/ 136885 w 738188"/>
                <a:gd name="connsiteY25" fmla="*/ 420518 h 565150"/>
                <a:gd name="connsiteX26" fmla="*/ 78270 w 738188"/>
                <a:gd name="connsiteY26" fmla="*/ 452438 h 565150"/>
                <a:gd name="connsiteX27" fmla="*/ 52388 w 738188"/>
                <a:gd name="connsiteY27" fmla="*/ 399237 h 565150"/>
                <a:gd name="connsiteX28" fmla="*/ 115571 w 738188"/>
                <a:gd name="connsiteY28" fmla="*/ 374157 h 565150"/>
                <a:gd name="connsiteX29" fmla="*/ 290655 w 738188"/>
                <a:gd name="connsiteY29" fmla="*/ 158313 h 565150"/>
                <a:gd name="connsiteX30" fmla="*/ 286848 w 738188"/>
                <a:gd name="connsiteY30" fmla="*/ 151473 h 565150"/>
                <a:gd name="connsiteX31" fmla="*/ 318820 w 738188"/>
                <a:gd name="connsiteY31" fmla="*/ 136273 h 565150"/>
                <a:gd name="connsiteX32" fmla="*/ 321104 w 738188"/>
                <a:gd name="connsiteY32" fmla="*/ 143873 h 565150"/>
                <a:gd name="connsiteX33" fmla="*/ 599716 w 738188"/>
                <a:gd name="connsiteY33" fmla="*/ 145393 h 565150"/>
                <a:gd name="connsiteX34" fmla="*/ 659092 w 738188"/>
                <a:gd name="connsiteY34" fmla="*/ 112713 h 565150"/>
                <a:gd name="connsiteX35" fmla="*/ 606743 w 738188"/>
                <a:gd name="connsiteY35" fmla="*/ 0 h 565150"/>
                <a:gd name="connsiteX36" fmla="*/ 650876 w 738188"/>
                <a:gd name="connsiteY36" fmla="*/ 93985 h 565150"/>
                <a:gd name="connsiteX37" fmla="*/ 592285 w 738188"/>
                <a:gd name="connsiteY37" fmla="*/ 126842 h 565150"/>
                <a:gd name="connsiteX38" fmla="*/ 340421 w 738188"/>
                <a:gd name="connsiteY38" fmla="*/ 135247 h 565150"/>
                <a:gd name="connsiteX39" fmla="*/ 338138 w 738188"/>
                <a:gd name="connsiteY39" fmla="*/ 127606 h 5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8188" h="565150">
                  <a:moveTo>
                    <a:pt x="305887" y="395839"/>
                  </a:moveTo>
                  <a:cubicBezTo>
                    <a:pt x="351733" y="394317"/>
                    <a:pt x="386354" y="405731"/>
                    <a:pt x="397768" y="430462"/>
                  </a:cubicBezTo>
                  <a:cubicBezTo>
                    <a:pt x="399290" y="432745"/>
                    <a:pt x="400051" y="435028"/>
                    <a:pt x="400051" y="438072"/>
                  </a:cubicBezTo>
                  <a:lnTo>
                    <a:pt x="131447" y="565150"/>
                  </a:lnTo>
                  <a:lnTo>
                    <a:pt x="87313" y="471553"/>
                  </a:lnTo>
                  <a:cubicBezTo>
                    <a:pt x="105575" y="459378"/>
                    <a:pt x="125359" y="448725"/>
                    <a:pt x="146665" y="438832"/>
                  </a:cubicBezTo>
                  <a:cubicBezTo>
                    <a:pt x="202973" y="411819"/>
                    <a:pt x="260042" y="397361"/>
                    <a:pt x="305887" y="395839"/>
                  </a:cubicBezTo>
                  <a:close/>
                  <a:moveTo>
                    <a:pt x="693926" y="184150"/>
                  </a:moveTo>
                  <a:lnTo>
                    <a:pt x="738188" y="277742"/>
                  </a:lnTo>
                  <a:lnTo>
                    <a:pt x="468798" y="404813"/>
                  </a:lnTo>
                  <a:cubicBezTo>
                    <a:pt x="467272" y="402531"/>
                    <a:pt x="465746" y="400248"/>
                    <a:pt x="464219" y="397965"/>
                  </a:cubicBezTo>
                  <a:cubicBezTo>
                    <a:pt x="441325" y="349267"/>
                    <a:pt x="517639" y="262524"/>
                    <a:pt x="630585" y="209260"/>
                  </a:cubicBezTo>
                  <a:cubicBezTo>
                    <a:pt x="651953" y="199368"/>
                    <a:pt x="673321" y="190998"/>
                    <a:pt x="693926" y="184150"/>
                  </a:cubicBezTo>
                  <a:close/>
                  <a:moveTo>
                    <a:pt x="269390" y="158750"/>
                  </a:moveTo>
                  <a:cubicBezTo>
                    <a:pt x="270916" y="161033"/>
                    <a:pt x="272442" y="163316"/>
                    <a:pt x="273206" y="165598"/>
                  </a:cubicBezTo>
                  <a:cubicBezTo>
                    <a:pt x="296863" y="215057"/>
                    <a:pt x="220549" y="301040"/>
                    <a:pt x="106840" y="355064"/>
                  </a:cubicBezTo>
                  <a:cubicBezTo>
                    <a:pt x="86236" y="364956"/>
                    <a:pt x="64867" y="373326"/>
                    <a:pt x="44263" y="379413"/>
                  </a:cubicBezTo>
                  <a:lnTo>
                    <a:pt x="0" y="285822"/>
                  </a:lnTo>
                  <a:close/>
                  <a:moveTo>
                    <a:pt x="659092" y="112713"/>
                  </a:moveTo>
                  <a:lnTo>
                    <a:pt x="684213" y="166674"/>
                  </a:lnTo>
                  <a:cubicBezTo>
                    <a:pt x="663660" y="173514"/>
                    <a:pt x="643106" y="181114"/>
                    <a:pt x="621792" y="191754"/>
                  </a:cubicBezTo>
                  <a:cubicBezTo>
                    <a:pt x="494666" y="251795"/>
                    <a:pt x="417020" y="346037"/>
                    <a:pt x="445946" y="406838"/>
                  </a:cubicBezTo>
                  <a:cubicBezTo>
                    <a:pt x="447469" y="409878"/>
                    <a:pt x="448230" y="412158"/>
                    <a:pt x="449753" y="414438"/>
                  </a:cubicBezTo>
                  <a:lnTo>
                    <a:pt x="418542" y="428878"/>
                  </a:lnTo>
                  <a:cubicBezTo>
                    <a:pt x="417781" y="426598"/>
                    <a:pt x="417020" y="424318"/>
                    <a:pt x="415497" y="421278"/>
                  </a:cubicBezTo>
                  <a:cubicBezTo>
                    <a:pt x="386570" y="360477"/>
                    <a:pt x="264773" y="359717"/>
                    <a:pt x="136885" y="420518"/>
                  </a:cubicBezTo>
                  <a:cubicBezTo>
                    <a:pt x="116332" y="430398"/>
                    <a:pt x="96540" y="441038"/>
                    <a:pt x="78270" y="452438"/>
                  </a:cubicBezTo>
                  <a:lnTo>
                    <a:pt x="52388" y="399237"/>
                  </a:lnTo>
                  <a:cubicBezTo>
                    <a:pt x="72942" y="392397"/>
                    <a:pt x="94256" y="384037"/>
                    <a:pt x="115571" y="374157"/>
                  </a:cubicBezTo>
                  <a:cubicBezTo>
                    <a:pt x="242697" y="314116"/>
                    <a:pt x="319581" y="219115"/>
                    <a:pt x="290655" y="158313"/>
                  </a:cubicBezTo>
                  <a:cubicBezTo>
                    <a:pt x="289893" y="156033"/>
                    <a:pt x="288371" y="153753"/>
                    <a:pt x="286848" y="151473"/>
                  </a:cubicBezTo>
                  <a:lnTo>
                    <a:pt x="318820" y="136273"/>
                  </a:lnTo>
                  <a:cubicBezTo>
                    <a:pt x="319581" y="139313"/>
                    <a:pt x="320343" y="141593"/>
                    <a:pt x="321104" y="143873"/>
                  </a:cubicBezTo>
                  <a:cubicBezTo>
                    <a:pt x="350031" y="204675"/>
                    <a:pt x="472590" y="205435"/>
                    <a:pt x="599716" y="145393"/>
                  </a:cubicBezTo>
                  <a:cubicBezTo>
                    <a:pt x="621030" y="135513"/>
                    <a:pt x="640823" y="124113"/>
                    <a:pt x="659092" y="112713"/>
                  </a:cubicBezTo>
                  <a:close/>
                  <a:moveTo>
                    <a:pt x="606743" y="0"/>
                  </a:moveTo>
                  <a:lnTo>
                    <a:pt x="650876" y="93985"/>
                  </a:lnTo>
                  <a:cubicBezTo>
                    <a:pt x="632614" y="105447"/>
                    <a:pt x="612830" y="116908"/>
                    <a:pt x="592285" y="126842"/>
                  </a:cubicBezTo>
                  <a:cubicBezTo>
                    <a:pt x="478908" y="180330"/>
                    <a:pt x="364009" y="184150"/>
                    <a:pt x="340421" y="135247"/>
                  </a:cubicBezTo>
                  <a:cubicBezTo>
                    <a:pt x="339660" y="132190"/>
                    <a:pt x="338899" y="129898"/>
                    <a:pt x="338138" y="127606"/>
                  </a:cubicBezTo>
                  <a:close/>
                </a:path>
              </a:pathLst>
            </a:custGeom>
            <a:solidFill>
              <a:srgbClr val="FFD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95" name="Freeform 185">
              <a:extLst>
                <a:ext uri="{FF2B5EF4-FFF2-40B4-BE49-F238E27FC236}">
                  <a16:creationId xmlns:a16="http://schemas.microsoft.com/office/drawing/2014/main" id="{5D798069-FAE4-421E-8C0D-9DB68699033F}"/>
                </a:ext>
              </a:extLst>
            </p:cNvPr>
            <p:cNvSpPr>
              <a:spLocks/>
            </p:cNvSpPr>
            <p:nvPr/>
          </p:nvSpPr>
          <p:spPr bwMode="auto">
            <a:xfrm>
              <a:off x="9863138" y="6126163"/>
              <a:ext cx="422275" cy="422275"/>
            </a:xfrm>
            <a:custGeom>
              <a:avLst/>
              <a:gdLst>
                <a:gd name="T0" fmla="*/ 499 w 556"/>
                <a:gd name="T1" fmla="*/ 173 h 556"/>
                <a:gd name="T2" fmla="*/ 383 w 556"/>
                <a:gd name="T3" fmla="*/ 498 h 556"/>
                <a:gd name="T4" fmla="*/ 58 w 556"/>
                <a:gd name="T5" fmla="*/ 382 h 556"/>
                <a:gd name="T6" fmla="*/ 174 w 556"/>
                <a:gd name="T7" fmla="*/ 57 h 556"/>
                <a:gd name="T8" fmla="*/ 499 w 556"/>
                <a:gd name="T9" fmla="*/ 173 h 556"/>
              </a:gdLst>
              <a:ahLst/>
              <a:cxnLst>
                <a:cxn ang="0">
                  <a:pos x="T0" y="T1"/>
                </a:cxn>
                <a:cxn ang="0">
                  <a:pos x="T2" y="T3"/>
                </a:cxn>
                <a:cxn ang="0">
                  <a:pos x="T4" y="T5"/>
                </a:cxn>
                <a:cxn ang="0">
                  <a:pos x="T6" y="T7"/>
                </a:cxn>
                <a:cxn ang="0">
                  <a:pos x="T8" y="T9"/>
                </a:cxn>
              </a:cxnLst>
              <a:rect l="0" t="0" r="r" b="b"/>
              <a:pathLst>
                <a:path w="556" h="556">
                  <a:moveTo>
                    <a:pt x="499" y="173"/>
                  </a:moveTo>
                  <a:cubicBezTo>
                    <a:pt x="556" y="295"/>
                    <a:pt x="504" y="441"/>
                    <a:pt x="383" y="498"/>
                  </a:cubicBezTo>
                  <a:cubicBezTo>
                    <a:pt x="261" y="556"/>
                    <a:pt x="115" y="504"/>
                    <a:pt x="58" y="382"/>
                  </a:cubicBezTo>
                  <a:cubicBezTo>
                    <a:pt x="0" y="260"/>
                    <a:pt x="52" y="115"/>
                    <a:pt x="174" y="57"/>
                  </a:cubicBezTo>
                  <a:cubicBezTo>
                    <a:pt x="296" y="0"/>
                    <a:pt x="441" y="52"/>
                    <a:pt x="499" y="173"/>
                  </a:cubicBezTo>
                  <a:close/>
                </a:path>
              </a:pathLst>
            </a:custGeom>
            <a:solidFill>
              <a:srgbClr val="5C4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6" name="Freeform 186">
              <a:extLst>
                <a:ext uri="{FF2B5EF4-FFF2-40B4-BE49-F238E27FC236}">
                  <a16:creationId xmlns:a16="http://schemas.microsoft.com/office/drawing/2014/main" id="{C4DD0BE6-BA93-45BE-B90F-A2B9E87B2252}"/>
                </a:ext>
              </a:extLst>
            </p:cNvPr>
            <p:cNvSpPr>
              <a:spLocks/>
            </p:cNvSpPr>
            <p:nvPr/>
          </p:nvSpPr>
          <p:spPr bwMode="auto">
            <a:xfrm>
              <a:off x="10106025" y="6010275"/>
              <a:ext cx="422275" cy="423863"/>
            </a:xfrm>
            <a:custGeom>
              <a:avLst/>
              <a:gdLst>
                <a:gd name="T0" fmla="*/ 498 w 556"/>
                <a:gd name="T1" fmla="*/ 173 h 556"/>
                <a:gd name="T2" fmla="*/ 382 w 556"/>
                <a:gd name="T3" fmla="*/ 498 h 556"/>
                <a:gd name="T4" fmla="*/ 57 w 556"/>
                <a:gd name="T5" fmla="*/ 382 h 556"/>
                <a:gd name="T6" fmla="*/ 173 w 556"/>
                <a:gd name="T7" fmla="*/ 57 h 556"/>
                <a:gd name="T8" fmla="*/ 498 w 556"/>
                <a:gd name="T9" fmla="*/ 173 h 556"/>
              </a:gdLst>
              <a:ahLst/>
              <a:cxnLst>
                <a:cxn ang="0">
                  <a:pos x="T0" y="T1"/>
                </a:cxn>
                <a:cxn ang="0">
                  <a:pos x="T2" y="T3"/>
                </a:cxn>
                <a:cxn ang="0">
                  <a:pos x="T4" y="T5"/>
                </a:cxn>
                <a:cxn ang="0">
                  <a:pos x="T6" y="T7"/>
                </a:cxn>
                <a:cxn ang="0">
                  <a:pos x="T8" y="T9"/>
                </a:cxn>
              </a:cxnLst>
              <a:rect l="0" t="0" r="r" b="b"/>
              <a:pathLst>
                <a:path w="556" h="556">
                  <a:moveTo>
                    <a:pt x="498" y="173"/>
                  </a:moveTo>
                  <a:cubicBezTo>
                    <a:pt x="556" y="295"/>
                    <a:pt x="504" y="441"/>
                    <a:pt x="382" y="498"/>
                  </a:cubicBezTo>
                  <a:cubicBezTo>
                    <a:pt x="260" y="556"/>
                    <a:pt x="115" y="504"/>
                    <a:pt x="57" y="382"/>
                  </a:cubicBezTo>
                  <a:cubicBezTo>
                    <a:pt x="0" y="260"/>
                    <a:pt x="52" y="115"/>
                    <a:pt x="173" y="57"/>
                  </a:cubicBezTo>
                  <a:cubicBezTo>
                    <a:pt x="295" y="0"/>
                    <a:pt x="441" y="52"/>
                    <a:pt x="498" y="173"/>
                  </a:cubicBezTo>
                  <a:close/>
                </a:path>
              </a:pathLst>
            </a:custGeom>
            <a:solidFill>
              <a:srgbClr val="896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7" name="Freeform: Shape 496">
              <a:extLst>
                <a:ext uri="{FF2B5EF4-FFF2-40B4-BE49-F238E27FC236}">
                  <a16:creationId xmlns:a16="http://schemas.microsoft.com/office/drawing/2014/main" id="{18945432-A8D8-42AB-B160-CEDC64DB158C}"/>
                </a:ext>
              </a:extLst>
            </p:cNvPr>
            <p:cNvSpPr>
              <a:spLocks/>
            </p:cNvSpPr>
            <p:nvPr/>
          </p:nvSpPr>
          <p:spPr bwMode="auto">
            <a:xfrm>
              <a:off x="8343900" y="6732587"/>
              <a:ext cx="2717800" cy="1328738"/>
            </a:xfrm>
            <a:custGeom>
              <a:avLst/>
              <a:gdLst>
                <a:gd name="connsiteX0" fmla="*/ 345516 w 2717800"/>
                <a:gd name="connsiteY0" fmla="*/ 1035050 h 1328738"/>
                <a:gd name="connsiteX1" fmla="*/ 406400 w 2717800"/>
                <a:gd name="connsiteY1" fmla="*/ 1164731 h 1328738"/>
                <a:gd name="connsiteX2" fmla="*/ 60884 w 2717800"/>
                <a:gd name="connsiteY2" fmla="*/ 1328738 h 1328738"/>
                <a:gd name="connsiteX3" fmla="*/ 0 w 2717800"/>
                <a:gd name="connsiteY3" fmla="*/ 1199058 h 1328738"/>
                <a:gd name="connsiteX4" fmla="*/ 779730 w 2717800"/>
                <a:gd name="connsiteY4" fmla="*/ 830262 h 1328738"/>
                <a:gd name="connsiteX5" fmla="*/ 841375 w 2717800"/>
                <a:gd name="connsiteY5" fmla="*/ 959577 h 1328738"/>
                <a:gd name="connsiteX6" fmla="*/ 495859 w 2717800"/>
                <a:gd name="connsiteY6" fmla="*/ 1122362 h 1328738"/>
                <a:gd name="connsiteX7" fmla="*/ 434975 w 2717800"/>
                <a:gd name="connsiteY7" fmla="*/ 993047 h 1328738"/>
                <a:gd name="connsiteX8" fmla="*/ 1215466 w 2717800"/>
                <a:gd name="connsiteY8" fmla="*/ 623887 h 1328738"/>
                <a:gd name="connsiteX9" fmla="*/ 1276350 w 2717800"/>
                <a:gd name="connsiteY9" fmla="*/ 753202 h 1328738"/>
                <a:gd name="connsiteX10" fmla="*/ 931595 w 2717800"/>
                <a:gd name="connsiteY10" fmla="*/ 915987 h 1328738"/>
                <a:gd name="connsiteX11" fmla="*/ 869950 w 2717800"/>
                <a:gd name="connsiteY11" fmla="*/ 786672 h 1328738"/>
                <a:gd name="connsiteX12" fmla="*/ 2161549 w 2717800"/>
                <a:gd name="connsiteY12" fmla="*/ 465137 h 1328738"/>
                <a:gd name="connsiteX13" fmla="*/ 2228850 w 2717800"/>
                <a:gd name="connsiteY13" fmla="*/ 606309 h 1328738"/>
                <a:gd name="connsiteX14" fmla="*/ 2086601 w 2717800"/>
                <a:gd name="connsiteY14" fmla="*/ 673100 h 1328738"/>
                <a:gd name="connsiteX15" fmla="*/ 2019300 w 2717800"/>
                <a:gd name="connsiteY15" fmla="*/ 531928 h 1328738"/>
                <a:gd name="connsiteX16" fmla="*/ 1650441 w 2717800"/>
                <a:gd name="connsiteY16" fmla="*/ 417512 h 1328738"/>
                <a:gd name="connsiteX17" fmla="*/ 1711325 w 2717800"/>
                <a:gd name="connsiteY17" fmla="*/ 547193 h 1328738"/>
                <a:gd name="connsiteX18" fmla="*/ 1365809 w 2717800"/>
                <a:gd name="connsiteY18" fmla="*/ 711200 h 1328738"/>
                <a:gd name="connsiteX19" fmla="*/ 1304925 w 2717800"/>
                <a:gd name="connsiteY19" fmla="*/ 581520 h 1328738"/>
                <a:gd name="connsiteX20" fmla="*/ 2406024 w 2717800"/>
                <a:gd name="connsiteY20" fmla="*/ 349250 h 1328738"/>
                <a:gd name="connsiteX21" fmla="*/ 2473325 w 2717800"/>
                <a:gd name="connsiteY21" fmla="*/ 491744 h 1328738"/>
                <a:gd name="connsiteX22" fmla="*/ 2331076 w 2717800"/>
                <a:gd name="connsiteY22" fmla="*/ 558800 h 1328738"/>
                <a:gd name="connsiteX23" fmla="*/ 2263775 w 2717800"/>
                <a:gd name="connsiteY23" fmla="*/ 416306 h 1328738"/>
                <a:gd name="connsiteX24" fmla="*/ 2650744 w 2717800"/>
                <a:gd name="connsiteY24" fmla="*/ 234950 h 1328738"/>
                <a:gd name="connsiteX25" fmla="*/ 2717800 w 2717800"/>
                <a:gd name="connsiteY25" fmla="*/ 376122 h 1328738"/>
                <a:gd name="connsiteX26" fmla="*/ 2575306 w 2717800"/>
                <a:gd name="connsiteY26" fmla="*/ 442913 h 1328738"/>
                <a:gd name="connsiteX27" fmla="*/ 2508250 w 2717800"/>
                <a:gd name="connsiteY27" fmla="*/ 301741 h 1328738"/>
                <a:gd name="connsiteX28" fmla="*/ 2084655 w 2717800"/>
                <a:gd name="connsiteY28" fmla="*/ 212725 h 1328738"/>
                <a:gd name="connsiteX29" fmla="*/ 2146300 w 2717800"/>
                <a:gd name="connsiteY29" fmla="*/ 341704 h 1328738"/>
                <a:gd name="connsiteX30" fmla="*/ 1800784 w 2717800"/>
                <a:gd name="connsiteY30" fmla="*/ 504825 h 1328738"/>
                <a:gd name="connsiteX31" fmla="*/ 1739900 w 2717800"/>
                <a:gd name="connsiteY31" fmla="*/ 375846 h 1328738"/>
                <a:gd name="connsiteX32" fmla="*/ 2537093 w 2717800"/>
                <a:gd name="connsiteY32" fmla="*/ 0 h 1328738"/>
                <a:gd name="connsiteX33" fmla="*/ 2598738 w 2717800"/>
                <a:gd name="connsiteY33" fmla="*/ 129315 h 1328738"/>
                <a:gd name="connsiteX34" fmla="*/ 2253222 w 2717800"/>
                <a:gd name="connsiteY34" fmla="*/ 292100 h 1328738"/>
                <a:gd name="connsiteX35" fmla="*/ 2192338 w 2717800"/>
                <a:gd name="connsiteY35" fmla="*/ 162785 h 132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17800" h="1328738">
                  <a:moveTo>
                    <a:pt x="345516" y="1035050"/>
                  </a:moveTo>
                  <a:lnTo>
                    <a:pt x="406400" y="1164731"/>
                  </a:lnTo>
                  <a:lnTo>
                    <a:pt x="60884" y="1328738"/>
                  </a:lnTo>
                  <a:lnTo>
                    <a:pt x="0" y="1199058"/>
                  </a:lnTo>
                  <a:close/>
                  <a:moveTo>
                    <a:pt x="779730" y="830262"/>
                  </a:moveTo>
                  <a:lnTo>
                    <a:pt x="841375" y="959577"/>
                  </a:lnTo>
                  <a:lnTo>
                    <a:pt x="495859" y="1122362"/>
                  </a:lnTo>
                  <a:lnTo>
                    <a:pt x="434975" y="993047"/>
                  </a:lnTo>
                  <a:close/>
                  <a:moveTo>
                    <a:pt x="1215466" y="623887"/>
                  </a:moveTo>
                  <a:lnTo>
                    <a:pt x="1276350" y="753202"/>
                  </a:lnTo>
                  <a:lnTo>
                    <a:pt x="931595" y="915987"/>
                  </a:lnTo>
                  <a:lnTo>
                    <a:pt x="869950" y="786672"/>
                  </a:lnTo>
                  <a:close/>
                  <a:moveTo>
                    <a:pt x="2161549" y="465137"/>
                  </a:moveTo>
                  <a:lnTo>
                    <a:pt x="2228850" y="606309"/>
                  </a:lnTo>
                  <a:lnTo>
                    <a:pt x="2086601" y="673100"/>
                  </a:lnTo>
                  <a:lnTo>
                    <a:pt x="2019300" y="531928"/>
                  </a:lnTo>
                  <a:close/>
                  <a:moveTo>
                    <a:pt x="1650441" y="417512"/>
                  </a:moveTo>
                  <a:lnTo>
                    <a:pt x="1711325" y="547193"/>
                  </a:lnTo>
                  <a:lnTo>
                    <a:pt x="1365809" y="711200"/>
                  </a:lnTo>
                  <a:lnTo>
                    <a:pt x="1304925" y="581520"/>
                  </a:lnTo>
                  <a:close/>
                  <a:moveTo>
                    <a:pt x="2406024" y="349250"/>
                  </a:moveTo>
                  <a:lnTo>
                    <a:pt x="2473325" y="491744"/>
                  </a:lnTo>
                  <a:lnTo>
                    <a:pt x="2331076" y="558800"/>
                  </a:lnTo>
                  <a:lnTo>
                    <a:pt x="2263775" y="416306"/>
                  </a:lnTo>
                  <a:close/>
                  <a:moveTo>
                    <a:pt x="2650744" y="234950"/>
                  </a:moveTo>
                  <a:lnTo>
                    <a:pt x="2717800" y="376122"/>
                  </a:lnTo>
                  <a:lnTo>
                    <a:pt x="2575306" y="442913"/>
                  </a:lnTo>
                  <a:lnTo>
                    <a:pt x="2508250" y="301741"/>
                  </a:lnTo>
                  <a:close/>
                  <a:moveTo>
                    <a:pt x="2084655" y="212725"/>
                  </a:moveTo>
                  <a:lnTo>
                    <a:pt x="2146300" y="341704"/>
                  </a:lnTo>
                  <a:lnTo>
                    <a:pt x="1800784" y="504825"/>
                  </a:lnTo>
                  <a:lnTo>
                    <a:pt x="1739900" y="375846"/>
                  </a:lnTo>
                  <a:close/>
                  <a:moveTo>
                    <a:pt x="2537093" y="0"/>
                  </a:moveTo>
                  <a:lnTo>
                    <a:pt x="2598738" y="129315"/>
                  </a:lnTo>
                  <a:lnTo>
                    <a:pt x="2253222" y="292100"/>
                  </a:lnTo>
                  <a:lnTo>
                    <a:pt x="2192338" y="162785"/>
                  </a:lnTo>
                  <a:close/>
                </a:path>
              </a:pathLst>
            </a:custGeom>
            <a:solidFill>
              <a:srgbClr val="0DB6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98" name="Freeform: Shape 497">
              <a:extLst>
                <a:ext uri="{FF2B5EF4-FFF2-40B4-BE49-F238E27FC236}">
                  <a16:creationId xmlns:a16="http://schemas.microsoft.com/office/drawing/2014/main" id="{6998025B-7BC3-4578-B200-3AF193620E70}"/>
                </a:ext>
              </a:extLst>
            </p:cNvPr>
            <p:cNvSpPr>
              <a:spLocks noChangeArrowheads="1"/>
            </p:cNvSpPr>
            <p:nvPr/>
          </p:nvSpPr>
          <p:spPr bwMode="auto">
            <a:xfrm>
              <a:off x="6030913" y="5453063"/>
              <a:ext cx="1639887" cy="1530350"/>
            </a:xfrm>
            <a:custGeom>
              <a:avLst/>
              <a:gdLst>
                <a:gd name="connsiteX0" fmla="*/ 874712 w 1639887"/>
                <a:gd name="connsiteY0" fmla="*/ 0 h 1530350"/>
                <a:gd name="connsiteX1" fmla="*/ 1639887 w 1639887"/>
                <a:gd name="connsiteY1" fmla="*/ 765175 h 1530350"/>
                <a:gd name="connsiteX2" fmla="*/ 874712 w 1639887"/>
                <a:gd name="connsiteY2" fmla="*/ 1530350 h 1530350"/>
                <a:gd name="connsiteX3" fmla="*/ 109537 w 1639887"/>
                <a:gd name="connsiteY3" fmla="*/ 765175 h 1530350"/>
                <a:gd name="connsiteX4" fmla="*/ 169669 w 1639887"/>
                <a:gd name="connsiteY4" fmla="*/ 467335 h 1530350"/>
                <a:gd name="connsiteX5" fmla="*/ 210375 w 1639887"/>
                <a:gd name="connsiteY5" fmla="*/ 392339 h 1530350"/>
                <a:gd name="connsiteX6" fmla="*/ 164307 w 1639887"/>
                <a:gd name="connsiteY6" fmla="*/ 401639 h 1530350"/>
                <a:gd name="connsiteX7" fmla="*/ 0 w 1639887"/>
                <a:gd name="connsiteY7" fmla="*/ 237332 h 1530350"/>
                <a:gd name="connsiteX8" fmla="*/ 164307 w 1639887"/>
                <a:gd name="connsiteY8" fmla="*/ 73025 h 1530350"/>
                <a:gd name="connsiteX9" fmla="*/ 315702 w 1639887"/>
                <a:gd name="connsiteY9" fmla="*/ 173377 h 1530350"/>
                <a:gd name="connsiteX10" fmla="*/ 327461 w 1639887"/>
                <a:gd name="connsiteY10" fmla="*/ 231619 h 1530350"/>
                <a:gd name="connsiteX11" fmla="*/ 333652 w 1639887"/>
                <a:gd name="connsiteY11" fmla="*/ 224115 h 1530350"/>
                <a:gd name="connsiteX12" fmla="*/ 874712 w 1639887"/>
                <a:gd name="connsiteY12"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9887" h="1530350">
                  <a:moveTo>
                    <a:pt x="874712" y="0"/>
                  </a:moveTo>
                  <a:cubicBezTo>
                    <a:pt x="1297306" y="0"/>
                    <a:pt x="1639887" y="342581"/>
                    <a:pt x="1639887" y="765175"/>
                  </a:cubicBezTo>
                  <a:cubicBezTo>
                    <a:pt x="1639887" y="1187769"/>
                    <a:pt x="1297306" y="1530350"/>
                    <a:pt x="874712" y="1530350"/>
                  </a:cubicBezTo>
                  <a:cubicBezTo>
                    <a:pt x="452118" y="1530350"/>
                    <a:pt x="109537" y="1187769"/>
                    <a:pt x="109537" y="765175"/>
                  </a:cubicBezTo>
                  <a:cubicBezTo>
                    <a:pt x="109537" y="659527"/>
                    <a:pt x="130949" y="558879"/>
                    <a:pt x="169669" y="467335"/>
                  </a:cubicBezTo>
                  <a:lnTo>
                    <a:pt x="210375" y="392339"/>
                  </a:lnTo>
                  <a:lnTo>
                    <a:pt x="164307" y="401639"/>
                  </a:lnTo>
                  <a:cubicBezTo>
                    <a:pt x="73563" y="401639"/>
                    <a:pt x="0" y="328076"/>
                    <a:pt x="0" y="237332"/>
                  </a:cubicBezTo>
                  <a:cubicBezTo>
                    <a:pt x="0" y="146588"/>
                    <a:pt x="73563" y="73025"/>
                    <a:pt x="164307" y="73025"/>
                  </a:cubicBezTo>
                  <a:cubicBezTo>
                    <a:pt x="232365" y="73025"/>
                    <a:pt x="290759" y="114404"/>
                    <a:pt x="315702" y="173377"/>
                  </a:cubicBezTo>
                  <a:lnTo>
                    <a:pt x="327461" y="231619"/>
                  </a:lnTo>
                  <a:lnTo>
                    <a:pt x="333652" y="224115"/>
                  </a:lnTo>
                  <a:cubicBezTo>
                    <a:pt x="472122" y="85646"/>
                    <a:pt x="663415" y="0"/>
                    <a:pt x="874712"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99" name="Freeform: Shape 498">
              <a:extLst>
                <a:ext uri="{FF2B5EF4-FFF2-40B4-BE49-F238E27FC236}">
                  <a16:creationId xmlns:a16="http://schemas.microsoft.com/office/drawing/2014/main" id="{79DD2130-4307-43DC-9403-26CF70EF0F10}"/>
                </a:ext>
              </a:extLst>
            </p:cNvPr>
            <p:cNvSpPr>
              <a:spLocks/>
            </p:cNvSpPr>
            <p:nvPr/>
          </p:nvSpPr>
          <p:spPr bwMode="auto">
            <a:xfrm>
              <a:off x="7628164" y="5645150"/>
              <a:ext cx="2792187" cy="2797175"/>
            </a:xfrm>
            <a:custGeom>
              <a:avLst/>
              <a:gdLst>
                <a:gd name="connsiteX0" fmla="*/ 663349 w 2792187"/>
                <a:gd name="connsiteY0" fmla="*/ 1006475 h 2797175"/>
                <a:gd name="connsiteX1" fmla="*/ 299353 w 2792187"/>
                <a:gd name="connsiteY1" fmla="*/ 2022475 h 2797175"/>
                <a:gd name="connsiteX2" fmla="*/ 7699 w 2792187"/>
                <a:gd name="connsiteY2" fmla="*/ 1405727 h 2797175"/>
                <a:gd name="connsiteX3" fmla="*/ 46535 w 2792187"/>
                <a:gd name="connsiteY3" fmla="*/ 1298499 h 2797175"/>
                <a:gd name="connsiteX4" fmla="*/ 977674 w 2792187"/>
                <a:gd name="connsiteY4" fmla="*/ 857250 h 2797175"/>
                <a:gd name="connsiteX5" fmla="*/ 447920 w 2792187"/>
                <a:gd name="connsiteY5" fmla="*/ 2336800 h 2797175"/>
                <a:gd name="connsiteX6" fmla="*/ 363311 w 2792187"/>
                <a:gd name="connsiteY6" fmla="*/ 2157945 h 2797175"/>
                <a:gd name="connsiteX7" fmla="*/ 799311 w 2792187"/>
                <a:gd name="connsiteY7" fmla="*/ 941730 h 2797175"/>
                <a:gd name="connsiteX8" fmla="*/ 2792187 w 2792187"/>
                <a:gd name="connsiteY8" fmla="*/ 0 h 2797175"/>
                <a:gd name="connsiteX9" fmla="*/ 1961318 w 2792187"/>
                <a:gd name="connsiteY9" fmla="*/ 2321595 h 2797175"/>
                <a:gd name="connsiteX10" fmla="*/ 955449 w 2792187"/>
                <a:gd name="connsiteY10" fmla="*/ 2797175 h 2797175"/>
                <a:gd name="connsiteX11" fmla="*/ 1787079 w 2792187"/>
                <a:gd name="connsiteY11" fmla="*/ 475580 h 279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2187" h="2797175">
                  <a:moveTo>
                    <a:pt x="663349" y="1006475"/>
                  </a:moveTo>
                  <a:lnTo>
                    <a:pt x="299353" y="2022475"/>
                  </a:lnTo>
                  <a:lnTo>
                    <a:pt x="7699" y="1405727"/>
                  </a:lnTo>
                  <a:cubicBezTo>
                    <a:pt x="-11339" y="1365421"/>
                    <a:pt x="6176" y="1317511"/>
                    <a:pt x="46535" y="1298499"/>
                  </a:cubicBezTo>
                  <a:close/>
                  <a:moveTo>
                    <a:pt x="977674" y="857250"/>
                  </a:moveTo>
                  <a:lnTo>
                    <a:pt x="447920" y="2336800"/>
                  </a:lnTo>
                  <a:lnTo>
                    <a:pt x="363311" y="2157945"/>
                  </a:lnTo>
                  <a:lnTo>
                    <a:pt x="799311" y="941730"/>
                  </a:lnTo>
                  <a:close/>
                  <a:moveTo>
                    <a:pt x="2792187" y="0"/>
                  </a:moveTo>
                  <a:lnTo>
                    <a:pt x="1961318" y="2321595"/>
                  </a:lnTo>
                  <a:lnTo>
                    <a:pt x="955449" y="2797175"/>
                  </a:lnTo>
                  <a:lnTo>
                    <a:pt x="1787079" y="475580"/>
                  </a:lnTo>
                  <a:close/>
                </a:path>
              </a:pathLst>
            </a:custGeom>
            <a:solidFill>
              <a:srgbClr val="FFFFFF">
                <a:alpha val="3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0" name="Oval 200">
              <a:extLst>
                <a:ext uri="{FF2B5EF4-FFF2-40B4-BE49-F238E27FC236}">
                  <a16:creationId xmlns:a16="http://schemas.microsoft.com/office/drawing/2014/main" id="{BE470FC2-6F2D-4D7D-8B57-A776EE86750B}"/>
                </a:ext>
              </a:extLst>
            </p:cNvPr>
            <p:cNvSpPr>
              <a:spLocks noChangeArrowheads="1"/>
            </p:cNvSpPr>
            <p:nvPr/>
          </p:nvSpPr>
          <p:spPr bwMode="auto">
            <a:xfrm>
              <a:off x="6224588" y="5538788"/>
              <a:ext cx="1360488" cy="135890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nvGrpSpPr>
            <p:cNvPr id="501" name="Group 500">
              <a:extLst>
                <a:ext uri="{FF2B5EF4-FFF2-40B4-BE49-F238E27FC236}">
                  <a16:creationId xmlns:a16="http://schemas.microsoft.com/office/drawing/2014/main" id="{2B8DA455-81B0-4296-A5DE-CB21CFB8F1A1}"/>
                </a:ext>
              </a:extLst>
            </p:cNvPr>
            <p:cNvGrpSpPr/>
            <p:nvPr/>
          </p:nvGrpSpPr>
          <p:grpSpPr>
            <a:xfrm>
              <a:off x="6375400" y="5929313"/>
              <a:ext cx="1001713" cy="795338"/>
              <a:chOff x="6375400" y="5929313"/>
              <a:chExt cx="1001713" cy="795338"/>
            </a:xfrm>
            <a:solidFill>
              <a:srgbClr val="896FAD"/>
            </a:solidFill>
          </p:grpSpPr>
          <p:sp>
            <p:nvSpPr>
              <p:cNvPr id="539" name="Freeform 202">
                <a:extLst>
                  <a:ext uri="{FF2B5EF4-FFF2-40B4-BE49-F238E27FC236}">
                    <a16:creationId xmlns:a16="http://schemas.microsoft.com/office/drawing/2014/main" id="{C86F78FB-B24A-4B97-9659-C438086E0915}"/>
                  </a:ext>
                </a:extLst>
              </p:cNvPr>
              <p:cNvSpPr>
                <a:spLocks noEditPoints="1"/>
              </p:cNvSpPr>
              <p:nvPr/>
            </p:nvSpPr>
            <p:spPr bwMode="auto">
              <a:xfrm>
                <a:off x="6375400" y="5929313"/>
                <a:ext cx="1001713" cy="671513"/>
              </a:xfrm>
              <a:custGeom>
                <a:avLst/>
                <a:gdLst>
                  <a:gd name="T0" fmla="*/ 1077 w 1316"/>
                  <a:gd name="T1" fmla="*/ 573 h 882"/>
                  <a:gd name="T2" fmla="*/ 916 w 1316"/>
                  <a:gd name="T3" fmla="*/ 447 h 882"/>
                  <a:gd name="T4" fmla="*/ 89 w 1316"/>
                  <a:gd name="T5" fmla="*/ 259 h 882"/>
                  <a:gd name="T6" fmla="*/ 240 w 1316"/>
                  <a:gd name="T7" fmla="*/ 107 h 882"/>
                  <a:gd name="T8" fmla="*/ 89 w 1316"/>
                  <a:gd name="T9" fmla="*/ 259 h 882"/>
                  <a:gd name="T10" fmla="*/ 329 w 1316"/>
                  <a:gd name="T11" fmla="*/ 414 h 882"/>
                  <a:gd name="T12" fmla="*/ 100 w 1316"/>
                  <a:gd name="T13" fmla="*/ 293 h 882"/>
                  <a:gd name="T14" fmla="*/ 584 w 1316"/>
                  <a:gd name="T15" fmla="*/ 414 h 882"/>
                  <a:gd name="T16" fmla="*/ 329 w 1316"/>
                  <a:gd name="T17" fmla="*/ 293 h 882"/>
                  <a:gd name="T18" fmla="*/ 584 w 1316"/>
                  <a:gd name="T19" fmla="*/ 414 h 882"/>
                  <a:gd name="T20" fmla="*/ 619 w 1316"/>
                  <a:gd name="T21" fmla="*/ 414 h 882"/>
                  <a:gd name="T22" fmla="*/ 837 w 1316"/>
                  <a:gd name="T23" fmla="*/ 293 h 882"/>
                  <a:gd name="T24" fmla="*/ 1077 w 1316"/>
                  <a:gd name="T25" fmla="*/ 293 h 882"/>
                  <a:gd name="T26" fmla="*/ 907 w 1316"/>
                  <a:gd name="T27" fmla="*/ 414 h 882"/>
                  <a:gd name="T28" fmla="*/ 1077 w 1316"/>
                  <a:gd name="T29" fmla="*/ 293 h 882"/>
                  <a:gd name="T30" fmla="*/ 862 w 1316"/>
                  <a:gd name="T31" fmla="*/ 259 h 882"/>
                  <a:gd name="T32" fmla="*/ 1077 w 1316"/>
                  <a:gd name="T33" fmla="*/ 107 h 882"/>
                  <a:gd name="T34" fmla="*/ 574 w 1316"/>
                  <a:gd name="T35" fmla="*/ 259 h 882"/>
                  <a:gd name="T36" fmla="*/ 783 w 1316"/>
                  <a:gd name="T37" fmla="*/ 107 h 882"/>
                  <a:gd name="T38" fmla="*/ 574 w 1316"/>
                  <a:gd name="T39" fmla="*/ 259 h 882"/>
                  <a:gd name="T40" fmla="*/ 275 w 1316"/>
                  <a:gd name="T41" fmla="*/ 107 h 882"/>
                  <a:gd name="T42" fmla="*/ 540 w 1316"/>
                  <a:gd name="T43" fmla="*/ 259 h 882"/>
                  <a:gd name="T44" fmla="*/ 339 w 1316"/>
                  <a:gd name="T45" fmla="*/ 447 h 882"/>
                  <a:gd name="T46" fmla="*/ 189 w 1316"/>
                  <a:gd name="T47" fmla="*/ 573 h 882"/>
                  <a:gd name="T48" fmla="*/ 339 w 1316"/>
                  <a:gd name="T49" fmla="*/ 447 h 882"/>
                  <a:gd name="T50" fmla="*/ 630 w 1316"/>
                  <a:gd name="T51" fmla="*/ 573 h 882"/>
                  <a:gd name="T52" fmla="*/ 373 w 1316"/>
                  <a:gd name="T53" fmla="*/ 447 h 882"/>
                  <a:gd name="T54" fmla="*/ 882 w 1316"/>
                  <a:gd name="T55" fmla="*/ 447 h 882"/>
                  <a:gd name="T56" fmla="*/ 665 w 1316"/>
                  <a:gd name="T57" fmla="*/ 573 h 882"/>
                  <a:gd name="T58" fmla="*/ 882 w 1316"/>
                  <a:gd name="T59" fmla="*/ 447 h 882"/>
                  <a:gd name="T60" fmla="*/ 1153 w 1316"/>
                  <a:gd name="T61" fmla="*/ 0 h 882"/>
                  <a:gd name="T62" fmla="*/ 1086 w 1316"/>
                  <a:gd name="T63" fmla="*/ 74 h 882"/>
                  <a:gd name="T64" fmla="*/ 4 w 1316"/>
                  <a:gd name="T65" fmla="*/ 80 h 882"/>
                  <a:gd name="T66" fmla="*/ 161 w 1316"/>
                  <a:gd name="T67" fmla="*/ 595 h 882"/>
                  <a:gd name="T68" fmla="*/ 1087 w 1316"/>
                  <a:gd name="T69" fmla="*/ 606 h 882"/>
                  <a:gd name="T70" fmla="*/ 1086 w 1316"/>
                  <a:gd name="T71" fmla="*/ 848 h 882"/>
                  <a:gd name="T72" fmla="*/ 313 w 1316"/>
                  <a:gd name="T73" fmla="*/ 865 h 882"/>
                  <a:gd name="T74" fmla="*/ 1093 w 1316"/>
                  <a:gd name="T75" fmla="*/ 882 h 882"/>
                  <a:gd name="T76" fmla="*/ 1247 w 1316"/>
                  <a:gd name="T77" fmla="*/ 735 h 882"/>
                  <a:gd name="T78" fmla="*/ 1246 w 1316"/>
                  <a:gd name="T79" fmla="*/ 711 h 882"/>
                  <a:gd name="T80" fmla="*/ 1110 w 1316"/>
                  <a:gd name="T81" fmla="*/ 96 h 882"/>
                  <a:gd name="T82" fmla="*/ 1300 w 1316"/>
                  <a:gd name="T83" fmla="*/ 34 h 882"/>
                  <a:gd name="T84" fmla="*/ 1300 w 1316"/>
                  <a:gd name="T85"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6" h="882">
                    <a:moveTo>
                      <a:pt x="1077" y="447"/>
                    </a:moveTo>
                    <a:lnTo>
                      <a:pt x="1077" y="573"/>
                    </a:lnTo>
                    <a:lnTo>
                      <a:pt x="953" y="573"/>
                    </a:lnTo>
                    <a:lnTo>
                      <a:pt x="916" y="447"/>
                    </a:lnTo>
                    <a:lnTo>
                      <a:pt x="1077" y="447"/>
                    </a:lnTo>
                    <a:close/>
                    <a:moveTo>
                      <a:pt x="89" y="259"/>
                    </a:moveTo>
                    <a:lnTo>
                      <a:pt x="41" y="107"/>
                    </a:lnTo>
                    <a:lnTo>
                      <a:pt x="240" y="107"/>
                    </a:lnTo>
                    <a:lnTo>
                      <a:pt x="284" y="259"/>
                    </a:lnTo>
                    <a:lnTo>
                      <a:pt x="89" y="259"/>
                    </a:lnTo>
                    <a:close/>
                    <a:moveTo>
                      <a:pt x="294" y="293"/>
                    </a:moveTo>
                    <a:lnTo>
                      <a:pt x="329" y="414"/>
                    </a:lnTo>
                    <a:lnTo>
                      <a:pt x="139" y="414"/>
                    </a:lnTo>
                    <a:lnTo>
                      <a:pt x="100" y="293"/>
                    </a:lnTo>
                    <a:lnTo>
                      <a:pt x="294" y="293"/>
                    </a:lnTo>
                    <a:close/>
                    <a:moveTo>
                      <a:pt x="584" y="414"/>
                    </a:moveTo>
                    <a:lnTo>
                      <a:pt x="364" y="414"/>
                    </a:lnTo>
                    <a:lnTo>
                      <a:pt x="329" y="293"/>
                    </a:lnTo>
                    <a:lnTo>
                      <a:pt x="549" y="293"/>
                    </a:lnTo>
                    <a:lnTo>
                      <a:pt x="584" y="414"/>
                    </a:lnTo>
                    <a:close/>
                    <a:moveTo>
                      <a:pt x="872" y="414"/>
                    </a:moveTo>
                    <a:lnTo>
                      <a:pt x="619" y="414"/>
                    </a:lnTo>
                    <a:lnTo>
                      <a:pt x="584" y="293"/>
                    </a:lnTo>
                    <a:lnTo>
                      <a:pt x="837" y="293"/>
                    </a:lnTo>
                    <a:lnTo>
                      <a:pt x="872" y="414"/>
                    </a:lnTo>
                    <a:close/>
                    <a:moveTo>
                      <a:pt x="1077" y="293"/>
                    </a:moveTo>
                    <a:lnTo>
                      <a:pt x="1077" y="414"/>
                    </a:lnTo>
                    <a:lnTo>
                      <a:pt x="907" y="414"/>
                    </a:lnTo>
                    <a:lnTo>
                      <a:pt x="872" y="293"/>
                    </a:lnTo>
                    <a:lnTo>
                      <a:pt x="1077" y="293"/>
                    </a:lnTo>
                    <a:close/>
                    <a:moveTo>
                      <a:pt x="1077" y="259"/>
                    </a:moveTo>
                    <a:lnTo>
                      <a:pt x="862" y="259"/>
                    </a:lnTo>
                    <a:lnTo>
                      <a:pt x="818" y="107"/>
                    </a:lnTo>
                    <a:lnTo>
                      <a:pt x="1077" y="107"/>
                    </a:lnTo>
                    <a:lnTo>
                      <a:pt x="1077" y="259"/>
                    </a:lnTo>
                    <a:close/>
                    <a:moveTo>
                      <a:pt x="574" y="259"/>
                    </a:moveTo>
                    <a:lnTo>
                      <a:pt x="530" y="107"/>
                    </a:lnTo>
                    <a:lnTo>
                      <a:pt x="783" y="107"/>
                    </a:lnTo>
                    <a:lnTo>
                      <a:pt x="827" y="259"/>
                    </a:lnTo>
                    <a:lnTo>
                      <a:pt x="574" y="259"/>
                    </a:lnTo>
                    <a:close/>
                    <a:moveTo>
                      <a:pt x="319" y="259"/>
                    </a:moveTo>
                    <a:lnTo>
                      <a:pt x="275" y="107"/>
                    </a:lnTo>
                    <a:lnTo>
                      <a:pt x="496" y="107"/>
                    </a:lnTo>
                    <a:lnTo>
                      <a:pt x="540" y="259"/>
                    </a:lnTo>
                    <a:lnTo>
                      <a:pt x="319" y="259"/>
                    </a:lnTo>
                    <a:close/>
                    <a:moveTo>
                      <a:pt x="339" y="447"/>
                    </a:moveTo>
                    <a:lnTo>
                      <a:pt x="375" y="573"/>
                    </a:lnTo>
                    <a:lnTo>
                      <a:pt x="189" y="573"/>
                    </a:lnTo>
                    <a:lnTo>
                      <a:pt x="149" y="447"/>
                    </a:lnTo>
                    <a:lnTo>
                      <a:pt x="339" y="447"/>
                    </a:lnTo>
                    <a:close/>
                    <a:moveTo>
                      <a:pt x="594" y="447"/>
                    </a:moveTo>
                    <a:lnTo>
                      <a:pt x="630" y="573"/>
                    </a:lnTo>
                    <a:lnTo>
                      <a:pt x="410" y="573"/>
                    </a:lnTo>
                    <a:lnTo>
                      <a:pt x="373" y="447"/>
                    </a:lnTo>
                    <a:lnTo>
                      <a:pt x="594" y="447"/>
                    </a:lnTo>
                    <a:close/>
                    <a:moveTo>
                      <a:pt x="882" y="447"/>
                    </a:moveTo>
                    <a:lnTo>
                      <a:pt x="918" y="573"/>
                    </a:lnTo>
                    <a:lnTo>
                      <a:pt x="665" y="573"/>
                    </a:lnTo>
                    <a:lnTo>
                      <a:pt x="629" y="447"/>
                    </a:lnTo>
                    <a:lnTo>
                      <a:pt x="882" y="447"/>
                    </a:lnTo>
                    <a:close/>
                    <a:moveTo>
                      <a:pt x="1300" y="0"/>
                    </a:moveTo>
                    <a:lnTo>
                      <a:pt x="1153" y="0"/>
                    </a:lnTo>
                    <a:cubicBezTo>
                      <a:pt x="1148" y="0"/>
                      <a:pt x="1143" y="3"/>
                      <a:pt x="1140" y="7"/>
                    </a:cubicBezTo>
                    <a:lnTo>
                      <a:pt x="1086" y="74"/>
                    </a:lnTo>
                    <a:lnTo>
                      <a:pt x="18" y="74"/>
                    </a:lnTo>
                    <a:cubicBezTo>
                      <a:pt x="13" y="74"/>
                      <a:pt x="7" y="76"/>
                      <a:pt x="4" y="80"/>
                    </a:cubicBezTo>
                    <a:cubicBezTo>
                      <a:pt x="1" y="85"/>
                      <a:pt x="0" y="90"/>
                      <a:pt x="2" y="95"/>
                    </a:cubicBezTo>
                    <a:lnTo>
                      <a:pt x="161" y="595"/>
                    </a:lnTo>
                    <a:cubicBezTo>
                      <a:pt x="164" y="602"/>
                      <a:pt x="170" y="606"/>
                      <a:pt x="177" y="606"/>
                    </a:cubicBezTo>
                    <a:lnTo>
                      <a:pt x="1087" y="606"/>
                    </a:lnTo>
                    <a:lnTo>
                      <a:pt x="1211" y="724"/>
                    </a:lnTo>
                    <a:lnTo>
                      <a:pt x="1086" y="848"/>
                    </a:lnTo>
                    <a:lnTo>
                      <a:pt x="329" y="848"/>
                    </a:lnTo>
                    <a:cubicBezTo>
                      <a:pt x="320" y="848"/>
                      <a:pt x="313" y="856"/>
                      <a:pt x="313" y="865"/>
                    </a:cubicBezTo>
                    <a:cubicBezTo>
                      <a:pt x="313" y="874"/>
                      <a:pt x="320" y="882"/>
                      <a:pt x="329" y="882"/>
                    </a:cubicBezTo>
                    <a:lnTo>
                      <a:pt x="1093" y="882"/>
                    </a:lnTo>
                    <a:cubicBezTo>
                      <a:pt x="1098" y="882"/>
                      <a:pt x="1102" y="880"/>
                      <a:pt x="1105" y="877"/>
                    </a:cubicBezTo>
                    <a:lnTo>
                      <a:pt x="1247" y="735"/>
                    </a:lnTo>
                    <a:cubicBezTo>
                      <a:pt x="1250" y="732"/>
                      <a:pt x="1252" y="728"/>
                      <a:pt x="1252" y="723"/>
                    </a:cubicBezTo>
                    <a:cubicBezTo>
                      <a:pt x="1251" y="719"/>
                      <a:pt x="1250" y="714"/>
                      <a:pt x="1246" y="711"/>
                    </a:cubicBezTo>
                    <a:lnTo>
                      <a:pt x="1110" y="582"/>
                    </a:lnTo>
                    <a:lnTo>
                      <a:pt x="1110" y="96"/>
                    </a:lnTo>
                    <a:lnTo>
                      <a:pt x="1161" y="34"/>
                    </a:lnTo>
                    <a:lnTo>
                      <a:pt x="1300" y="34"/>
                    </a:lnTo>
                    <a:cubicBezTo>
                      <a:pt x="1309" y="34"/>
                      <a:pt x="1316" y="26"/>
                      <a:pt x="1316" y="17"/>
                    </a:cubicBezTo>
                    <a:cubicBezTo>
                      <a:pt x="1316" y="8"/>
                      <a:pt x="1309" y="0"/>
                      <a:pt x="13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40" name="Freeform 203">
                <a:extLst>
                  <a:ext uri="{FF2B5EF4-FFF2-40B4-BE49-F238E27FC236}">
                    <a16:creationId xmlns:a16="http://schemas.microsoft.com/office/drawing/2014/main" id="{E1372EF4-7BEC-4A6F-8E2E-5F03E15AF6D6}"/>
                  </a:ext>
                </a:extLst>
              </p:cNvPr>
              <p:cNvSpPr>
                <a:spLocks noEditPoints="1"/>
              </p:cNvSpPr>
              <p:nvPr/>
            </p:nvSpPr>
            <p:spPr bwMode="auto">
              <a:xfrm>
                <a:off x="6665913" y="6602413"/>
                <a:ext cx="120650" cy="122238"/>
              </a:xfrm>
              <a:custGeom>
                <a:avLst/>
                <a:gdLst>
                  <a:gd name="T0" fmla="*/ 80 w 160"/>
                  <a:gd name="T1" fmla="*/ 127 h 160"/>
                  <a:gd name="T2" fmla="*/ 33 w 160"/>
                  <a:gd name="T3" fmla="*/ 80 h 160"/>
                  <a:gd name="T4" fmla="*/ 80 w 160"/>
                  <a:gd name="T5" fmla="*/ 33 h 160"/>
                  <a:gd name="T6" fmla="*/ 127 w 160"/>
                  <a:gd name="T7" fmla="*/ 80 h 160"/>
                  <a:gd name="T8" fmla="*/ 80 w 160"/>
                  <a:gd name="T9" fmla="*/ 127 h 160"/>
                  <a:gd name="T10" fmla="*/ 80 w 160"/>
                  <a:gd name="T11" fmla="*/ 0 h 160"/>
                  <a:gd name="T12" fmla="*/ 0 w 160"/>
                  <a:gd name="T13" fmla="*/ 80 h 160"/>
                  <a:gd name="T14" fmla="*/ 80 w 160"/>
                  <a:gd name="T15" fmla="*/ 160 h 160"/>
                  <a:gd name="T16" fmla="*/ 160 w 160"/>
                  <a:gd name="T17" fmla="*/ 80 h 160"/>
                  <a:gd name="T18" fmla="*/ 80 w 160"/>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127"/>
                    </a:moveTo>
                    <a:cubicBezTo>
                      <a:pt x="54" y="127"/>
                      <a:pt x="33" y="106"/>
                      <a:pt x="33" y="80"/>
                    </a:cubicBezTo>
                    <a:cubicBezTo>
                      <a:pt x="33" y="54"/>
                      <a:pt x="54" y="33"/>
                      <a:pt x="80" y="33"/>
                    </a:cubicBezTo>
                    <a:cubicBezTo>
                      <a:pt x="106" y="33"/>
                      <a:pt x="127" y="54"/>
                      <a:pt x="127" y="80"/>
                    </a:cubicBezTo>
                    <a:cubicBezTo>
                      <a:pt x="127" y="106"/>
                      <a:pt x="106" y="127"/>
                      <a:pt x="80" y="127"/>
                    </a:cubicBezTo>
                    <a:close/>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41" name="Freeform 204">
                <a:extLst>
                  <a:ext uri="{FF2B5EF4-FFF2-40B4-BE49-F238E27FC236}">
                    <a16:creationId xmlns:a16="http://schemas.microsoft.com/office/drawing/2014/main" id="{9A4C23BD-5610-49CC-904E-5A19CAD147C0}"/>
                  </a:ext>
                </a:extLst>
              </p:cNvPr>
              <p:cNvSpPr>
                <a:spLocks noEditPoints="1"/>
              </p:cNvSpPr>
              <p:nvPr/>
            </p:nvSpPr>
            <p:spPr bwMode="auto">
              <a:xfrm>
                <a:off x="7069138" y="6602413"/>
                <a:ext cx="122238" cy="122238"/>
              </a:xfrm>
              <a:custGeom>
                <a:avLst/>
                <a:gdLst>
                  <a:gd name="T0" fmla="*/ 81 w 161"/>
                  <a:gd name="T1" fmla="*/ 127 h 160"/>
                  <a:gd name="T2" fmla="*/ 34 w 161"/>
                  <a:gd name="T3" fmla="*/ 80 h 160"/>
                  <a:gd name="T4" fmla="*/ 81 w 161"/>
                  <a:gd name="T5" fmla="*/ 33 h 160"/>
                  <a:gd name="T6" fmla="*/ 127 w 161"/>
                  <a:gd name="T7" fmla="*/ 80 h 160"/>
                  <a:gd name="T8" fmla="*/ 81 w 161"/>
                  <a:gd name="T9" fmla="*/ 127 h 160"/>
                  <a:gd name="T10" fmla="*/ 81 w 161"/>
                  <a:gd name="T11" fmla="*/ 0 h 160"/>
                  <a:gd name="T12" fmla="*/ 0 w 161"/>
                  <a:gd name="T13" fmla="*/ 80 h 160"/>
                  <a:gd name="T14" fmla="*/ 81 w 161"/>
                  <a:gd name="T15" fmla="*/ 160 h 160"/>
                  <a:gd name="T16" fmla="*/ 161 w 161"/>
                  <a:gd name="T17" fmla="*/ 80 h 160"/>
                  <a:gd name="T18" fmla="*/ 81 w 161"/>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0">
                    <a:moveTo>
                      <a:pt x="81" y="127"/>
                    </a:moveTo>
                    <a:cubicBezTo>
                      <a:pt x="55" y="127"/>
                      <a:pt x="34" y="106"/>
                      <a:pt x="34" y="80"/>
                    </a:cubicBezTo>
                    <a:cubicBezTo>
                      <a:pt x="34" y="54"/>
                      <a:pt x="55" y="33"/>
                      <a:pt x="81" y="33"/>
                    </a:cubicBezTo>
                    <a:cubicBezTo>
                      <a:pt x="106" y="33"/>
                      <a:pt x="127" y="54"/>
                      <a:pt x="127" y="80"/>
                    </a:cubicBezTo>
                    <a:cubicBezTo>
                      <a:pt x="127" y="106"/>
                      <a:pt x="106" y="127"/>
                      <a:pt x="81" y="127"/>
                    </a:cubicBezTo>
                    <a:close/>
                    <a:moveTo>
                      <a:pt x="81" y="0"/>
                    </a:moveTo>
                    <a:cubicBezTo>
                      <a:pt x="36" y="0"/>
                      <a:pt x="0" y="36"/>
                      <a:pt x="0" y="80"/>
                    </a:cubicBezTo>
                    <a:cubicBezTo>
                      <a:pt x="0" y="124"/>
                      <a:pt x="36" y="160"/>
                      <a:pt x="81" y="160"/>
                    </a:cubicBezTo>
                    <a:cubicBezTo>
                      <a:pt x="125" y="160"/>
                      <a:pt x="161" y="124"/>
                      <a:pt x="161" y="80"/>
                    </a:cubicBezTo>
                    <a:cubicBezTo>
                      <a:pt x="161" y="36"/>
                      <a:pt x="125" y="0"/>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502" name="Freeform 206">
              <a:extLst>
                <a:ext uri="{FF2B5EF4-FFF2-40B4-BE49-F238E27FC236}">
                  <a16:creationId xmlns:a16="http://schemas.microsoft.com/office/drawing/2014/main" id="{8BD9A9AE-A5DC-4EDC-AAE5-5ABCDF998049}"/>
                </a:ext>
              </a:extLst>
            </p:cNvPr>
            <p:cNvSpPr>
              <a:spLocks/>
            </p:cNvSpPr>
            <p:nvPr/>
          </p:nvSpPr>
          <p:spPr bwMode="auto">
            <a:xfrm>
              <a:off x="6088063" y="5367338"/>
              <a:ext cx="530225" cy="376238"/>
            </a:xfrm>
            <a:custGeom>
              <a:avLst/>
              <a:gdLst>
                <a:gd name="T0" fmla="*/ 691 w 696"/>
                <a:gd name="T1" fmla="*/ 7 h 496"/>
                <a:gd name="T2" fmla="*/ 691 w 696"/>
                <a:gd name="T3" fmla="*/ 7 h 496"/>
                <a:gd name="T4" fmla="*/ 679 w 696"/>
                <a:gd name="T5" fmla="*/ 1 h 496"/>
                <a:gd name="T6" fmla="*/ 667 w 696"/>
                <a:gd name="T7" fmla="*/ 4 h 496"/>
                <a:gd name="T8" fmla="*/ 106 w 696"/>
                <a:gd name="T9" fmla="*/ 455 h 496"/>
                <a:gd name="T10" fmla="*/ 30 w 696"/>
                <a:gd name="T11" fmla="*/ 356 h 496"/>
                <a:gd name="T12" fmla="*/ 19 w 696"/>
                <a:gd name="T13" fmla="*/ 350 h 496"/>
                <a:gd name="T14" fmla="*/ 6 w 696"/>
                <a:gd name="T15" fmla="*/ 353 h 496"/>
                <a:gd name="T16" fmla="*/ 0 w 696"/>
                <a:gd name="T17" fmla="*/ 364 h 496"/>
                <a:gd name="T18" fmla="*/ 3 w 696"/>
                <a:gd name="T19" fmla="*/ 377 h 496"/>
                <a:gd name="T20" fmla="*/ 90 w 696"/>
                <a:gd name="T21" fmla="*/ 489 h 496"/>
                <a:gd name="T22" fmla="*/ 102 w 696"/>
                <a:gd name="T23" fmla="*/ 495 h 496"/>
                <a:gd name="T24" fmla="*/ 104 w 696"/>
                <a:gd name="T25" fmla="*/ 496 h 496"/>
                <a:gd name="T26" fmla="*/ 114 w 696"/>
                <a:gd name="T27" fmla="*/ 492 h 496"/>
                <a:gd name="T28" fmla="*/ 688 w 696"/>
                <a:gd name="T29" fmla="*/ 30 h 496"/>
                <a:gd name="T30" fmla="*/ 691 w 696"/>
                <a:gd name="T31" fmla="*/ 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6" h="496">
                  <a:moveTo>
                    <a:pt x="691" y="7"/>
                  </a:moveTo>
                  <a:lnTo>
                    <a:pt x="691" y="7"/>
                  </a:lnTo>
                  <a:cubicBezTo>
                    <a:pt x="688" y="3"/>
                    <a:pt x="684" y="1"/>
                    <a:pt x="679" y="1"/>
                  </a:cubicBezTo>
                  <a:cubicBezTo>
                    <a:pt x="675" y="0"/>
                    <a:pt x="671" y="2"/>
                    <a:pt x="667" y="4"/>
                  </a:cubicBezTo>
                  <a:lnTo>
                    <a:pt x="106" y="455"/>
                  </a:lnTo>
                  <a:lnTo>
                    <a:pt x="30" y="356"/>
                  </a:lnTo>
                  <a:cubicBezTo>
                    <a:pt x="27" y="353"/>
                    <a:pt x="23" y="350"/>
                    <a:pt x="19" y="350"/>
                  </a:cubicBezTo>
                  <a:cubicBezTo>
                    <a:pt x="14" y="349"/>
                    <a:pt x="10" y="350"/>
                    <a:pt x="6" y="353"/>
                  </a:cubicBezTo>
                  <a:cubicBezTo>
                    <a:pt x="3" y="356"/>
                    <a:pt x="1" y="360"/>
                    <a:pt x="0" y="364"/>
                  </a:cubicBezTo>
                  <a:cubicBezTo>
                    <a:pt x="0" y="369"/>
                    <a:pt x="1" y="373"/>
                    <a:pt x="3" y="377"/>
                  </a:cubicBezTo>
                  <a:lnTo>
                    <a:pt x="90" y="489"/>
                  </a:lnTo>
                  <a:cubicBezTo>
                    <a:pt x="93" y="493"/>
                    <a:pt x="97" y="495"/>
                    <a:pt x="102" y="495"/>
                  </a:cubicBezTo>
                  <a:cubicBezTo>
                    <a:pt x="102" y="495"/>
                    <a:pt x="104" y="496"/>
                    <a:pt x="104" y="496"/>
                  </a:cubicBezTo>
                  <a:cubicBezTo>
                    <a:pt x="107" y="496"/>
                    <a:pt x="111" y="494"/>
                    <a:pt x="114" y="492"/>
                  </a:cubicBezTo>
                  <a:lnTo>
                    <a:pt x="688" y="30"/>
                  </a:lnTo>
                  <a:cubicBezTo>
                    <a:pt x="695" y="25"/>
                    <a:pt x="696" y="14"/>
                    <a:pt x="691"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03" name="Freeform 207">
              <a:extLst>
                <a:ext uri="{FF2B5EF4-FFF2-40B4-BE49-F238E27FC236}">
                  <a16:creationId xmlns:a16="http://schemas.microsoft.com/office/drawing/2014/main" id="{E2DF3C77-9911-4DD5-BBA7-BC6C9DD8C933}"/>
                </a:ext>
              </a:extLst>
            </p:cNvPr>
            <p:cNvSpPr>
              <a:spLocks/>
            </p:cNvSpPr>
            <p:nvPr/>
          </p:nvSpPr>
          <p:spPr bwMode="auto">
            <a:xfrm>
              <a:off x="6921501" y="8685213"/>
              <a:ext cx="955675" cy="927100"/>
            </a:xfrm>
            <a:custGeom>
              <a:avLst/>
              <a:gdLst>
                <a:gd name="T0" fmla="*/ 795 w 1256"/>
                <a:gd name="T1" fmla="*/ 1220 h 1220"/>
                <a:gd name="T2" fmla="*/ 0 w 1256"/>
                <a:gd name="T3" fmla="*/ 686 h 1220"/>
                <a:gd name="T4" fmla="*/ 460 w 1256"/>
                <a:gd name="T5" fmla="*/ 0 h 1220"/>
                <a:gd name="T6" fmla="*/ 1256 w 1256"/>
                <a:gd name="T7" fmla="*/ 534 h 1220"/>
                <a:gd name="T8" fmla="*/ 795 w 1256"/>
                <a:gd name="T9" fmla="*/ 1220 h 1220"/>
              </a:gdLst>
              <a:ahLst/>
              <a:cxnLst>
                <a:cxn ang="0">
                  <a:pos x="T0" y="T1"/>
                </a:cxn>
                <a:cxn ang="0">
                  <a:pos x="T2" y="T3"/>
                </a:cxn>
                <a:cxn ang="0">
                  <a:pos x="T4" y="T5"/>
                </a:cxn>
                <a:cxn ang="0">
                  <a:pos x="T6" y="T7"/>
                </a:cxn>
                <a:cxn ang="0">
                  <a:pos x="T8" y="T9"/>
                </a:cxn>
              </a:cxnLst>
              <a:rect l="0" t="0" r="r" b="b"/>
              <a:pathLst>
                <a:path w="1256" h="1220">
                  <a:moveTo>
                    <a:pt x="795" y="1220"/>
                  </a:moveTo>
                  <a:lnTo>
                    <a:pt x="0" y="686"/>
                  </a:lnTo>
                  <a:lnTo>
                    <a:pt x="460" y="0"/>
                  </a:lnTo>
                  <a:lnTo>
                    <a:pt x="1256" y="534"/>
                  </a:lnTo>
                  <a:lnTo>
                    <a:pt x="795" y="1220"/>
                  </a:lnTo>
                  <a:close/>
                </a:path>
              </a:pathLst>
            </a:custGeom>
            <a:solidFill>
              <a:srgbClr val="5C4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04" name="Freeform: Shape 503">
              <a:extLst>
                <a:ext uri="{FF2B5EF4-FFF2-40B4-BE49-F238E27FC236}">
                  <a16:creationId xmlns:a16="http://schemas.microsoft.com/office/drawing/2014/main" id="{98923CA6-D06E-4049-B201-73022F7B8CD8}"/>
                </a:ext>
              </a:extLst>
            </p:cNvPr>
            <p:cNvSpPr>
              <a:spLocks/>
            </p:cNvSpPr>
            <p:nvPr/>
          </p:nvSpPr>
          <p:spPr bwMode="auto">
            <a:xfrm>
              <a:off x="6330950" y="8364538"/>
              <a:ext cx="1384300" cy="1139826"/>
            </a:xfrm>
            <a:custGeom>
              <a:avLst/>
              <a:gdLst>
                <a:gd name="connsiteX0" fmla="*/ 463367 w 1384300"/>
                <a:gd name="connsiteY0" fmla="*/ 0 h 1139826"/>
                <a:gd name="connsiteX1" fmla="*/ 511174 w 1384300"/>
                <a:gd name="connsiteY1" fmla="*/ 31964 h 1139826"/>
                <a:gd name="connsiteX2" fmla="*/ 348726 w 1384300"/>
                <a:gd name="connsiteY2" fmla="*/ 274925 h 1139826"/>
                <a:gd name="connsiteX3" fmla="*/ 729110 w 1384300"/>
                <a:gd name="connsiteY3" fmla="*/ 530302 h 1139826"/>
                <a:gd name="connsiteX4" fmla="*/ 892564 w 1384300"/>
                <a:gd name="connsiteY4" fmla="*/ 287338 h 1139826"/>
                <a:gd name="connsiteX5" fmla="*/ 939800 w 1384300"/>
                <a:gd name="connsiteY5" fmla="*/ 319302 h 1139826"/>
                <a:gd name="connsiteX6" fmla="*/ 776707 w 1384300"/>
                <a:gd name="connsiteY6" fmla="*/ 562257 h 1139826"/>
                <a:gd name="connsiteX7" fmla="*/ 1173341 w 1384300"/>
                <a:gd name="connsiteY7" fmla="*/ 828544 h 1139826"/>
                <a:gd name="connsiteX8" fmla="*/ 1336302 w 1384300"/>
                <a:gd name="connsiteY8" fmla="*/ 585788 h 1139826"/>
                <a:gd name="connsiteX9" fmla="*/ 1384300 w 1384300"/>
                <a:gd name="connsiteY9" fmla="*/ 617752 h 1139826"/>
                <a:gd name="connsiteX10" fmla="*/ 1220975 w 1384300"/>
                <a:gd name="connsiteY10" fmla="*/ 860524 h 1139826"/>
                <a:gd name="connsiteX11" fmla="*/ 1382713 w 1384300"/>
                <a:gd name="connsiteY11" fmla="*/ 969110 h 1139826"/>
                <a:gd name="connsiteX12" fmla="*/ 1358362 w 1384300"/>
                <a:gd name="connsiteY12" fmla="*/ 1004888 h 1139826"/>
                <a:gd name="connsiteX13" fmla="*/ 1196860 w 1384300"/>
                <a:gd name="connsiteY13" fmla="*/ 896370 h 1139826"/>
                <a:gd name="connsiteX14" fmla="*/ 1033074 w 1384300"/>
                <a:gd name="connsiteY14" fmla="*/ 1139826 h 1139826"/>
                <a:gd name="connsiteX15" fmla="*/ 985837 w 1384300"/>
                <a:gd name="connsiteY15" fmla="*/ 1107862 h 1139826"/>
                <a:gd name="connsiteX16" fmla="*/ 1149274 w 1384300"/>
                <a:gd name="connsiteY16" fmla="*/ 864396 h 1139826"/>
                <a:gd name="connsiteX17" fmla="*/ 752742 w 1384300"/>
                <a:gd name="connsiteY17" fmla="*/ 597956 h 1139826"/>
                <a:gd name="connsiteX18" fmla="*/ 589336 w 1384300"/>
                <a:gd name="connsiteY18" fmla="*/ 841376 h 1139826"/>
                <a:gd name="connsiteX19" fmla="*/ 541337 w 1384300"/>
                <a:gd name="connsiteY19" fmla="*/ 809412 h 1139826"/>
                <a:gd name="connsiteX20" fmla="*/ 705122 w 1384300"/>
                <a:gd name="connsiteY20" fmla="*/ 565958 h 1139826"/>
                <a:gd name="connsiteX21" fmla="*/ 324939 w 1384300"/>
                <a:gd name="connsiteY21" fmla="*/ 310502 h 1139826"/>
                <a:gd name="connsiteX22" fmla="*/ 162106 w 1384300"/>
                <a:gd name="connsiteY22" fmla="*/ 554038 h 1139826"/>
                <a:gd name="connsiteX23" fmla="*/ 114299 w 1384300"/>
                <a:gd name="connsiteY23" fmla="*/ 522074 h 1139826"/>
                <a:gd name="connsiteX24" fmla="*/ 277205 w 1384300"/>
                <a:gd name="connsiteY24" fmla="*/ 278429 h 1139826"/>
                <a:gd name="connsiteX25" fmla="*/ 0 w 1384300"/>
                <a:gd name="connsiteY25" fmla="*/ 92167 h 1139826"/>
                <a:gd name="connsiteX26" fmla="*/ 24351 w 1384300"/>
                <a:gd name="connsiteY26" fmla="*/ 57150 h 1139826"/>
                <a:gd name="connsiteX27" fmla="*/ 300980 w 1384300"/>
                <a:gd name="connsiteY27" fmla="*/ 242870 h 113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4300" h="1139826">
                  <a:moveTo>
                    <a:pt x="463367" y="0"/>
                  </a:moveTo>
                  <a:lnTo>
                    <a:pt x="511174" y="31964"/>
                  </a:lnTo>
                  <a:lnTo>
                    <a:pt x="348726" y="274925"/>
                  </a:lnTo>
                  <a:lnTo>
                    <a:pt x="729110" y="530302"/>
                  </a:lnTo>
                  <a:lnTo>
                    <a:pt x="892564" y="287338"/>
                  </a:lnTo>
                  <a:lnTo>
                    <a:pt x="939800" y="319302"/>
                  </a:lnTo>
                  <a:lnTo>
                    <a:pt x="776707" y="562257"/>
                  </a:lnTo>
                  <a:lnTo>
                    <a:pt x="1173341" y="828544"/>
                  </a:lnTo>
                  <a:lnTo>
                    <a:pt x="1336302" y="585788"/>
                  </a:lnTo>
                  <a:lnTo>
                    <a:pt x="1384300" y="617752"/>
                  </a:lnTo>
                  <a:lnTo>
                    <a:pt x="1220975" y="860524"/>
                  </a:lnTo>
                  <a:lnTo>
                    <a:pt x="1382713" y="969110"/>
                  </a:lnTo>
                  <a:lnTo>
                    <a:pt x="1358362" y="1004888"/>
                  </a:lnTo>
                  <a:lnTo>
                    <a:pt x="1196860" y="896370"/>
                  </a:lnTo>
                  <a:lnTo>
                    <a:pt x="1033074" y="1139826"/>
                  </a:lnTo>
                  <a:lnTo>
                    <a:pt x="985837" y="1107862"/>
                  </a:lnTo>
                  <a:lnTo>
                    <a:pt x="1149274" y="864396"/>
                  </a:lnTo>
                  <a:lnTo>
                    <a:pt x="752742" y="597956"/>
                  </a:lnTo>
                  <a:lnTo>
                    <a:pt x="589336" y="841376"/>
                  </a:lnTo>
                  <a:lnTo>
                    <a:pt x="541337" y="809412"/>
                  </a:lnTo>
                  <a:lnTo>
                    <a:pt x="705122" y="565958"/>
                  </a:lnTo>
                  <a:lnTo>
                    <a:pt x="324939" y="310502"/>
                  </a:lnTo>
                  <a:lnTo>
                    <a:pt x="162106" y="554038"/>
                  </a:lnTo>
                  <a:lnTo>
                    <a:pt x="114299" y="522074"/>
                  </a:lnTo>
                  <a:lnTo>
                    <a:pt x="277205" y="278429"/>
                  </a:lnTo>
                  <a:lnTo>
                    <a:pt x="0" y="92167"/>
                  </a:lnTo>
                  <a:lnTo>
                    <a:pt x="24351" y="57150"/>
                  </a:lnTo>
                  <a:lnTo>
                    <a:pt x="300980" y="24287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5" name="Freeform: Shape 504">
              <a:extLst>
                <a:ext uri="{FF2B5EF4-FFF2-40B4-BE49-F238E27FC236}">
                  <a16:creationId xmlns:a16="http://schemas.microsoft.com/office/drawing/2014/main" id="{FFF41B7E-C2E5-44A6-A69F-A1FCB32CDB1F}"/>
                </a:ext>
              </a:extLst>
            </p:cNvPr>
            <p:cNvSpPr>
              <a:spLocks/>
            </p:cNvSpPr>
            <p:nvPr/>
          </p:nvSpPr>
          <p:spPr bwMode="auto">
            <a:xfrm>
              <a:off x="8225995" y="8539279"/>
              <a:ext cx="2335601" cy="2015718"/>
            </a:xfrm>
            <a:custGeom>
              <a:avLst/>
              <a:gdLst>
                <a:gd name="connsiteX0" fmla="*/ 117243 w 2335601"/>
                <a:gd name="connsiteY0" fmla="*/ 279295 h 2015718"/>
                <a:gd name="connsiteX1" fmla="*/ 458524 w 2335601"/>
                <a:gd name="connsiteY1" fmla="*/ 523068 h 2015718"/>
                <a:gd name="connsiteX2" fmla="*/ 782593 w 2335601"/>
                <a:gd name="connsiteY2" fmla="*/ 962215 h 2015718"/>
                <a:gd name="connsiteX3" fmla="*/ 979620 w 2335601"/>
                <a:gd name="connsiteY3" fmla="*/ 1369396 h 2015718"/>
                <a:gd name="connsiteX4" fmla="*/ 746078 w 2335601"/>
                <a:gd name="connsiteY4" fmla="*/ 1989682 h 2015718"/>
                <a:gd name="connsiteX5" fmla="*/ 502646 w 2335601"/>
                <a:gd name="connsiteY5" fmla="*/ 1600766 h 2015718"/>
                <a:gd name="connsiteX6" fmla="*/ 156516 w 2335601"/>
                <a:gd name="connsiteY6" fmla="*/ 1329819 h 2015718"/>
                <a:gd name="connsiteX7" fmla="*/ 138259 w 2335601"/>
                <a:gd name="connsiteY7" fmla="*/ 866318 h 2015718"/>
                <a:gd name="connsiteX8" fmla="*/ 94137 w 2335601"/>
                <a:gd name="connsiteY8" fmla="*/ 288653 h 2015718"/>
                <a:gd name="connsiteX9" fmla="*/ 117243 w 2335601"/>
                <a:gd name="connsiteY9" fmla="*/ 279295 h 2015718"/>
                <a:gd name="connsiteX10" fmla="*/ 2212130 w 2335601"/>
                <a:gd name="connsiteY10" fmla="*/ 98 h 2015718"/>
                <a:gd name="connsiteX11" fmla="*/ 2286002 w 2335601"/>
                <a:gd name="connsiteY11" fmla="*/ 26506 h 2015718"/>
                <a:gd name="connsiteX12" fmla="*/ 2234267 w 2335601"/>
                <a:gd name="connsiteY12" fmla="*/ 565570 h 2015718"/>
                <a:gd name="connsiteX13" fmla="*/ 1827992 w 2335601"/>
                <a:gd name="connsiteY13" fmla="*/ 914286 h 2015718"/>
                <a:gd name="connsiteX14" fmla="*/ 1703219 w 2335601"/>
                <a:gd name="connsiteY14" fmla="*/ 1261480 h 2015718"/>
                <a:gd name="connsiteX15" fmla="*/ 1139455 w 2335601"/>
                <a:gd name="connsiteY15" fmla="*/ 1468578 h 2015718"/>
                <a:gd name="connsiteX16" fmla="*/ 1051201 w 2335601"/>
                <a:gd name="connsiteY16" fmla="*/ 1001846 h 2015718"/>
                <a:gd name="connsiteX17" fmla="*/ 1198038 w 2335601"/>
                <a:gd name="connsiteY17" fmla="*/ 805408 h 2015718"/>
                <a:gd name="connsiteX18" fmla="*/ 1384437 w 2335601"/>
                <a:gd name="connsiteY18" fmla="*/ 483340 h 2015718"/>
                <a:gd name="connsiteX19" fmla="*/ 1594422 w 2335601"/>
                <a:gd name="connsiteY19" fmla="*/ 224467 h 2015718"/>
                <a:gd name="connsiteX20" fmla="*/ 2212130 w 2335601"/>
                <a:gd name="connsiteY20" fmla="*/ 98 h 201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35601" h="2015718">
                  <a:moveTo>
                    <a:pt x="117243" y="279295"/>
                  </a:moveTo>
                  <a:cubicBezTo>
                    <a:pt x="235432" y="257371"/>
                    <a:pt x="390772" y="591566"/>
                    <a:pt x="458524" y="523068"/>
                  </a:cubicBezTo>
                  <a:cubicBezTo>
                    <a:pt x="546768" y="434020"/>
                    <a:pt x="762053" y="678329"/>
                    <a:pt x="782593" y="962215"/>
                  </a:cubicBezTo>
                  <a:cubicBezTo>
                    <a:pt x="803132" y="1243056"/>
                    <a:pt x="991031" y="1117476"/>
                    <a:pt x="979620" y="1369396"/>
                  </a:cubicBezTo>
                  <a:cubicBezTo>
                    <a:pt x="961363" y="1762117"/>
                    <a:pt x="891376" y="2116022"/>
                    <a:pt x="746078" y="1989682"/>
                  </a:cubicBezTo>
                  <a:cubicBezTo>
                    <a:pt x="700434" y="1949344"/>
                    <a:pt x="563504" y="1695902"/>
                    <a:pt x="502646" y="1600766"/>
                  </a:cubicBezTo>
                  <a:cubicBezTo>
                    <a:pt x="409077" y="1454638"/>
                    <a:pt x="195313" y="1526941"/>
                    <a:pt x="156516" y="1329819"/>
                  </a:cubicBezTo>
                  <a:cubicBezTo>
                    <a:pt x="117719" y="1133459"/>
                    <a:pt x="345937" y="1131937"/>
                    <a:pt x="138259" y="866318"/>
                  </a:cubicBezTo>
                  <a:cubicBezTo>
                    <a:pt x="-69419" y="600698"/>
                    <a:pt x="-7800" y="354106"/>
                    <a:pt x="94137" y="288653"/>
                  </a:cubicBezTo>
                  <a:cubicBezTo>
                    <a:pt x="101649" y="283801"/>
                    <a:pt x="109364" y="280757"/>
                    <a:pt x="117243" y="279295"/>
                  </a:cubicBezTo>
                  <a:close/>
                  <a:moveTo>
                    <a:pt x="2212130" y="98"/>
                  </a:moveTo>
                  <a:cubicBezTo>
                    <a:pt x="2239402" y="1059"/>
                    <a:pt x="2264319" y="9089"/>
                    <a:pt x="2286002" y="26506"/>
                  </a:cubicBezTo>
                  <a:cubicBezTo>
                    <a:pt x="2459468" y="165079"/>
                    <a:pt x="2112537" y="447555"/>
                    <a:pt x="2234267" y="565570"/>
                  </a:cubicBezTo>
                  <a:cubicBezTo>
                    <a:pt x="2355997" y="684347"/>
                    <a:pt x="1677351" y="854137"/>
                    <a:pt x="1827992" y="914286"/>
                  </a:cubicBezTo>
                  <a:cubicBezTo>
                    <a:pt x="1977873" y="973675"/>
                    <a:pt x="1856142" y="1217319"/>
                    <a:pt x="1703219" y="1261480"/>
                  </a:cubicBezTo>
                  <a:cubicBezTo>
                    <a:pt x="1550295" y="1305640"/>
                    <a:pt x="1287053" y="1549285"/>
                    <a:pt x="1139455" y="1468578"/>
                  </a:cubicBezTo>
                  <a:cubicBezTo>
                    <a:pt x="992618" y="1387871"/>
                    <a:pt x="1089241" y="1243207"/>
                    <a:pt x="1051201" y="1001846"/>
                  </a:cubicBezTo>
                  <a:cubicBezTo>
                    <a:pt x="1013160" y="760486"/>
                    <a:pt x="1198038" y="818351"/>
                    <a:pt x="1198038" y="805408"/>
                  </a:cubicBezTo>
                  <a:cubicBezTo>
                    <a:pt x="1198038" y="636379"/>
                    <a:pt x="1286292" y="385121"/>
                    <a:pt x="1384437" y="483340"/>
                  </a:cubicBezTo>
                  <a:cubicBezTo>
                    <a:pt x="1483343" y="582321"/>
                    <a:pt x="1457476" y="100361"/>
                    <a:pt x="1594422" y="224467"/>
                  </a:cubicBezTo>
                  <a:cubicBezTo>
                    <a:pt x="1714916" y="333061"/>
                    <a:pt x="2021227" y="-6626"/>
                    <a:pt x="2212130" y="98"/>
                  </a:cubicBezTo>
                  <a:close/>
                </a:path>
              </a:pathLst>
            </a:custGeom>
            <a:solidFill>
              <a:srgbClr val="0DB6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6" name="Freeform: Shape 505">
              <a:extLst>
                <a:ext uri="{FF2B5EF4-FFF2-40B4-BE49-F238E27FC236}">
                  <a16:creationId xmlns:a16="http://schemas.microsoft.com/office/drawing/2014/main" id="{AA2EA587-26EE-447F-A983-D8F5A4B36309}"/>
                </a:ext>
              </a:extLst>
            </p:cNvPr>
            <p:cNvSpPr>
              <a:spLocks/>
            </p:cNvSpPr>
            <p:nvPr/>
          </p:nvSpPr>
          <p:spPr bwMode="auto">
            <a:xfrm>
              <a:off x="8789988" y="10734676"/>
              <a:ext cx="752475" cy="1470025"/>
            </a:xfrm>
            <a:custGeom>
              <a:avLst/>
              <a:gdLst>
                <a:gd name="connsiteX0" fmla="*/ 49213 w 752475"/>
                <a:gd name="connsiteY0" fmla="*/ 915987 h 1470025"/>
                <a:gd name="connsiteX1" fmla="*/ 703263 w 752475"/>
                <a:gd name="connsiteY1" fmla="*/ 915987 h 1470025"/>
                <a:gd name="connsiteX2" fmla="*/ 673603 w 752475"/>
                <a:gd name="connsiteY2" fmla="*/ 1470025 h 1470025"/>
                <a:gd name="connsiteX3" fmla="*/ 78873 w 752475"/>
                <a:gd name="connsiteY3" fmla="*/ 1470025 h 1470025"/>
                <a:gd name="connsiteX4" fmla="*/ 30163 w 752475"/>
                <a:gd name="connsiteY4" fmla="*/ 569912 h 1470025"/>
                <a:gd name="connsiteX5" fmla="*/ 722313 w 752475"/>
                <a:gd name="connsiteY5" fmla="*/ 569912 h 1470025"/>
                <a:gd name="connsiteX6" fmla="*/ 714699 w 752475"/>
                <a:gd name="connsiteY6" fmla="*/ 711200 h 1470025"/>
                <a:gd name="connsiteX7" fmla="*/ 37777 w 752475"/>
                <a:gd name="connsiteY7" fmla="*/ 711200 h 1470025"/>
                <a:gd name="connsiteX8" fmla="*/ 19050 w 752475"/>
                <a:gd name="connsiteY8" fmla="*/ 355600 h 1470025"/>
                <a:gd name="connsiteX9" fmla="*/ 733425 w 752475"/>
                <a:gd name="connsiteY9" fmla="*/ 355600 h 1470025"/>
                <a:gd name="connsiteX10" fmla="*/ 725817 w 752475"/>
                <a:gd name="connsiteY10" fmla="*/ 498475 h 1470025"/>
                <a:gd name="connsiteX11" fmla="*/ 26658 w 752475"/>
                <a:gd name="connsiteY11" fmla="*/ 498475 h 1470025"/>
                <a:gd name="connsiteX12" fmla="*/ 0 w 752475"/>
                <a:gd name="connsiteY12" fmla="*/ 0 h 1470025"/>
                <a:gd name="connsiteX13" fmla="*/ 752475 w 752475"/>
                <a:gd name="connsiteY13" fmla="*/ 0 h 1470025"/>
                <a:gd name="connsiteX14" fmla="*/ 744106 w 752475"/>
                <a:gd name="connsiteY14" fmla="*/ 150813 h 1470025"/>
                <a:gd name="connsiteX15" fmla="*/ 8369 w 752475"/>
                <a:gd name="connsiteY15" fmla="*/ 150813 h 147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75" h="1470025">
                  <a:moveTo>
                    <a:pt x="49213" y="915987"/>
                  </a:moveTo>
                  <a:lnTo>
                    <a:pt x="703263" y="915987"/>
                  </a:lnTo>
                  <a:lnTo>
                    <a:pt x="673603" y="1470025"/>
                  </a:lnTo>
                  <a:lnTo>
                    <a:pt x="78873" y="1470025"/>
                  </a:lnTo>
                  <a:close/>
                  <a:moveTo>
                    <a:pt x="30163" y="569912"/>
                  </a:moveTo>
                  <a:lnTo>
                    <a:pt x="722313" y="569912"/>
                  </a:lnTo>
                  <a:lnTo>
                    <a:pt x="714699" y="711200"/>
                  </a:lnTo>
                  <a:lnTo>
                    <a:pt x="37777" y="711200"/>
                  </a:lnTo>
                  <a:close/>
                  <a:moveTo>
                    <a:pt x="19050" y="355600"/>
                  </a:moveTo>
                  <a:lnTo>
                    <a:pt x="733425" y="355600"/>
                  </a:lnTo>
                  <a:lnTo>
                    <a:pt x="725817" y="498475"/>
                  </a:lnTo>
                  <a:lnTo>
                    <a:pt x="26658" y="498475"/>
                  </a:lnTo>
                  <a:close/>
                  <a:moveTo>
                    <a:pt x="0" y="0"/>
                  </a:moveTo>
                  <a:lnTo>
                    <a:pt x="752475" y="0"/>
                  </a:lnTo>
                  <a:lnTo>
                    <a:pt x="744106" y="150813"/>
                  </a:lnTo>
                  <a:lnTo>
                    <a:pt x="8369" y="15081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7" name="Freeform: Shape 506">
              <a:extLst>
                <a:ext uri="{FF2B5EF4-FFF2-40B4-BE49-F238E27FC236}">
                  <a16:creationId xmlns:a16="http://schemas.microsoft.com/office/drawing/2014/main" id="{BE49FC34-9E3C-4E37-BCAE-1299F6003255}"/>
                </a:ext>
              </a:extLst>
            </p:cNvPr>
            <p:cNvSpPr>
              <a:spLocks/>
            </p:cNvSpPr>
            <p:nvPr/>
          </p:nvSpPr>
          <p:spPr bwMode="auto">
            <a:xfrm>
              <a:off x="8797926" y="10885488"/>
              <a:ext cx="736600" cy="765176"/>
            </a:xfrm>
            <a:custGeom>
              <a:avLst/>
              <a:gdLst>
                <a:gd name="connsiteX0" fmla="*/ 30162 w 736600"/>
                <a:gd name="connsiteY0" fmla="*/ 560388 h 765176"/>
                <a:gd name="connsiteX1" fmla="*/ 706437 w 736600"/>
                <a:gd name="connsiteY1" fmla="*/ 560388 h 765176"/>
                <a:gd name="connsiteX2" fmla="*/ 695026 w 736600"/>
                <a:gd name="connsiteY2" fmla="*/ 765176 h 765176"/>
                <a:gd name="connsiteX3" fmla="*/ 40812 w 736600"/>
                <a:gd name="connsiteY3" fmla="*/ 765176 h 765176"/>
                <a:gd name="connsiteX4" fmla="*/ 0 w 736600"/>
                <a:gd name="connsiteY4" fmla="*/ 0 h 765176"/>
                <a:gd name="connsiteX5" fmla="*/ 736600 w 736600"/>
                <a:gd name="connsiteY5" fmla="*/ 0 h 765176"/>
                <a:gd name="connsiteX6" fmla="*/ 725936 w 736600"/>
                <a:gd name="connsiteY6" fmla="*/ 204788 h 765176"/>
                <a:gd name="connsiteX7" fmla="*/ 10664 w 736600"/>
                <a:gd name="connsiteY7" fmla="*/ 204788 h 7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600" h="765176">
                  <a:moveTo>
                    <a:pt x="30162" y="560388"/>
                  </a:moveTo>
                  <a:lnTo>
                    <a:pt x="706437" y="560388"/>
                  </a:lnTo>
                  <a:lnTo>
                    <a:pt x="695026" y="765176"/>
                  </a:lnTo>
                  <a:lnTo>
                    <a:pt x="40812" y="765176"/>
                  </a:lnTo>
                  <a:close/>
                  <a:moveTo>
                    <a:pt x="0" y="0"/>
                  </a:moveTo>
                  <a:lnTo>
                    <a:pt x="736600" y="0"/>
                  </a:lnTo>
                  <a:lnTo>
                    <a:pt x="725936" y="204788"/>
                  </a:lnTo>
                  <a:lnTo>
                    <a:pt x="10664" y="204788"/>
                  </a:lnTo>
                  <a:close/>
                </a:path>
              </a:pathLst>
            </a:custGeom>
            <a:solidFill>
              <a:srgbClr val="896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8" name="Freeform 218">
              <a:extLst>
                <a:ext uri="{FF2B5EF4-FFF2-40B4-BE49-F238E27FC236}">
                  <a16:creationId xmlns:a16="http://schemas.microsoft.com/office/drawing/2014/main" id="{0A178E2B-B7AE-4B4B-B783-9EE0EFADC87B}"/>
                </a:ext>
              </a:extLst>
            </p:cNvPr>
            <p:cNvSpPr>
              <a:spLocks/>
            </p:cNvSpPr>
            <p:nvPr/>
          </p:nvSpPr>
          <p:spPr bwMode="auto">
            <a:xfrm>
              <a:off x="8816976" y="11233151"/>
              <a:ext cx="698500" cy="71438"/>
            </a:xfrm>
            <a:custGeom>
              <a:avLst/>
              <a:gdLst>
                <a:gd name="T0" fmla="*/ 5 w 919"/>
                <a:gd name="T1" fmla="*/ 94 h 94"/>
                <a:gd name="T2" fmla="*/ 914 w 919"/>
                <a:gd name="T3" fmla="*/ 94 h 94"/>
                <a:gd name="T4" fmla="*/ 919 w 919"/>
                <a:gd name="T5" fmla="*/ 0 h 94"/>
                <a:gd name="T6" fmla="*/ 0 w 919"/>
                <a:gd name="T7" fmla="*/ 0 h 94"/>
                <a:gd name="T8" fmla="*/ 5 w 919"/>
                <a:gd name="T9" fmla="*/ 94 h 94"/>
              </a:gdLst>
              <a:ahLst/>
              <a:cxnLst>
                <a:cxn ang="0">
                  <a:pos x="T0" y="T1"/>
                </a:cxn>
                <a:cxn ang="0">
                  <a:pos x="T2" y="T3"/>
                </a:cxn>
                <a:cxn ang="0">
                  <a:pos x="T4" y="T5"/>
                </a:cxn>
                <a:cxn ang="0">
                  <a:pos x="T6" y="T7"/>
                </a:cxn>
                <a:cxn ang="0">
                  <a:pos x="T8" y="T9"/>
                </a:cxn>
              </a:cxnLst>
              <a:rect l="0" t="0" r="r" b="b"/>
              <a:pathLst>
                <a:path w="919" h="94">
                  <a:moveTo>
                    <a:pt x="5" y="94"/>
                  </a:moveTo>
                  <a:lnTo>
                    <a:pt x="914" y="94"/>
                  </a:lnTo>
                  <a:lnTo>
                    <a:pt x="919" y="0"/>
                  </a:lnTo>
                  <a:lnTo>
                    <a:pt x="0" y="0"/>
                  </a:lnTo>
                  <a:lnTo>
                    <a:pt x="5" y="94"/>
                  </a:lnTo>
                  <a:close/>
                </a:path>
              </a:pathLst>
            </a:custGeom>
            <a:solidFill>
              <a:srgbClr val="423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09" name="Freeform: Shape 508">
              <a:extLst>
                <a:ext uri="{FF2B5EF4-FFF2-40B4-BE49-F238E27FC236}">
                  <a16:creationId xmlns:a16="http://schemas.microsoft.com/office/drawing/2014/main" id="{F6BDEC96-79A7-48F5-B14E-4F86886AA4B1}"/>
                </a:ext>
              </a:extLst>
            </p:cNvPr>
            <p:cNvSpPr>
              <a:spLocks/>
            </p:cNvSpPr>
            <p:nvPr/>
          </p:nvSpPr>
          <p:spPr bwMode="auto">
            <a:xfrm>
              <a:off x="8544877" y="9048203"/>
              <a:ext cx="1426759" cy="1686473"/>
            </a:xfrm>
            <a:custGeom>
              <a:avLst/>
              <a:gdLst>
                <a:gd name="connsiteX0" fmla="*/ 2853 w 1426759"/>
                <a:gd name="connsiteY0" fmla="*/ 140878 h 1686473"/>
                <a:gd name="connsiteX1" fmla="*/ 17309 w 1426759"/>
                <a:gd name="connsiteY1" fmla="*/ 140878 h 1686473"/>
                <a:gd name="connsiteX2" fmla="*/ 250880 w 1426759"/>
                <a:gd name="connsiteY2" fmla="*/ 496220 h 1686473"/>
                <a:gd name="connsiteX3" fmla="*/ 530862 w 1426759"/>
                <a:gd name="connsiteY3" fmla="*/ 1670297 h 1686473"/>
                <a:gd name="connsiteX4" fmla="*/ 520971 w 1426759"/>
                <a:gd name="connsiteY4" fmla="*/ 1681711 h 1686473"/>
                <a:gd name="connsiteX5" fmla="*/ 510320 w 1426759"/>
                <a:gd name="connsiteY5" fmla="*/ 1671819 h 1686473"/>
                <a:gd name="connsiteX6" fmla="*/ 232621 w 1426759"/>
                <a:gd name="connsiteY6" fmla="*/ 506112 h 1686473"/>
                <a:gd name="connsiteX7" fmla="*/ 2853 w 1426759"/>
                <a:gd name="connsiteY7" fmla="*/ 155335 h 1686473"/>
                <a:gd name="connsiteX8" fmla="*/ 2853 w 1426759"/>
                <a:gd name="connsiteY8" fmla="*/ 140878 h 1686473"/>
                <a:gd name="connsiteX9" fmla="*/ 1409537 w 1426759"/>
                <a:gd name="connsiteY9" fmla="*/ 2764 h 1686473"/>
                <a:gd name="connsiteX10" fmla="*/ 1423994 w 1426759"/>
                <a:gd name="connsiteY10" fmla="*/ 3525 h 1686473"/>
                <a:gd name="connsiteX11" fmla="*/ 1423233 w 1426759"/>
                <a:gd name="connsiteY11" fmla="*/ 17981 h 1686473"/>
                <a:gd name="connsiteX12" fmla="*/ 793950 w 1426759"/>
                <a:gd name="connsiteY12" fmla="*/ 1105202 h 1686473"/>
                <a:gd name="connsiteX13" fmla="*/ 746012 w 1426759"/>
                <a:gd name="connsiteY13" fmla="*/ 1675061 h 1686473"/>
                <a:gd name="connsiteX14" fmla="*/ 736881 w 1426759"/>
                <a:gd name="connsiteY14" fmla="*/ 1686473 h 1686473"/>
                <a:gd name="connsiteX15" fmla="*/ 726228 w 1426759"/>
                <a:gd name="connsiteY15" fmla="*/ 1676582 h 1686473"/>
                <a:gd name="connsiteX16" fmla="*/ 774166 w 1426759"/>
                <a:gd name="connsiteY16" fmla="*/ 1101397 h 1686473"/>
                <a:gd name="connsiteX17" fmla="*/ 1409537 w 1426759"/>
                <a:gd name="connsiteY17" fmla="*/ 2764 h 16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6759" h="1686473">
                  <a:moveTo>
                    <a:pt x="2853" y="140878"/>
                  </a:moveTo>
                  <a:cubicBezTo>
                    <a:pt x="7418" y="137073"/>
                    <a:pt x="13505" y="137073"/>
                    <a:pt x="17309" y="140878"/>
                  </a:cubicBezTo>
                  <a:cubicBezTo>
                    <a:pt x="45459" y="169792"/>
                    <a:pt x="145126" y="281645"/>
                    <a:pt x="250880" y="496220"/>
                  </a:cubicBezTo>
                  <a:cubicBezTo>
                    <a:pt x="361960" y="722209"/>
                    <a:pt x="501190" y="1108749"/>
                    <a:pt x="530862" y="1670297"/>
                  </a:cubicBezTo>
                  <a:cubicBezTo>
                    <a:pt x="530862" y="1676385"/>
                    <a:pt x="527058" y="1680950"/>
                    <a:pt x="520971" y="1681711"/>
                  </a:cubicBezTo>
                  <a:cubicBezTo>
                    <a:pt x="515646" y="1681711"/>
                    <a:pt x="511081" y="1677146"/>
                    <a:pt x="510320" y="1671819"/>
                  </a:cubicBezTo>
                  <a:cubicBezTo>
                    <a:pt x="481409" y="1114076"/>
                    <a:pt x="343700" y="730579"/>
                    <a:pt x="232621" y="506112"/>
                  </a:cubicBezTo>
                  <a:cubicBezTo>
                    <a:pt x="129149" y="296102"/>
                    <a:pt x="29482" y="183488"/>
                    <a:pt x="2853" y="155335"/>
                  </a:cubicBezTo>
                  <a:cubicBezTo>
                    <a:pt x="-951" y="151530"/>
                    <a:pt x="-951" y="145443"/>
                    <a:pt x="2853" y="140878"/>
                  </a:cubicBezTo>
                  <a:close/>
                  <a:moveTo>
                    <a:pt x="1409537" y="2764"/>
                  </a:moveTo>
                  <a:cubicBezTo>
                    <a:pt x="1414102" y="-1040"/>
                    <a:pt x="1420190" y="-1040"/>
                    <a:pt x="1423994" y="3525"/>
                  </a:cubicBezTo>
                  <a:cubicBezTo>
                    <a:pt x="1427799" y="7329"/>
                    <a:pt x="1427799" y="14177"/>
                    <a:pt x="1423233" y="17981"/>
                  </a:cubicBezTo>
                  <a:cubicBezTo>
                    <a:pt x="1022227" y="371004"/>
                    <a:pt x="860151" y="803914"/>
                    <a:pt x="793950" y="1105202"/>
                  </a:cubicBezTo>
                  <a:cubicBezTo>
                    <a:pt x="730033" y="1397359"/>
                    <a:pt x="742208" y="1626368"/>
                    <a:pt x="746012" y="1675061"/>
                  </a:cubicBezTo>
                  <a:cubicBezTo>
                    <a:pt x="746773" y="1681147"/>
                    <a:pt x="742208" y="1685712"/>
                    <a:pt x="736881" y="1686473"/>
                  </a:cubicBezTo>
                  <a:cubicBezTo>
                    <a:pt x="731555" y="1686473"/>
                    <a:pt x="726228" y="1682669"/>
                    <a:pt x="726228" y="1676582"/>
                  </a:cubicBezTo>
                  <a:cubicBezTo>
                    <a:pt x="722424" y="1626368"/>
                    <a:pt x="710249" y="1395837"/>
                    <a:pt x="774166" y="1101397"/>
                  </a:cubicBezTo>
                  <a:cubicBezTo>
                    <a:pt x="840367" y="797067"/>
                    <a:pt x="1004726" y="359592"/>
                    <a:pt x="1409537" y="2764"/>
                  </a:cubicBezTo>
                  <a:close/>
                </a:path>
              </a:pathLst>
            </a:custGeom>
            <a:solidFill>
              <a:srgbClr val="05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grpSp>
          <p:nvGrpSpPr>
            <p:cNvPr id="510" name="Group 509">
              <a:extLst>
                <a:ext uri="{FF2B5EF4-FFF2-40B4-BE49-F238E27FC236}">
                  <a16:creationId xmlns:a16="http://schemas.microsoft.com/office/drawing/2014/main" id="{7B2ED25F-A8EE-471B-ABF3-D026BFE989D7}"/>
                </a:ext>
              </a:extLst>
            </p:cNvPr>
            <p:cNvGrpSpPr/>
            <p:nvPr/>
          </p:nvGrpSpPr>
          <p:grpSpPr>
            <a:xfrm>
              <a:off x="1501775" y="5222875"/>
              <a:ext cx="1762126" cy="5972176"/>
              <a:chOff x="1501775" y="5222875"/>
              <a:chExt cx="1762126" cy="5972176"/>
            </a:xfrm>
          </p:grpSpPr>
          <p:sp>
            <p:nvSpPr>
              <p:cNvPr id="528" name="Freeform 100">
                <a:extLst>
                  <a:ext uri="{FF2B5EF4-FFF2-40B4-BE49-F238E27FC236}">
                    <a16:creationId xmlns:a16="http://schemas.microsoft.com/office/drawing/2014/main" id="{D1E5D8B6-1C09-436E-9F0F-8559EA857ED9}"/>
                  </a:ext>
                </a:extLst>
              </p:cNvPr>
              <p:cNvSpPr>
                <a:spLocks noEditPoints="1"/>
              </p:cNvSpPr>
              <p:nvPr/>
            </p:nvSpPr>
            <p:spPr bwMode="auto">
              <a:xfrm>
                <a:off x="2676525" y="10869613"/>
                <a:ext cx="325438" cy="325438"/>
              </a:xfrm>
              <a:custGeom>
                <a:avLst/>
                <a:gdLst>
                  <a:gd name="T0" fmla="*/ 214 w 429"/>
                  <a:gd name="T1" fmla="*/ 13 h 428"/>
                  <a:gd name="T2" fmla="*/ 13 w 429"/>
                  <a:gd name="T3" fmla="*/ 214 h 428"/>
                  <a:gd name="T4" fmla="*/ 214 w 429"/>
                  <a:gd name="T5" fmla="*/ 415 h 428"/>
                  <a:gd name="T6" fmla="*/ 415 w 429"/>
                  <a:gd name="T7" fmla="*/ 214 h 428"/>
                  <a:gd name="T8" fmla="*/ 214 w 429"/>
                  <a:gd name="T9" fmla="*/ 13 h 428"/>
                  <a:gd name="T10" fmla="*/ 214 w 429"/>
                  <a:gd name="T11" fmla="*/ 428 h 428"/>
                  <a:gd name="T12" fmla="*/ 0 w 429"/>
                  <a:gd name="T13" fmla="*/ 214 h 428"/>
                  <a:gd name="T14" fmla="*/ 214 w 429"/>
                  <a:gd name="T15" fmla="*/ 0 h 428"/>
                  <a:gd name="T16" fmla="*/ 429 w 429"/>
                  <a:gd name="T17" fmla="*/ 214 h 428"/>
                  <a:gd name="T18" fmla="*/ 214 w 429"/>
                  <a:gd name="T1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9" h="428">
                    <a:moveTo>
                      <a:pt x="214" y="13"/>
                    </a:moveTo>
                    <a:cubicBezTo>
                      <a:pt x="104" y="13"/>
                      <a:pt x="13" y="103"/>
                      <a:pt x="13" y="214"/>
                    </a:cubicBezTo>
                    <a:cubicBezTo>
                      <a:pt x="13" y="325"/>
                      <a:pt x="104" y="415"/>
                      <a:pt x="214" y="415"/>
                    </a:cubicBezTo>
                    <a:cubicBezTo>
                      <a:pt x="325" y="415"/>
                      <a:pt x="415" y="325"/>
                      <a:pt x="415" y="214"/>
                    </a:cubicBezTo>
                    <a:cubicBezTo>
                      <a:pt x="415" y="103"/>
                      <a:pt x="325" y="13"/>
                      <a:pt x="214" y="13"/>
                    </a:cubicBezTo>
                    <a:close/>
                    <a:moveTo>
                      <a:pt x="214" y="428"/>
                    </a:moveTo>
                    <a:cubicBezTo>
                      <a:pt x="96" y="428"/>
                      <a:pt x="0" y="332"/>
                      <a:pt x="0" y="214"/>
                    </a:cubicBezTo>
                    <a:cubicBezTo>
                      <a:pt x="0" y="96"/>
                      <a:pt x="96" y="0"/>
                      <a:pt x="214" y="0"/>
                    </a:cubicBezTo>
                    <a:cubicBezTo>
                      <a:pt x="333" y="0"/>
                      <a:pt x="429" y="96"/>
                      <a:pt x="429" y="214"/>
                    </a:cubicBezTo>
                    <a:cubicBezTo>
                      <a:pt x="429" y="332"/>
                      <a:pt x="333" y="428"/>
                      <a:pt x="214" y="4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9" name="Freeform 102">
                <a:extLst>
                  <a:ext uri="{FF2B5EF4-FFF2-40B4-BE49-F238E27FC236}">
                    <a16:creationId xmlns:a16="http://schemas.microsoft.com/office/drawing/2014/main" id="{BD32F55A-74C7-4D03-A75E-76161DBE345D}"/>
                  </a:ext>
                </a:extLst>
              </p:cNvPr>
              <p:cNvSpPr>
                <a:spLocks noEditPoints="1"/>
              </p:cNvSpPr>
              <p:nvPr/>
            </p:nvSpPr>
            <p:spPr bwMode="auto">
              <a:xfrm>
                <a:off x="3132138" y="10963275"/>
                <a:ext cx="131763" cy="131763"/>
              </a:xfrm>
              <a:custGeom>
                <a:avLst/>
                <a:gdLst>
                  <a:gd name="T0" fmla="*/ 87 w 174"/>
                  <a:gd name="T1" fmla="*/ 14 h 174"/>
                  <a:gd name="T2" fmla="*/ 14 w 174"/>
                  <a:gd name="T3" fmla="*/ 87 h 174"/>
                  <a:gd name="T4" fmla="*/ 87 w 174"/>
                  <a:gd name="T5" fmla="*/ 160 h 174"/>
                  <a:gd name="T6" fmla="*/ 160 w 174"/>
                  <a:gd name="T7" fmla="*/ 87 h 174"/>
                  <a:gd name="T8" fmla="*/ 87 w 174"/>
                  <a:gd name="T9" fmla="*/ 14 h 174"/>
                  <a:gd name="T10" fmla="*/ 87 w 174"/>
                  <a:gd name="T11" fmla="*/ 174 h 174"/>
                  <a:gd name="T12" fmla="*/ 0 w 174"/>
                  <a:gd name="T13" fmla="*/ 87 h 174"/>
                  <a:gd name="T14" fmla="*/ 87 w 174"/>
                  <a:gd name="T15" fmla="*/ 0 h 174"/>
                  <a:gd name="T16" fmla="*/ 174 w 174"/>
                  <a:gd name="T17" fmla="*/ 87 h 174"/>
                  <a:gd name="T18" fmla="*/ 87 w 174"/>
                  <a:gd name="T1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174">
                    <a:moveTo>
                      <a:pt x="87" y="14"/>
                    </a:moveTo>
                    <a:cubicBezTo>
                      <a:pt x="46" y="14"/>
                      <a:pt x="14" y="47"/>
                      <a:pt x="14" y="87"/>
                    </a:cubicBezTo>
                    <a:cubicBezTo>
                      <a:pt x="14" y="127"/>
                      <a:pt x="46" y="160"/>
                      <a:pt x="87" y="160"/>
                    </a:cubicBezTo>
                    <a:cubicBezTo>
                      <a:pt x="127" y="160"/>
                      <a:pt x="160" y="127"/>
                      <a:pt x="160" y="87"/>
                    </a:cubicBezTo>
                    <a:cubicBezTo>
                      <a:pt x="160" y="47"/>
                      <a:pt x="127" y="14"/>
                      <a:pt x="87" y="14"/>
                    </a:cubicBezTo>
                    <a:close/>
                    <a:moveTo>
                      <a:pt x="87" y="174"/>
                    </a:moveTo>
                    <a:cubicBezTo>
                      <a:pt x="39" y="174"/>
                      <a:pt x="0" y="135"/>
                      <a:pt x="0" y="87"/>
                    </a:cubicBezTo>
                    <a:cubicBezTo>
                      <a:pt x="0" y="39"/>
                      <a:pt x="39" y="0"/>
                      <a:pt x="87" y="0"/>
                    </a:cubicBezTo>
                    <a:cubicBezTo>
                      <a:pt x="135" y="0"/>
                      <a:pt x="174" y="39"/>
                      <a:pt x="174" y="87"/>
                    </a:cubicBezTo>
                    <a:cubicBezTo>
                      <a:pt x="174" y="135"/>
                      <a:pt x="135" y="174"/>
                      <a:pt x="87" y="1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0" name="Freeform 104">
                <a:extLst>
                  <a:ext uri="{FF2B5EF4-FFF2-40B4-BE49-F238E27FC236}">
                    <a16:creationId xmlns:a16="http://schemas.microsoft.com/office/drawing/2014/main" id="{45AD6569-E001-4218-80D4-564EECEF14C1}"/>
                  </a:ext>
                </a:extLst>
              </p:cNvPr>
              <p:cNvSpPr>
                <a:spLocks noEditPoints="1"/>
              </p:cNvSpPr>
              <p:nvPr/>
            </p:nvSpPr>
            <p:spPr bwMode="auto">
              <a:xfrm>
                <a:off x="2259013" y="9663113"/>
                <a:ext cx="287338" cy="287338"/>
              </a:xfrm>
              <a:custGeom>
                <a:avLst/>
                <a:gdLst>
                  <a:gd name="T0" fmla="*/ 19 w 378"/>
                  <a:gd name="T1" fmla="*/ 189 h 378"/>
                  <a:gd name="T2" fmla="*/ 189 w 378"/>
                  <a:gd name="T3" fmla="*/ 359 h 378"/>
                  <a:gd name="T4" fmla="*/ 359 w 378"/>
                  <a:gd name="T5" fmla="*/ 189 h 378"/>
                  <a:gd name="T6" fmla="*/ 189 w 378"/>
                  <a:gd name="T7" fmla="*/ 19 h 378"/>
                  <a:gd name="T8" fmla="*/ 19 w 378"/>
                  <a:gd name="T9" fmla="*/ 189 h 378"/>
                  <a:gd name="T10" fmla="*/ 189 w 378"/>
                  <a:gd name="T11" fmla="*/ 378 h 378"/>
                  <a:gd name="T12" fmla="*/ 0 w 378"/>
                  <a:gd name="T13" fmla="*/ 189 h 378"/>
                  <a:gd name="T14" fmla="*/ 189 w 378"/>
                  <a:gd name="T15" fmla="*/ 0 h 378"/>
                  <a:gd name="T16" fmla="*/ 378 w 378"/>
                  <a:gd name="T17" fmla="*/ 189 h 378"/>
                  <a:gd name="T18" fmla="*/ 189 w 378"/>
                  <a:gd name="T19"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19" y="189"/>
                    </a:moveTo>
                    <a:lnTo>
                      <a:pt x="189" y="359"/>
                    </a:lnTo>
                    <a:lnTo>
                      <a:pt x="359" y="189"/>
                    </a:lnTo>
                    <a:lnTo>
                      <a:pt x="189" y="19"/>
                    </a:lnTo>
                    <a:lnTo>
                      <a:pt x="19" y="189"/>
                    </a:lnTo>
                    <a:close/>
                    <a:moveTo>
                      <a:pt x="189" y="378"/>
                    </a:moveTo>
                    <a:lnTo>
                      <a:pt x="0" y="189"/>
                    </a:lnTo>
                    <a:lnTo>
                      <a:pt x="189" y="0"/>
                    </a:lnTo>
                    <a:lnTo>
                      <a:pt x="378" y="189"/>
                    </a:lnTo>
                    <a:lnTo>
                      <a:pt x="189"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1" name="Freeform 106">
                <a:extLst>
                  <a:ext uri="{FF2B5EF4-FFF2-40B4-BE49-F238E27FC236}">
                    <a16:creationId xmlns:a16="http://schemas.microsoft.com/office/drawing/2014/main" id="{6E66E1BF-6633-454E-9C0D-D59131047830}"/>
                  </a:ext>
                </a:extLst>
              </p:cNvPr>
              <p:cNvSpPr>
                <a:spLocks noEditPoints="1"/>
              </p:cNvSpPr>
              <p:nvPr/>
            </p:nvSpPr>
            <p:spPr bwMode="auto">
              <a:xfrm>
                <a:off x="2085975" y="8075613"/>
                <a:ext cx="419100" cy="419100"/>
              </a:xfrm>
              <a:custGeom>
                <a:avLst/>
                <a:gdLst>
                  <a:gd name="T0" fmla="*/ 19 w 551"/>
                  <a:gd name="T1" fmla="*/ 275 h 550"/>
                  <a:gd name="T2" fmla="*/ 275 w 551"/>
                  <a:gd name="T3" fmla="*/ 531 h 550"/>
                  <a:gd name="T4" fmla="*/ 532 w 551"/>
                  <a:gd name="T5" fmla="*/ 275 h 550"/>
                  <a:gd name="T6" fmla="*/ 275 w 551"/>
                  <a:gd name="T7" fmla="*/ 19 h 550"/>
                  <a:gd name="T8" fmla="*/ 19 w 551"/>
                  <a:gd name="T9" fmla="*/ 275 h 550"/>
                  <a:gd name="T10" fmla="*/ 275 w 551"/>
                  <a:gd name="T11" fmla="*/ 550 h 550"/>
                  <a:gd name="T12" fmla="*/ 0 w 551"/>
                  <a:gd name="T13" fmla="*/ 275 h 550"/>
                  <a:gd name="T14" fmla="*/ 275 w 551"/>
                  <a:gd name="T15" fmla="*/ 0 h 550"/>
                  <a:gd name="T16" fmla="*/ 551 w 551"/>
                  <a:gd name="T17" fmla="*/ 275 h 550"/>
                  <a:gd name="T18" fmla="*/ 275 w 551"/>
                  <a:gd name="T19"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1" h="550">
                    <a:moveTo>
                      <a:pt x="19" y="275"/>
                    </a:moveTo>
                    <a:lnTo>
                      <a:pt x="275" y="531"/>
                    </a:lnTo>
                    <a:lnTo>
                      <a:pt x="532" y="275"/>
                    </a:lnTo>
                    <a:lnTo>
                      <a:pt x="275" y="19"/>
                    </a:lnTo>
                    <a:lnTo>
                      <a:pt x="19" y="275"/>
                    </a:lnTo>
                    <a:close/>
                    <a:moveTo>
                      <a:pt x="275" y="550"/>
                    </a:moveTo>
                    <a:lnTo>
                      <a:pt x="0" y="275"/>
                    </a:lnTo>
                    <a:lnTo>
                      <a:pt x="275" y="0"/>
                    </a:lnTo>
                    <a:lnTo>
                      <a:pt x="551" y="275"/>
                    </a:lnTo>
                    <a:lnTo>
                      <a:pt x="275" y="5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2" name="Freeform 108">
                <a:extLst>
                  <a:ext uri="{FF2B5EF4-FFF2-40B4-BE49-F238E27FC236}">
                    <a16:creationId xmlns:a16="http://schemas.microsoft.com/office/drawing/2014/main" id="{738B9E91-E139-41E2-AF0A-EBC68F95861C}"/>
                  </a:ext>
                </a:extLst>
              </p:cNvPr>
              <p:cNvSpPr>
                <a:spLocks noEditPoints="1"/>
              </p:cNvSpPr>
              <p:nvPr/>
            </p:nvSpPr>
            <p:spPr bwMode="auto">
              <a:xfrm>
                <a:off x="1776413" y="6310313"/>
                <a:ext cx="446088" cy="444500"/>
              </a:xfrm>
              <a:custGeom>
                <a:avLst/>
                <a:gdLst>
                  <a:gd name="T0" fmla="*/ 19 w 585"/>
                  <a:gd name="T1" fmla="*/ 292 h 584"/>
                  <a:gd name="T2" fmla="*/ 293 w 585"/>
                  <a:gd name="T3" fmla="*/ 566 h 584"/>
                  <a:gd name="T4" fmla="*/ 566 w 585"/>
                  <a:gd name="T5" fmla="*/ 292 h 584"/>
                  <a:gd name="T6" fmla="*/ 293 w 585"/>
                  <a:gd name="T7" fmla="*/ 19 h 584"/>
                  <a:gd name="T8" fmla="*/ 19 w 585"/>
                  <a:gd name="T9" fmla="*/ 292 h 584"/>
                  <a:gd name="T10" fmla="*/ 293 w 585"/>
                  <a:gd name="T11" fmla="*/ 584 h 584"/>
                  <a:gd name="T12" fmla="*/ 0 w 585"/>
                  <a:gd name="T13" fmla="*/ 292 h 584"/>
                  <a:gd name="T14" fmla="*/ 293 w 585"/>
                  <a:gd name="T15" fmla="*/ 0 h 584"/>
                  <a:gd name="T16" fmla="*/ 585 w 585"/>
                  <a:gd name="T17" fmla="*/ 292 h 584"/>
                  <a:gd name="T18" fmla="*/ 293 w 585"/>
                  <a:gd name="T19"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 h="584">
                    <a:moveTo>
                      <a:pt x="19" y="292"/>
                    </a:moveTo>
                    <a:lnTo>
                      <a:pt x="293" y="566"/>
                    </a:lnTo>
                    <a:lnTo>
                      <a:pt x="566" y="292"/>
                    </a:lnTo>
                    <a:lnTo>
                      <a:pt x="293" y="19"/>
                    </a:lnTo>
                    <a:lnTo>
                      <a:pt x="19" y="292"/>
                    </a:lnTo>
                    <a:close/>
                    <a:moveTo>
                      <a:pt x="293" y="584"/>
                    </a:moveTo>
                    <a:lnTo>
                      <a:pt x="0" y="292"/>
                    </a:lnTo>
                    <a:lnTo>
                      <a:pt x="293" y="0"/>
                    </a:lnTo>
                    <a:lnTo>
                      <a:pt x="585" y="292"/>
                    </a:lnTo>
                    <a:lnTo>
                      <a:pt x="293" y="5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3" name="Freeform 110">
                <a:extLst>
                  <a:ext uri="{FF2B5EF4-FFF2-40B4-BE49-F238E27FC236}">
                    <a16:creationId xmlns:a16="http://schemas.microsoft.com/office/drawing/2014/main" id="{320A088E-AA96-4124-A6DE-55B0913A29F7}"/>
                  </a:ext>
                </a:extLst>
              </p:cNvPr>
              <p:cNvSpPr>
                <a:spLocks noEditPoints="1"/>
              </p:cNvSpPr>
              <p:nvPr/>
            </p:nvSpPr>
            <p:spPr bwMode="auto">
              <a:xfrm>
                <a:off x="1501775" y="8963025"/>
                <a:ext cx="269875" cy="269875"/>
              </a:xfrm>
              <a:custGeom>
                <a:avLst/>
                <a:gdLst>
                  <a:gd name="T0" fmla="*/ 19 w 354"/>
                  <a:gd name="T1" fmla="*/ 177 h 354"/>
                  <a:gd name="T2" fmla="*/ 177 w 354"/>
                  <a:gd name="T3" fmla="*/ 335 h 354"/>
                  <a:gd name="T4" fmla="*/ 335 w 354"/>
                  <a:gd name="T5" fmla="*/ 177 h 354"/>
                  <a:gd name="T6" fmla="*/ 177 w 354"/>
                  <a:gd name="T7" fmla="*/ 19 h 354"/>
                  <a:gd name="T8" fmla="*/ 19 w 354"/>
                  <a:gd name="T9" fmla="*/ 177 h 354"/>
                  <a:gd name="T10" fmla="*/ 177 w 354"/>
                  <a:gd name="T11" fmla="*/ 354 h 354"/>
                  <a:gd name="T12" fmla="*/ 0 w 354"/>
                  <a:gd name="T13" fmla="*/ 177 h 354"/>
                  <a:gd name="T14" fmla="*/ 177 w 354"/>
                  <a:gd name="T15" fmla="*/ 0 h 354"/>
                  <a:gd name="T16" fmla="*/ 354 w 354"/>
                  <a:gd name="T17" fmla="*/ 177 h 354"/>
                  <a:gd name="T18" fmla="*/ 177 w 354"/>
                  <a:gd name="T19"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354">
                    <a:moveTo>
                      <a:pt x="19" y="177"/>
                    </a:moveTo>
                    <a:lnTo>
                      <a:pt x="177" y="335"/>
                    </a:lnTo>
                    <a:lnTo>
                      <a:pt x="335" y="177"/>
                    </a:lnTo>
                    <a:lnTo>
                      <a:pt x="177" y="19"/>
                    </a:lnTo>
                    <a:lnTo>
                      <a:pt x="19" y="177"/>
                    </a:lnTo>
                    <a:close/>
                    <a:moveTo>
                      <a:pt x="177" y="354"/>
                    </a:moveTo>
                    <a:lnTo>
                      <a:pt x="0" y="177"/>
                    </a:lnTo>
                    <a:lnTo>
                      <a:pt x="177" y="0"/>
                    </a:lnTo>
                    <a:lnTo>
                      <a:pt x="354" y="177"/>
                    </a:lnTo>
                    <a:lnTo>
                      <a:pt x="177"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4" name="Freeform 112">
                <a:extLst>
                  <a:ext uri="{FF2B5EF4-FFF2-40B4-BE49-F238E27FC236}">
                    <a16:creationId xmlns:a16="http://schemas.microsoft.com/office/drawing/2014/main" id="{C9428C96-D38E-467F-9C0D-BE7D438DB713}"/>
                  </a:ext>
                </a:extLst>
              </p:cNvPr>
              <p:cNvSpPr>
                <a:spLocks noEditPoints="1"/>
              </p:cNvSpPr>
              <p:nvPr/>
            </p:nvSpPr>
            <p:spPr bwMode="auto">
              <a:xfrm>
                <a:off x="2265363" y="7605713"/>
                <a:ext cx="274638" cy="274638"/>
              </a:xfrm>
              <a:custGeom>
                <a:avLst/>
                <a:gdLst>
                  <a:gd name="T0" fmla="*/ 181 w 362"/>
                  <a:gd name="T1" fmla="*/ 13 h 362"/>
                  <a:gd name="T2" fmla="*/ 13 w 362"/>
                  <a:gd name="T3" fmla="*/ 181 h 362"/>
                  <a:gd name="T4" fmla="*/ 181 w 362"/>
                  <a:gd name="T5" fmla="*/ 349 h 362"/>
                  <a:gd name="T6" fmla="*/ 349 w 362"/>
                  <a:gd name="T7" fmla="*/ 181 h 362"/>
                  <a:gd name="T8" fmla="*/ 181 w 362"/>
                  <a:gd name="T9" fmla="*/ 13 h 362"/>
                  <a:gd name="T10" fmla="*/ 181 w 362"/>
                  <a:gd name="T11" fmla="*/ 362 h 362"/>
                  <a:gd name="T12" fmla="*/ 0 w 362"/>
                  <a:gd name="T13" fmla="*/ 181 h 362"/>
                  <a:gd name="T14" fmla="*/ 181 w 362"/>
                  <a:gd name="T15" fmla="*/ 0 h 362"/>
                  <a:gd name="T16" fmla="*/ 362 w 362"/>
                  <a:gd name="T17" fmla="*/ 181 h 362"/>
                  <a:gd name="T18" fmla="*/ 181 w 362"/>
                  <a:gd name="T1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362">
                    <a:moveTo>
                      <a:pt x="181" y="13"/>
                    </a:moveTo>
                    <a:cubicBezTo>
                      <a:pt x="88" y="13"/>
                      <a:pt x="13" y="89"/>
                      <a:pt x="13" y="181"/>
                    </a:cubicBezTo>
                    <a:cubicBezTo>
                      <a:pt x="13" y="274"/>
                      <a:pt x="88" y="349"/>
                      <a:pt x="181" y="349"/>
                    </a:cubicBezTo>
                    <a:cubicBezTo>
                      <a:pt x="273" y="349"/>
                      <a:pt x="349" y="274"/>
                      <a:pt x="349" y="181"/>
                    </a:cubicBezTo>
                    <a:cubicBezTo>
                      <a:pt x="349" y="89"/>
                      <a:pt x="273" y="13"/>
                      <a:pt x="181" y="13"/>
                    </a:cubicBezTo>
                    <a:close/>
                    <a:moveTo>
                      <a:pt x="181" y="362"/>
                    </a:moveTo>
                    <a:cubicBezTo>
                      <a:pt x="81" y="362"/>
                      <a:pt x="0" y="281"/>
                      <a:pt x="0" y="181"/>
                    </a:cubicBezTo>
                    <a:cubicBezTo>
                      <a:pt x="0" y="81"/>
                      <a:pt x="81" y="0"/>
                      <a:pt x="181" y="0"/>
                    </a:cubicBezTo>
                    <a:cubicBezTo>
                      <a:pt x="281" y="0"/>
                      <a:pt x="362" y="81"/>
                      <a:pt x="362" y="181"/>
                    </a:cubicBezTo>
                    <a:cubicBezTo>
                      <a:pt x="362" y="281"/>
                      <a:pt x="281" y="362"/>
                      <a:pt x="181" y="3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5" name="Freeform 126">
                <a:extLst>
                  <a:ext uri="{FF2B5EF4-FFF2-40B4-BE49-F238E27FC236}">
                    <a16:creationId xmlns:a16="http://schemas.microsoft.com/office/drawing/2014/main" id="{956A47E9-B321-4705-BD98-7CB1366BA6A9}"/>
                  </a:ext>
                </a:extLst>
              </p:cNvPr>
              <p:cNvSpPr>
                <a:spLocks noEditPoints="1"/>
              </p:cNvSpPr>
              <p:nvPr/>
            </p:nvSpPr>
            <p:spPr bwMode="auto">
              <a:xfrm>
                <a:off x="1898650" y="7921625"/>
                <a:ext cx="203200" cy="204788"/>
              </a:xfrm>
              <a:custGeom>
                <a:avLst/>
                <a:gdLst>
                  <a:gd name="T0" fmla="*/ 19 w 268"/>
                  <a:gd name="T1" fmla="*/ 134 h 268"/>
                  <a:gd name="T2" fmla="*/ 134 w 268"/>
                  <a:gd name="T3" fmla="*/ 249 h 268"/>
                  <a:gd name="T4" fmla="*/ 249 w 268"/>
                  <a:gd name="T5" fmla="*/ 134 h 268"/>
                  <a:gd name="T6" fmla="*/ 134 w 268"/>
                  <a:gd name="T7" fmla="*/ 19 h 268"/>
                  <a:gd name="T8" fmla="*/ 19 w 268"/>
                  <a:gd name="T9" fmla="*/ 134 h 268"/>
                  <a:gd name="T10" fmla="*/ 134 w 268"/>
                  <a:gd name="T11" fmla="*/ 268 h 268"/>
                  <a:gd name="T12" fmla="*/ 0 w 268"/>
                  <a:gd name="T13" fmla="*/ 134 h 268"/>
                  <a:gd name="T14" fmla="*/ 134 w 268"/>
                  <a:gd name="T15" fmla="*/ 0 h 268"/>
                  <a:gd name="T16" fmla="*/ 268 w 268"/>
                  <a:gd name="T17" fmla="*/ 134 h 268"/>
                  <a:gd name="T18" fmla="*/ 134 w 268"/>
                  <a:gd name="T19"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9" y="134"/>
                    </a:moveTo>
                    <a:lnTo>
                      <a:pt x="134" y="249"/>
                    </a:lnTo>
                    <a:lnTo>
                      <a:pt x="249" y="134"/>
                    </a:lnTo>
                    <a:lnTo>
                      <a:pt x="134" y="19"/>
                    </a:lnTo>
                    <a:lnTo>
                      <a:pt x="19" y="134"/>
                    </a:lnTo>
                    <a:close/>
                    <a:moveTo>
                      <a:pt x="134" y="268"/>
                    </a:moveTo>
                    <a:lnTo>
                      <a:pt x="0" y="134"/>
                    </a:lnTo>
                    <a:lnTo>
                      <a:pt x="134" y="0"/>
                    </a:lnTo>
                    <a:lnTo>
                      <a:pt x="268" y="134"/>
                    </a:lnTo>
                    <a:lnTo>
                      <a:pt x="134"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6" name="Freeform 82">
                <a:extLst>
                  <a:ext uri="{FF2B5EF4-FFF2-40B4-BE49-F238E27FC236}">
                    <a16:creationId xmlns:a16="http://schemas.microsoft.com/office/drawing/2014/main" id="{6928F40A-C6BB-49D3-887C-653CA34B2CB4}"/>
                  </a:ext>
                </a:extLst>
              </p:cNvPr>
              <p:cNvSpPr>
                <a:spLocks noEditPoints="1"/>
              </p:cNvSpPr>
              <p:nvPr/>
            </p:nvSpPr>
            <p:spPr bwMode="auto">
              <a:xfrm>
                <a:off x="2779713" y="5222875"/>
                <a:ext cx="274638" cy="274638"/>
              </a:xfrm>
              <a:custGeom>
                <a:avLst/>
                <a:gdLst>
                  <a:gd name="T0" fmla="*/ 181 w 361"/>
                  <a:gd name="T1" fmla="*/ 13 h 360"/>
                  <a:gd name="T2" fmla="*/ 14 w 361"/>
                  <a:gd name="T3" fmla="*/ 180 h 360"/>
                  <a:gd name="T4" fmla="*/ 181 w 361"/>
                  <a:gd name="T5" fmla="*/ 347 h 360"/>
                  <a:gd name="T6" fmla="*/ 347 w 361"/>
                  <a:gd name="T7" fmla="*/ 180 h 360"/>
                  <a:gd name="T8" fmla="*/ 181 w 361"/>
                  <a:gd name="T9" fmla="*/ 13 h 360"/>
                  <a:gd name="T10" fmla="*/ 181 w 361"/>
                  <a:gd name="T11" fmla="*/ 360 h 360"/>
                  <a:gd name="T12" fmla="*/ 0 w 361"/>
                  <a:gd name="T13" fmla="*/ 180 h 360"/>
                  <a:gd name="T14" fmla="*/ 181 w 361"/>
                  <a:gd name="T15" fmla="*/ 0 h 360"/>
                  <a:gd name="T16" fmla="*/ 361 w 361"/>
                  <a:gd name="T17" fmla="*/ 180 h 360"/>
                  <a:gd name="T18" fmla="*/ 181 w 361"/>
                  <a:gd name="T19"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360">
                    <a:moveTo>
                      <a:pt x="181" y="13"/>
                    </a:moveTo>
                    <a:cubicBezTo>
                      <a:pt x="88" y="13"/>
                      <a:pt x="14" y="88"/>
                      <a:pt x="14" y="180"/>
                    </a:cubicBezTo>
                    <a:cubicBezTo>
                      <a:pt x="14" y="272"/>
                      <a:pt x="88" y="347"/>
                      <a:pt x="181" y="347"/>
                    </a:cubicBezTo>
                    <a:cubicBezTo>
                      <a:pt x="273" y="347"/>
                      <a:pt x="347" y="272"/>
                      <a:pt x="347" y="180"/>
                    </a:cubicBezTo>
                    <a:cubicBezTo>
                      <a:pt x="347" y="88"/>
                      <a:pt x="273" y="13"/>
                      <a:pt x="181" y="13"/>
                    </a:cubicBezTo>
                    <a:close/>
                    <a:moveTo>
                      <a:pt x="181" y="360"/>
                    </a:moveTo>
                    <a:cubicBezTo>
                      <a:pt x="81" y="360"/>
                      <a:pt x="0" y="279"/>
                      <a:pt x="0" y="180"/>
                    </a:cubicBezTo>
                    <a:cubicBezTo>
                      <a:pt x="0" y="81"/>
                      <a:pt x="81" y="0"/>
                      <a:pt x="181" y="0"/>
                    </a:cubicBezTo>
                    <a:cubicBezTo>
                      <a:pt x="280" y="0"/>
                      <a:pt x="361" y="81"/>
                      <a:pt x="361" y="180"/>
                    </a:cubicBezTo>
                    <a:cubicBezTo>
                      <a:pt x="361" y="279"/>
                      <a:pt x="280" y="360"/>
                      <a:pt x="181" y="3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7" name="Freeform 84">
                <a:extLst>
                  <a:ext uri="{FF2B5EF4-FFF2-40B4-BE49-F238E27FC236}">
                    <a16:creationId xmlns:a16="http://schemas.microsoft.com/office/drawing/2014/main" id="{65CF766E-F372-4E30-BB77-D738CAB10B9D}"/>
                  </a:ext>
                </a:extLst>
              </p:cNvPr>
              <p:cNvSpPr>
                <a:spLocks noEditPoints="1"/>
              </p:cNvSpPr>
              <p:nvPr/>
            </p:nvSpPr>
            <p:spPr bwMode="auto">
              <a:xfrm>
                <a:off x="3081338" y="5557838"/>
                <a:ext cx="142875" cy="144463"/>
              </a:xfrm>
              <a:custGeom>
                <a:avLst/>
                <a:gdLst>
                  <a:gd name="T0" fmla="*/ 94 w 188"/>
                  <a:gd name="T1" fmla="*/ 14 h 188"/>
                  <a:gd name="T2" fmla="*/ 13 w 188"/>
                  <a:gd name="T3" fmla="*/ 94 h 188"/>
                  <a:gd name="T4" fmla="*/ 94 w 188"/>
                  <a:gd name="T5" fmla="*/ 175 h 188"/>
                  <a:gd name="T6" fmla="*/ 174 w 188"/>
                  <a:gd name="T7" fmla="*/ 94 h 188"/>
                  <a:gd name="T8" fmla="*/ 94 w 188"/>
                  <a:gd name="T9" fmla="*/ 14 h 188"/>
                  <a:gd name="T10" fmla="*/ 94 w 188"/>
                  <a:gd name="T11" fmla="*/ 188 h 188"/>
                  <a:gd name="T12" fmla="*/ 0 w 188"/>
                  <a:gd name="T13" fmla="*/ 94 h 188"/>
                  <a:gd name="T14" fmla="*/ 94 w 188"/>
                  <a:gd name="T15" fmla="*/ 0 h 188"/>
                  <a:gd name="T16" fmla="*/ 188 w 188"/>
                  <a:gd name="T17" fmla="*/ 94 h 188"/>
                  <a:gd name="T18" fmla="*/ 94 w 188"/>
                  <a:gd name="T1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94" y="14"/>
                    </a:moveTo>
                    <a:cubicBezTo>
                      <a:pt x="49" y="14"/>
                      <a:pt x="13" y="50"/>
                      <a:pt x="13" y="94"/>
                    </a:cubicBezTo>
                    <a:cubicBezTo>
                      <a:pt x="13" y="139"/>
                      <a:pt x="49" y="175"/>
                      <a:pt x="94" y="175"/>
                    </a:cubicBezTo>
                    <a:cubicBezTo>
                      <a:pt x="138" y="175"/>
                      <a:pt x="174" y="139"/>
                      <a:pt x="174" y="94"/>
                    </a:cubicBezTo>
                    <a:cubicBezTo>
                      <a:pt x="174" y="50"/>
                      <a:pt x="138" y="14"/>
                      <a:pt x="94" y="14"/>
                    </a:cubicBezTo>
                    <a:close/>
                    <a:moveTo>
                      <a:pt x="94" y="188"/>
                    </a:moveTo>
                    <a:cubicBezTo>
                      <a:pt x="42" y="188"/>
                      <a:pt x="0" y="146"/>
                      <a:pt x="0" y="94"/>
                    </a:cubicBezTo>
                    <a:cubicBezTo>
                      <a:pt x="0" y="43"/>
                      <a:pt x="42" y="0"/>
                      <a:pt x="94" y="0"/>
                    </a:cubicBezTo>
                    <a:cubicBezTo>
                      <a:pt x="145" y="0"/>
                      <a:pt x="188" y="43"/>
                      <a:pt x="188" y="94"/>
                    </a:cubicBezTo>
                    <a:cubicBezTo>
                      <a:pt x="188" y="146"/>
                      <a:pt x="145" y="188"/>
                      <a:pt x="94"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8" name="Freeform 88">
                <a:extLst>
                  <a:ext uri="{FF2B5EF4-FFF2-40B4-BE49-F238E27FC236}">
                    <a16:creationId xmlns:a16="http://schemas.microsoft.com/office/drawing/2014/main" id="{ED6960F7-6880-46FA-9DC9-534E160D755B}"/>
                  </a:ext>
                </a:extLst>
              </p:cNvPr>
              <p:cNvSpPr>
                <a:spLocks noEditPoints="1"/>
              </p:cNvSpPr>
              <p:nvPr/>
            </p:nvSpPr>
            <p:spPr bwMode="auto">
              <a:xfrm>
                <a:off x="2001838" y="5911850"/>
                <a:ext cx="182563" cy="182563"/>
              </a:xfrm>
              <a:custGeom>
                <a:avLst/>
                <a:gdLst>
                  <a:gd name="T0" fmla="*/ 19 w 239"/>
                  <a:gd name="T1" fmla="*/ 120 h 240"/>
                  <a:gd name="T2" fmla="*/ 119 w 239"/>
                  <a:gd name="T3" fmla="*/ 221 h 240"/>
                  <a:gd name="T4" fmla="*/ 220 w 239"/>
                  <a:gd name="T5" fmla="*/ 120 h 240"/>
                  <a:gd name="T6" fmla="*/ 119 w 239"/>
                  <a:gd name="T7" fmla="*/ 19 h 240"/>
                  <a:gd name="T8" fmla="*/ 19 w 239"/>
                  <a:gd name="T9" fmla="*/ 120 h 240"/>
                  <a:gd name="T10" fmla="*/ 119 w 239"/>
                  <a:gd name="T11" fmla="*/ 240 h 240"/>
                  <a:gd name="T12" fmla="*/ 0 w 239"/>
                  <a:gd name="T13" fmla="*/ 120 h 240"/>
                  <a:gd name="T14" fmla="*/ 119 w 239"/>
                  <a:gd name="T15" fmla="*/ 0 h 240"/>
                  <a:gd name="T16" fmla="*/ 239 w 239"/>
                  <a:gd name="T17" fmla="*/ 120 h 240"/>
                  <a:gd name="T18" fmla="*/ 119 w 239"/>
                  <a:gd name="T1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40">
                    <a:moveTo>
                      <a:pt x="19" y="120"/>
                    </a:moveTo>
                    <a:lnTo>
                      <a:pt x="119" y="221"/>
                    </a:lnTo>
                    <a:lnTo>
                      <a:pt x="220" y="120"/>
                    </a:lnTo>
                    <a:lnTo>
                      <a:pt x="119" y="19"/>
                    </a:lnTo>
                    <a:lnTo>
                      <a:pt x="19" y="120"/>
                    </a:lnTo>
                    <a:close/>
                    <a:moveTo>
                      <a:pt x="119" y="240"/>
                    </a:moveTo>
                    <a:lnTo>
                      <a:pt x="0" y="120"/>
                    </a:lnTo>
                    <a:lnTo>
                      <a:pt x="119" y="0"/>
                    </a:lnTo>
                    <a:lnTo>
                      <a:pt x="239" y="120"/>
                    </a:lnTo>
                    <a:lnTo>
                      <a:pt x="119"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511" name="Freeform: Shape 510">
              <a:extLst>
                <a:ext uri="{FF2B5EF4-FFF2-40B4-BE49-F238E27FC236}">
                  <a16:creationId xmlns:a16="http://schemas.microsoft.com/office/drawing/2014/main" id="{D7A3B7E5-5A7C-4EDA-B60C-EA66ED4B8354}"/>
                </a:ext>
              </a:extLst>
            </p:cNvPr>
            <p:cNvSpPr>
              <a:spLocks noChangeArrowheads="1"/>
            </p:cNvSpPr>
            <p:nvPr/>
          </p:nvSpPr>
          <p:spPr bwMode="auto">
            <a:xfrm>
              <a:off x="8948737" y="4244975"/>
              <a:ext cx="4089400" cy="7292975"/>
            </a:xfrm>
            <a:custGeom>
              <a:avLst/>
              <a:gdLst>
                <a:gd name="connsiteX0" fmla="*/ 1224757 w 4089400"/>
                <a:gd name="connsiteY0" fmla="*/ 6948488 h 7292975"/>
                <a:gd name="connsiteX1" fmla="*/ 1382714 w 4089400"/>
                <a:gd name="connsiteY1" fmla="*/ 7106445 h 7292975"/>
                <a:gd name="connsiteX2" fmla="*/ 1224757 w 4089400"/>
                <a:gd name="connsiteY2" fmla="*/ 7264402 h 7292975"/>
                <a:gd name="connsiteX3" fmla="*/ 1066800 w 4089400"/>
                <a:gd name="connsiteY3" fmla="*/ 7106445 h 7292975"/>
                <a:gd name="connsiteX4" fmla="*/ 1224757 w 4089400"/>
                <a:gd name="connsiteY4" fmla="*/ 6948488 h 7292975"/>
                <a:gd name="connsiteX5" fmla="*/ 2150681 w 4089400"/>
                <a:gd name="connsiteY5" fmla="*/ 6851650 h 7292975"/>
                <a:gd name="connsiteX6" fmla="*/ 2371725 w 4089400"/>
                <a:gd name="connsiteY6" fmla="*/ 7072313 h 7292975"/>
                <a:gd name="connsiteX7" fmla="*/ 2150681 w 4089400"/>
                <a:gd name="connsiteY7" fmla="*/ 7292975 h 7292975"/>
                <a:gd name="connsiteX8" fmla="*/ 1930400 w 4089400"/>
                <a:gd name="connsiteY8" fmla="*/ 7072313 h 7292975"/>
                <a:gd name="connsiteX9" fmla="*/ 1639888 w 4089400"/>
                <a:gd name="connsiteY9" fmla="*/ 5713413 h 7292975"/>
                <a:gd name="connsiteX10" fmla="*/ 1724026 w 4089400"/>
                <a:gd name="connsiteY10" fmla="*/ 5797551 h 7292975"/>
                <a:gd name="connsiteX11" fmla="*/ 1639888 w 4089400"/>
                <a:gd name="connsiteY11" fmla="*/ 5881689 h 7292975"/>
                <a:gd name="connsiteX12" fmla="*/ 1555750 w 4089400"/>
                <a:gd name="connsiteY12" fmla="*/ 5797551 h 7292975"/>
                <a:gd name="connsiteX13" fmla="*/ 1639888 w 4089400"/>
                <a:gd name="connsiteY13" fmla="*/ 5713413 h 7292975"/>
                <a:gd name="connsiteX14" fmla="*/ 2436019 w 4089400"/>
                <a:gd name="connsiteY14" fmla="*/ 4667250 h 7292975"/>
                <a:gd name="connsiteX15" fmla="*/ 2503488 w 4089400"/>
                <a:gd name="connsiteY15" fmla="*/ 4735513 h 7292975"/>
                <a:gd name="connsiteX16" fmla="*/ 2436019 w 4089400"/>
                <a:gd name="connsiteY16" fmla="*/ 4803776 h 7292975"/>
                <a:gd name="connsiteX17" fmla="*/ 2368550 w 4089400"/>
                <a:gd name="connsiteY17" fmla="*/ 4735513 h 7292975"/>
                <a:gd name="connsiteX18" fmla="*/ 2436019 w 4089400"/>
                <a:gd name="connsiteY18" fmla="*/ 4667250 h 7292975"/>
                <a:gd name="connsiteX19" fmla="*/ 3894138 w 4089400"/>
                <a:gd name="connsiteY19" fmla="*/ 2636838 h 7292975"/>
                <a:gd name="connsiteX20" fmla="*/ 4089400 w 4089400"/>
                <a:gd name="connsiteY20" fmla="*/ 2832100 h 7292975"/>
                <a:gd name="connsiteX21" fmla="*/ 3894138 w 4089400"/>
                <a:gd name="connsiteY21" fmla="*/ 3027363 h 7292975"/>
                <a:gd name="connsiteX22" fmla="*/ 3698875 w 4089400"/>
                <a:gd name="connsiteY22" fmla="*/ 2832100 h 7292975"/>
                <a:gd name="connsiteX23" fmla="*/ 3683379 w 4089400"/>
                <a:gd name="connsiteY23" fmla="*/ 2352675 h 7292975"/>
                <a:gd name="connsiteX24" fmla="*/ 3792537 w 4089400"/>
                <a:gd name="connsiteY24" fmla="*/ 2462212 h 7292975"/>
                <a:gd name="connsiteX25" fmla="*/ 3683379 w 4089400"/>
                <a:gd name="connsiteY25" fmla="*/ 2571750 h 7292975"/>
                <a:gd name="connsiteX26" fmla="*/ 3573462 w 4089400"/>
                <a:gd name="connsiteY26" fmla="*/ 2462212 h 7292975"/>
                <a:gd name="connsiteX27" fmla="*/ 132556 w 4089400"/>
                <a:gd name="connsiteY27" fmla="*/ 1150938 h 7292975"/>
                <a:gd name="connsiteX28" fmla="*/ 265113 w 4089400"/>
                <a:gd name="connsiteY28" fmla="*/ 1283494 h 7292975"/>
                <a:gd name="connsiteX29" fmla="*/ 132556 w 4089400"/>
                <a:gd name="connsiteY29" fmla="*/ 1416051 h 7292975"/>
                <a:gd name="connsiteX30" fmla="*/ 0 w 4089400"/>
                <a:gd name="connsiteY30" fmla="*/ 1283494 h 7292975"/>
                <a:gd name="connsiteX31" fmla="*/ 2761456 w 4089400"/>
                <a:gd name="connsiteY31" fmla="*/ 788988 h 7292975"/>
                <a:gd name="connsiteX32" fmla="*/ 2914650 w 4089400"/>
                <a:gd name="connsiteY32" fmla="*/ 942182 h 7292975"/>
                <a:gd name="connsiteX33" fmla="*/ 2761456 w 4089400"/>
                <a:gd name="connsiteY33" fmla="*/ 1095376 h 7292975"/>
                <a:gd name="connsiteX34" fmla="*/ 2608262 w 4089400"/>
                <a:gd name="connsiteY34" fmla="*/ 942182 h 7292975"/>
                <a:gd name="connsiteX35" fmla="*/ 65088 w 4089400"/>
                <a:gd name="connsiteY35" fmla="*/ 579438 h 7292975"/>
                <a:gd name="connsiteX36" fmla="*/ 120651 w 4089400"/>
                <a:gd name="connsiteY36" fmla="*/ 635795 h 7292975"/>
                <a:gd name="connsiteX37" fmla="*/ 65088 w 4089400"/>
                <a:gd name="connsiteY37" fmla="*/ 692152 h 7292975"/>
                <a:gd name="connsiteX38" fmla="*/ 9525 w 4089400"/>
                <a:gd name="connsiteY38" fmla="*/ 635795 h 7292975"/>
                <a:gd name="connsiteX39" fmla="*/ 65088 w 4089400"/>
                <a:gd name="connsiteY39" fmla="*/ 579438 h 7292975"/>
                <a:gd name="connsiteX40" fmla="*/ 237331 w 4089400"/>
                <a:gd name="connsiteY40" fmla="*/ 9525 h 7292975"/>
                <a:gd name="connsiteX41" fmla="*/ 336550 w 4089400"/>
                <a:gd name="connsiteY41" fmla="*/ 109538 h 7292975"/>
                <a:gd name="connsiteX42" fmla="*/ 237331 w 4089400"/>
                <a:gd name="connsiteY42" fmla="*/ 209551 h 7292975"/>
                <a:gd name="connsiteX43" fmla="*/ 138112 w 4089400"/>
                <a:gd name="connsiteY43" fmla="*/ 109538 h 7292975"/>
                <a:gd name="connsiteX44" fmla="*/ 237331 w 4089400"/>
                <a:gd name="connsiteY44" fmla="*/ 9525 h 7292975"/>
                <a:gd name="connsiteX45" fmla="*/ 1694244 w 4089400"/>
                <a:gd name="connsiteY45" fmla="*/ 0 h 7292975"/>
                <a:gd name="connsiteX46" fmla="*/ 1781175 w 4089400"/>
                <a:gd name="connsiteY46" fmla="*/ 86519 h 7292975"/>
                <a:gd name="connsiteX47" fmla="*/ 1694244 w 4089400"/>
                <a:gd name="connsiteY47" fmla="*/ 173038 h 7292975"/>
                <a:gd name="connsiteX48" fmla="*/ 1606550 w 4089400"/>
                <a:gd name="connsiteY48" fmla="*/ 86519 h 729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89400" h="7292975">
                  <a:moveTo>
                    <a:pt x="1224757" y="6948488"/>
                  </a:moveTo>
                  <a:cubicBezTo>
                    <a:pt x="1311994" y="6948488"/>
                    <a:pt x="1382714" y="7019208"/>
                    <a:pt x="1382714" y="7106445"/>
                  </a:cubicBezTo>
                  <a:cubicBezTo>
                    <a:pt x="1382714" y="7193682"/>
                    <a:pt x="1311994" y="7264402"/>
                    <a:pt x="1224757" y="7264402"/>
                  </a:cubicBezTo>
                  <a:cubicBezTo>
                    <a:pt x="1137520" y="7264402"/>
                    <a:pt x="1066800" y="7193682"/>
                    <a:pt x="1066800" y="7106445"/>
                  </a:cubicBezTo>
                  <a:cubicBezTo>
                    <a:pt x="1066800" y="7019208"/>
                    <a:pt x="1137520" y="6948488"/>
                    <a:pt x="1224757" y="6948488"/>
                  </a:cubicBezTo>
                  <a:close/>
                  <a:moveTo>
                    <a:pt x="2150681" y="6851650"/>
                  </a:moveTo>
                  <a:lnTo>
                    <a:pt x="2371725" y="7072313"/>
                  </a:lnTo>
                  <a:lnTo>
                    <a:pt x="2150681" y="7292975"/>
                  </a:lnTo>
                  <a:lnTo>
                    <a:pt x="1930400" y="7072313"/>
                  </a:lnTo>
                  <a:close/>
                  <a:moveTo>
                    <a:pt x="1639888" y="5713413"/>
                  </a:moveTo>
                  <a:cubicBezTo>
                    <a:pt x="1686356" y="5713413"/>
                    <a:pt x="1724026" y="5751083"/>
                    <a:pt x="1724026" y="5797551"/>
                  </a:cubicBezTo>
                  <a:cubicBezTo>
                    <a:pt x="1724026" y="5844019"/>
                    <a:pt x="1686356" y="5881689"/>
                    <a:pt x="1639888" y="5881689"/>
                  </a:cubicBezTo>
                  <a:cubicBezTo>
                    <a:pt x="1593420" y="5881689"/>
                    <a:pt x="1555750" y="5844019"/>
                    <a:pt x="1555750" y="5797551"/>
                  </a:cubicBezTo>
                  <a:cubicBezTo>
                    <a:pt x="1555750" y="5751083"/>
                    <a:pt x="1593420" y="5713413"/>
                    <a:pt x="1639888" y="5713413"/>
                  </a:cubicBezTo>
                  <a:close/>
                  <a:moveTo>
                    <a:pt x="2436019" y="4667250"/>
                  </a:moveTo>
                  <a:cubicBezTo>
                    <a:pt x="2473281" y="4667250"/>
                    <a:pt x="2503488" y="4697812"/>
                    <a:pt x="2503488" y="4735513"/>
                  </a:cubicBezTo>
                  <a:cubicBezTo>
                    <a:pt x="2503488" y="4773214"/>
                    <a:pt x="2473281" y="4803776"/>
                    <a:pt x="2436019" y="4803776"/>
                  </a:cubicBezTo>
                  <a:cubicBezTo>
                    <a:pt x="2398757" y="4803776"/>
                    <a:pt x="2368550" y="4773214"/>
                    <a:pt x="2368550" y="4735513"/>
                  </a:cubicBezTo>
                  <a:cubicBezTo>
                    <a:pt x="2368550" y="4697812"/>
                    <a:pt x="2398757" y="4667250"/>
                    <a:pt x="2436019" y="4667250"/>
                  </a:cubicBezTo>
                  <a:close/>
                  <a:moveTo>
                    <a:pt x="3894138" y="2636838"/>
                  </a:moveTo>
                  <a:lnTo>
                    <a:pt x="4089400" y="2832100"/>
                  </a:lnTo>
                  <a:lnTo>
                    <a:pt x="3894138" y="3027363"/>
                  </a:lnTo>
                  <a:lnTo>
                    <a:pt x="3698875" y="2832100"/>
                  </a:lnTo>
                  <a:close/>
                  <a:moveTo>
                    <a:pt x="3683379" y="2352675"/>
                  </a:moveTo>
                  <a:lnTo>
                    <a:pt x="3792537" y="2462212"/>
                  </a:lnTo>
                  <a:lnTo>
                    <a:pt x="3683379" y="2571750"/>
                  </a:lnTo>
                  <a:lnTo>
                    <a:pt x="3573462" y="2462212"/>
                  </a:lnTo>
                  <a:close/>
                  <a:moveTo>
                    <a:pt x="132556" y="1150938"/>
                  </a:moveTo>
                  <a:lnTo>
                    <a:pt x="265113" y="1283494"/>
                  </a:lnTo>
                  <a:lnTo>
                    <a:pt x="132556" y="1416051"/>
                  </a:lnTo>
                  <a:lnTo>
                    <a:pt x="0" y="1283494"/>
                  </a:lnTo>
                  <a:close/>
                  <a:moveTo>
                    <a:pt x="2761456" y="788988"/>
                  </a:moveTo>
                  <a:lnTo>
                    <a:pt x="2914650" y="942182"/>
                  </a:lnTo>
                  <a:lnTo>
                    <a:pt x="2761456" y="1095376"/>
                  </a:lnTo>
                  <a:lnTo>
                    <a:pt x="2608262" y="942182"/>
                  </a:lnTo>
                  <a:close/>
                  <a:moveTo>
                    <a:pt x="65088" y="579438"/>
                  </a:moveTo>
                  <a:cubicBezTo>
                    <a:pt x="95775" y="579438"/>
                    <a:pt x="120651" y="604670"/>
                    <a:pt x="120651" y="635795"/>
                  </a:cubicBezTo>
                  <a:cubicBezTo>
                    <a:pt x="120651" y="666920"/>
                    <a:pt x="95775" y="692152"/>
                    <a:pt x="65088" y="692152"/>
                  </a:cubicBezTo>
                  <a:cubicBezTo>
                    <a:pt x="34401" y="692152"/>
                    <a:pt x="9525" y="666920"/>
                    <a:pt x="9525" y="635795"/>
                  </a:cubicBezTo>
                  <a:cubicBezTo>
                    <a:pt x="9525" y="604670"/>
                    <a:pt x="34401" y="579438"/>
                    <a:pt x="65088" y="579438"/>
                  </a:cubicBezTo>
                  <a:close/>
                  <a:moveTo>
                    <a:pt x="237331" y="9525"/>
                  </a:moveTo>
                  <a:cubicBezTo>
                    <a:pt x="292128" y="9525"/>
                    <a:pt x="336550" y="54302"/>
                    <a:pt x="336550" y="109538"/>
                  </a:cubicBezTo>
                  <a:cubicBezTo>
                    <a:pt x="336550" y="164774"/>
                    <a:pt x="292128" y="209551"/>
                    <a:pt x="237331" y="209551"/>
                  </a:cubicBezTo>
                  <a:cubicBezTo>
                    <a:pt x="182534" y="209551"/>
                    <a:pt x="138112" y="164774"/>
                    <a:pt x="138112" y="109538"/>
                  </a:cubicBezTo>
                  <a:cubicBezTo>
                    <a:pt x="138112" y="54302"/>
                    <a:pt x="182534" y="9525"/>
                    <a:pt x="237331" y="9525"/>
                  </a:cubicBezTo>
                  <a:close/>
                  <a:moveTo>
                    <a:pt x="1694244" y="0"/>
                  </a:moveTo>
                  <a:lnTo>
                    <a:pt x="1781175" y="86519"/>
                  </a:lnTo>
                  <a:lnTo>
                    <a:pt x="1694244" y="173038"/>
                  </a:lnTo>
                  <a:lnTo>
                    <a:pt x="1606550" y="86519"/>
                  </a:lnTo>
                  <a:close/>
                </a:path>
              </a:pathLst>
            </a:custGeom>
            <a:solidFill>
              <a:srgbClr val="FFD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grpSp>
          <p:nvGrpSpPr>
            <p:cNvPr id="512" name="Group 511">
              <a:extLst>
                <a:ext uri="{FF2B5EF4-FFF2-40B4-BE49-F238E27FC236}">
                  <a16:creationId xmlns:a16="http://schemas.microsoft.com/office/drawing/2014/main" id="{816D7EE4-A971-4519-A63D-25205C4F5A00}"/>
                </a:ext>
              </a:extLst>
            </p:cNvPr>
            <p:cNvGrpSpPr/>
            <p:nvPr/>
          </p:nvGrpSpPr>
          <p:grpSpPr>
            <a:xfrm>
              <a:off x="8942388" y="4237038"/>
              <a:ext cx="4102100" cy="7307263"/>
              <a:chOff x="8942388" y="4237038"/>
              <a:chExt cx="4102100" cy="7307263"/>
            </a:xfrm>
            <a:solidFill>
              <a:srgbClr val="FFFFFF"/>
            </a:solidFill>
          </p:grpSpPr>
          <p:sp>
            <p:nvSpPr>
              <p:cNvPr id="517" name="Freeform 86">
                <a:extLst>
                  <a:ext uri="{FF2B5EF4-FFF2-40B4-BE49-F238E27FC236}">
                    <a16:creationId xmlns:a16="http://schemas.microsoft.com/office/drawing/2014/main" id="{DC021DBC-0B46-4AF6-A627-583A3045D33A}"/>
                  </a:ext>
                </a:extLst>
              </p:cNvPr>
              <p:cNvSpPr>
                <a:spLocks noEditPoints="1"/>
              </p:cNvSpPr>
              <p:nvPr/>
            </p:nvSpPr>
            <p:spPr bwMode="auto">
              <a:xfrm>
                <a:off x="9080500" y="4249738"/>
                <a:ext cx="209550" cy="209550"/>
              </a:xfrm>
              <a:custGeom>
                <a:avLst/>
                <a:gdLst>
                  <a:gd name="T0" fmla="*/ 138 w 275"/>
                  <a:gd name="T1" fmla="*/ 14 h 276"/>
                  <a:gd name="T2" fmla="*/ 14 w 275"/>
                  <a:gd name="T3" fmla="*/ 138 h 276"/>
                  <a:gd name="T4" fmla="*/ 138 w 275"/>
                  <a:gd name="T5" fmla="*/ 262 h 276"/>
                  <a:gd name="T6" fmla="*/ 262 w 275"/>
                  <a:gd name="T7" fmla="*/ 138 h 276"/>
                  <a:gd name="T8" fmla="*/ 138 w 275"/>
                  <a:gd name="T9" fmla="*/ 14 h 276"/>
                  <a:gd name="T10" fmla="*/ 138 w 275"/>
                  <a:gd name="T11" fmla="*/ 276 h 276"/>
                  <a:gd name="T12" fmla="*/ 0 w 275"/>
                  <a:gd name="T13" fmla="*/ 138 h 276"/>
                  <a:gd name="T14" fmla="*/ 138 w 275"/>
                  <a:gd name="T15" fmla="*/ 0 h 276"/>
                  <a:gd name="T16" fmla="*/ 275 w 275"/>
                  <a:gd name="T17" fmla="*/ 138 h 276"/>
                  <a:gd name="T18" fmla="*/ 138 w 275"/>
                  <a:gd name="T19"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276">
                    <a:moveTo>
                      <a:pt x="138" y="14"/>
                    </a:moveTo>
                    <a:cubicBezTo>
                      <a:pt x="69" y="14"/>
                      <a:pt x="14" y="70"/>
                      <a:pt x="14" y="138"/>
                    </a:cubicBezTo>
                    <a:cubicBezTo>
                      <a:pt x="14" y="207"/>
                      <a:pt x="69" y="262"/>
                      <a:pt x="138" y="262"/>
                    </a:cubicBezTo>
                    <a:cubicBezTo>
                      <a:pt x="206" y="262"/>
                      <a:pt x="262" y="207"/>
                      <a:pt x="262" y="138"/>
                    </a:cubicBezTo>
                    <a:cubicBezTo>
                      <a:pt x="262" y="70"/>
                      <a:pt x="206" y="14"/>
                      <a:pt x="138" y="14"/>
                    </a:cubicBezTo>
                    <a:close/>
                    <a:moveTo>
                      <a:pt x="138" y="276"/>
                    </a:moveTo>
                    <a:cubicBezTo>
                      <a:pt x="62" y="276"/>
                      <a:pt x="0" y="214"/>
                      <a:pt x="0" y="138"/>
                    </a:cubicBezTo>
                    <a:cubicBezTo>
                      <a:pt x="0" y="62"/>
                      <a:pt x="62" y="0"/>
                      <a:pt x="138" y="0"/>
                    </a:cubicBezTo>
                    <a:cubicBezTo>
                      <a:pt x="214" y="0"/>
                      <a:pt x="275" y="62"/>
                      <a:pt x="275" y="138"/>
                    </a:cubicBezTo>
                    <a:cubicBezTo>
                      <a:pt x="275" y="214"/>
                      <a:pt x="214" y="276"/>
                      <a:pt x="138" y="2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18" name="Freeform 92">
                <a:extLst>
                  <a:ext uri="{FF2B5EF4-FFF2-40B4-BE49-F238E27FC236}">
                    <a16:creationId xmlns:a16="http://schemas.microsoft.com/office/drawing/2014/main" id="{463F0827-807D-420A-B30C-A2B547DB3DB1}"/>
                  </a:ext>
                </a:extLst>
              </p:cNvPr>
              <p:cNvSpPr>
                <a:spLocks noEditPoints="1"/>
              </p:cNvSpPr>
              <p:nvPr/>
            </p:nvSpPr>
            <p:spPr bwMode="auto">
              <a:xfrm>
                <a:off x="11550650" y="5026025"/>
                <a:ext cx="320675" cy="320675"/>
              </a:xfrm>
              <a:custGeom>
                <a:avLst/>
                <a:gdLst>
                  <a:gd name="T0" fmla="*/ 18 w 421"/>
                  <a:gd name="T1" fmla="*/ 211 h 421"/>
                  <a:gd name="T2" fmla="*/ 210 w 421"/>
                  <a:gd name="T3" fmla="*/ 403 h 421"/>
                  <a:gd name="T4" fmla="*/ 402 w 421"/>
                  <a:gd name="T5" fmla="*/ 211 h 421"/>
                  <a:gd name="T6" fmla="*/ 210 w 421"/>
                  <a:gd name="T7" fmla="*/ 19 h 421"/>
                  <a:gd name="T8" fmla="*/ 18 w 421"/>
                  <a:gd name="T9" fmla="*/ 211 h 421"/>
                  <a:gd name="T10" fmla="*/ 210 w 421"/>
                  <a:gd name="T11" fmla="*/ 421 h 421"/>
                  <a:gd name="T12" fmla="*/ 0 w 421"/>
                  <a:gd name="T13" fmla="*/ 211 h 421"/>
                  <a:gd name="T14" fmla="*/ 210 w 421"/>
                  <a:gd name="T15" fmla="*/ 0 h 421"/>
                  <a:gd name="T16" fmla="*/ 421 w 421"/>
                  <a:gd name="T17" fmla="*/ 211 h 421"/>
                  <a:gd name="T18" fmla="*/ 210 w 421"/>
                  <a:gd name="T19"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21">
                    <a:moveTo>
                      <a:pt x="18" y="211"/>
                    </a:moveTo>
                    <a:lnTo>
                      <a:pt x="210" y="403"/>
                    </a:lnTo>
                    <a:lnTo>
                      <a:pt x="402" y="211"/>
                    </a:lnTo>
                    <a:lnTo>
                      <a:pt x="210" y="19"/>
                    </a:lnTo>
                    <a:lnTo>
                      <a:pt x="18" y="211"/>
                    </a:lnTo>
                    <a:close/>
                    <a:moveTo>
                      <a:pt x="210" y="421"/>
                    </a:moveTo>
                    <a:lnTo>
                      <a:pt x="0" y="211"/>
                    </a:lnTo>
                    <a:lnTo>
                      <a:pt x="210" y="0"/>
                    </a:lnTo>
                    <a:lnTo>
                      <a:pt x="421" y="211"/>
                    </a:lnTo>
                    <a:lnTo>
                      <a:pt x="210"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19" name="Freeform 94">
                <a:extLst>
                  <a:ext uri="{FF2B5EF4-FFF2-40B4-BE49-F238E27FC236}">
                    <a16:creationId xmlns:a16="http://schemas.microsoft.com/office/drawing/2014/main" id="{F3444AD8-3759-43DB-960B-E7B3BC6F04E6}"/>
                  </a:ext>
                </a:extLst>
              </p:cNvPr>
              <p:cNvSpPr>
                <a:spLocks noEditPoints="1"/>
              </p:cNvSpPr>
              <p:nvPr/>
            </p:nvSpPr>
            <p:spPr bwMode="auto">
              <a:xfrm>
                <a:off x="10547350" y="4237038"/>
                <a:ext cx="188913" cy="188913"/>
              </a:xfrm>
              <a:custGeom>
                <a:avLst/>
                <a:gdLst>
                  <a:gd name="T0" fmla="*/ 19 w 247"/>
                  <a:gd name="T1" fmla="*/ 123 h 247"/>
                  <a:gd name="T2" fmla="*/ 124 w 247"/>
                  <a:gd name="T3" fmla="*/ 228 h 247"/>
                  <a:gd name="T4" fmla="*/ 228 w 247"/>
                  <a:gd name="T5" fmla="*/ 123 h 247"/>
                  <a:gd name="T6" fmla="*/ 124 w 247"/>
                  <a:gd name="T7" fmla="*/ 19 h 247"/>
                  <a:gd name="T8" fmla="*/ 19 w 247"/>
                  <a:gd name="T9" fmla="*/ 123 h 247"/>
                  <a:gd name="T10" fmla="*/ 124 w 247"/>
                  <a:gd name="T11" fmla="*/ 247 h 247"/>
                  <a:gd name="T12" fmla="*/ 0 w 247"/>
                  <a:gd name="T13" fmla="*/ 123 h 247"/>
                  <a:gd name="T14" fmla="*/ 124 w 247"/>
                  <a:gd name="T15" fmla="*/ 0 h 247"/>
                  <a:gd name="T16" fmla="*/ 247 w 247"/>
                  <a:gd name="T17" fmla="*/ 123 h 247"/>
                  <a:gd name="T18" fmla="*/ 124 w 247"/>
                  <a:gd name="T19"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7">
                    <a:moveTo>
                      <a:pt x="19" y="123"/>
                    </a:moveTo>
                    <a:lnTo>
                      <a:pt x="124" y="228"/>
                    </a:lnTo>
                    <a:lnTo>
                      <a:pt x="228" y="123"/>
                    </a:lnTo>
                    <a:lnTo>
                      <a:pt x="124" y="19"/>
                    </a:lnTo>
                    <a:lnTo>
                      <a:pt x="19" y="123"/>
                    </a:lnTo>
                    <a:close/>
                    <a:moveTo>
                      <a:pt x="124" y="247"/>
                    </a:moveTo>
                    <a:lnTo>
                      <a:pt x="0" y="123"/>
                    </a:lnTo>
                    <a:lnTo>
                      <a:pt x="124" y="0"/>
                    </a:lnTo>
                    <a:lnTo>
                      <a:pt x="247" y="123"/>
                    </a:lnTo>
                    <a:lnTo>
                      <a:pt x="124" y="2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0" name="Freeform 96">
                <a:extLst>
                  <a:ext uri="{FF2B5EF4-FFF2-40B4-BE49-F238E27FC236}">
                    <a16:creationId xmlns:a16="http://schemas.microsoft.com/office/drawing/2014/main" id="{C14618EC-5702-4537-A03A-D4A977069169}"/>
                  </a:ext>
                </a:extLst>
              </p:cNvPr>
              <p:cNvSpPr>
                <a:spLocks noEditPoints="1"/>
              </p:cNvSpPr>
              <p:nvPr/>
            </p:nvSpPr>
            <p:spPr bwMode="auto">
              <a:xfrm>
                <a:off x="12514263" y="6589713"/>
                <a:ext cx="234950" cy="234950"/>
              </a:xfrm>
              <a:custGeom>
                <a:avLst/>
                <a:gdLst>
                  <a:gd name="T0" fmla="*/ 19 w 308"/>
                  <a:gd name="T1" fmla="*/ 154 h 308"/>
                  <a:gd name="T2" fmla="*/ 154 w 308"/>
                  <a:gd name="T3" fmla="*/ 289 h 308"/>
                  <a:gd name="T4" fmla="*/ 289 w 308"/>
                  <a:gd name="T5" fmla="*/ 154 h 308"/>
                  <a:gd name="T6" fmla="*/ 154 w 308"/>
                  <a:gd name="T7" fmla="*/ 19 h 308"/>
                  <a:gd name="T8" fmla="*/ 19 w 308"/>
                  <a:gd name="T9" fmla="*/ 154 h 308"/>
                  <a:gd name="T10" fmla="*/ 154 w 308"/>
                  <a:gd name="T11" fmla="*/ 308 h 308"/>
                  <a:gd name="T12" fmla="*/ 0 w 308"/>
                  <a:gd name="T13" fmla="*/ 154 h 308"/>
                  <a:gd name="T14" fmla="*/ 154 w 308"/>
                  <a:gd name="T15" fmla="*/ 0 h 308"/>
                  <a:gd name="T16" fmla="*/ 308 w 308"/>
                  <a:gd name="T17" fmla="*/ 154 h 308"/>
                  <a:gd name="T18" fmla="*/ 154 w 308"/>
                  <a:gd name="T1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308">
                    <a:moveTo>
                      <a:pt x="19" y="154"/>
                    </a:moveTo>
                    <a:lnTo>
                      <a:pt x="154" y="289"/>
                    </a:lnTo>
                    <a:lnTo>
                      <a:pt x="289" y="154"/>
                    </a:lnTo>
                    <a:lnTo>
                      <a:pt x="154" y="19"/>
                    </a:lnTo>
                    <a:lnTo>
                      <a:pt x="19" y="154"/>
                    </a:lnTo>
                    <a:close/>
                    <a:moveTo>
                      <a:pt x="154" y="308"/>
                    </a:moveTo>
                    <a:lnTo>
                      <a:pt x="0" y="154"/>
                    </a:lnTo>
                    <a:lnTo>
                      <a:pt x="154" y="0"/>
                    </a:lnTo>
                    <a:lnTo>
                      <a:pt x="308" y="154"/>
                    </a:lnTo>
                    <a:lnTo>
                      <a:pt x="154"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1" name="Freeform 98">
                <a:extLst>
                  <a:ext uri="{FF2B5EF4-FFF2-40B4-BE49-F238E27FC236}">
                    <a16:creationId xmlns:a16="http://schemas.microsoft.com/office/drawing/2014/main" id="{33C5CE86-39D2-453A-BA58-D69DF2CD3ED6}"/>
                  </a:ext>
                </a:extLst>
              </p:cNvPr>
              <p:cNvSpPr>
                <a:spLocks noEditPoints="1"/>
              </p:cNvSpPr>
              <p:nvPr/>
            </p:nvSpPr>
            <p:spPr bwMode="auto">
              <a:xfrm>
                <a:off x="12641263" y="6875463"/>
                <a:ext cx="403225" cy="403225"/>
              </a:xfrm>
              <a:custGeom>
                <a:avLst/>
                <a:gdLst>
                  <a:gd name="T0" fmla="*/ 19 w 531"/>
                  <a:gd name="T1" fmla="*/ 266 h 531"/>
                  <a:gd name="T2" fmla="*/ 265 w 531"/>
                  <a:gd name="T3" fmla="*/ 512 h 531"/>
                  <a:gd name="T4" fmla="*/ 512 w 531"/>
                  <a:gd name="T5" fmla="*/ 266 h 531"/>
                  <a:gd name="T6" fmla="*/ 265 w 531"/>
                  <a:gd name="T7" fmla="*/ 19 h 531"/>
                  <a:gd name="T8" fmla="*/ 19 w 531"/>
                  <a:gd name="T9" fmla="*/ 266 h 531"/>
                  <a:gd name="T10" fmla="*/ 265 w 531"/>
                  <a:gd name="T11" fmla="*/ 531 h 531"/>
                  <a:gd name="T12" fmla="*/ 0 w 531"/>
                  <a:gd name="T13" fmla="*/ 266 h 531"/>
                  <a:gd name="T14" fmla="*/ 265 w 531"/>
                  <a:gd name="T15" fmla="*/ 0 h 531"/>
                  <a:gd name="T16" fmla="*/ 531 w 531"/>
                  <a:gd name="T17" fmla="*/ 266 h 531"/>
                  <a:gd name="T18" fmla="*/ 265 w 531"/>
                  <a:gd name="T19"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531">
                    <a:moveTo>
                      <a:pt x="19" y="266"/>
                    </a:moveTo>
                    <a:lnTo>
                      <a:pt x="265" y="512"/>
                    </a:lnTo>
                    <a:lnTo>
                      <a:pt x="512" y="266"/>
                    </a:lnTo>
                    <a:lnTo>
                      <a:pt x="265" y="19"/>
                    </a:lnTo>
                    <a:lnTo>
                      <a:pt x="19" y="266"/>
                    </a:lnTo>
                    <a:close/>
                    <a:moveTo>
                      <a:pt x="265" y="531"/>
                    </a:moveTo>
                    <a:lnTo>
                      <a:pt x="0" y="266"/>
                    </a:lnTo>
                    <a:lnTo>
                      <a:pt x="265" y="0"/>
                    </a:lnTo>
                    <a:lnTo>
                      <a:pt x="531" y="266"/>
                    </a:lnTo>
                    <a:lnTo>
                      <a:pt x="265" y="5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2" name="Freeform 114">
                <a:extLst>
                  <a:ext uri="{FF2B5EF4-FFF2-40B4-BE49-F238E27FC236}">
                    <a16:creationId xmlns:a16="http://schemas.microsoft.com/office/drawing/2014/main" id="{4502B7A5-020A-4D6C-BFDB-3ECE9E93545A}"/>
                  </a:ext>
                </a:extLst>
              </p:cNvPr>
              <p:cNvSpPr>
                <a:spLocks noEditPoints="1"/>
              </p:cNvSpPr>
              <p:nvPr/>
            </p:nvSpPr>
            <p:spPr bwMode="auto">
              <a:xfrm>
                <a:off x="8953500" y="4819650"/>
                <a:ext cx="120650" cy="122238"/>
              </a:xfrm>
              <a:custGeom>
                <a:avLst/>
                <a:gdLst>
                  <a:gd name="T0" fmla="*/ 80 w 160"/>
                  <a:gd name="T1" fmla="*/ 14 h 160"/>
                  <a:gd name="T2" fmla="*/ 13 w 160"/>
                  <a:gd name="T3" fmla="*/ 80 h 160"/>
                  <a:gd name="T4" fmla="*/ 80 w 160"/>
                  <a:gd name="T5" fmla="*/ 147 h 160"/>
                  <a:gd name="T6" fmla="*/ 146 w 160"/>
                  <a:gd name="T7" fmla="*/ 80 h 160"/>
                  <a:gd name="T8" fmla="*/ 80 w 160"/>
                  <a:gd name="T9" fmla="*/ 14 h 160"/>
                  <a:gd name="T10" fmla="*/ 80 w 160"/>
                  <a:gd name="T11" fmla="*/ 160 h 160"/>
                  <a:gd name="T12" fmla="*/ 0 w 160"/>
                  <a:gd name="T13" fmla="*/ 80 h 160"/>
                  <a:gd name="T14" fmla="*/ 80 w 160"/>
                  <a:gd name="T15" fmla="*/ 0 h 160"/>
                  <a:gd name="T16" fmla="*/ 160 w 160"/>
                  <a:gd name="T17" fmla="*/ 80 h 160"/>
                  <a:gd name="T18" fmla="*/ 80 w 160"/>
                  <a:gd name="T1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14"/>
                    </a:moveTo>
                    <a:cubicBezTo>
                      <a:pt x="43" y="14"/>
                      <a:pt x="13" y="43"/>
                      <a:pt x="13" y="80"/>
                    </a:cubicBezTo>
                    <a:cubicBezTo>
                      <a:pt x="13" y="117"/>
                      <a:pt x="43" y="147"/>
                      <a:pt x="80" y="147"/>
                    </a:cubicBezTo>
                    <a:cubicBezTo>
                      <a:pt x="116" y="147"/>
                      <a:pt x="146" y="117"/>
                      <a:pt x="146" y="80"/>
                    </a:cubicBezTo>
                    <a:cubicBezTo>
                      <a:pt x="146" y="43"/>
                      <a:pt x="116" y="14"/>
                      <a:pt x="80" y="14"/>
                    </a:cubicBezTo>
                    <a:close/>
                    <a:moveTo>
                      <a:pt x="80" y="160"/>
                    </a:moveTo>
                    <a:cubicBezTo>
                      <a:pt x="35" y="160"/>
                      <a:pt x="0" y="124"/>
                      <a:pt x="0" y="80"/>
                    </a:cubicBezTo>
                    <a:cubicBezTo>
                      <a:pt x="0" y="36"/>
                      <a:pt x="35" y="0"/>
                      <a:pt x="80" y="0"/>
                    </a:cubicBezTo>
                    <a:cubicBezTo>
                      <a:pt x="124" y="0"/>
                      <a:pt x="160" y="36"/>
                      <a:pt x="160" y="80"/>
                    </a:cubicBezTo>
                    <a:cubicBezTo>
                      <a:pt x="160" y="124"/>
                      <a:pt x="124" y="160"/>
                      <a:pt x="80"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3" name="Freeform 116">
                <a:extLst>
                  <a:ext uri="{FF2B5EF4-FFF2-40B4-BE49-F238E27FC236}">
                    <a16:creationId xmlns:a16="http://schemas.microsoft.com/office/drawing/2014/main" id="{84E09B7E-3EDC-4A20-812C-E755DE2F0E72}"/>
                  </a:ext>
                </a:extLst>
              </p:cNvPr>
              <p:cNvSpPr>
                <a:spLocks noEditPoints="1"/>
              </p:cNvSpPr>
              <p:nvPr/>
            </p:nvSpPr>
            <p:spPr bwMode="auto">
              <a:xfrm>
                <a:off x="8942388" y="5387975"/>
                <a:ext cx="277813" cy="279400"/>
              </a:xfrm>
              <a:custGeom>
                <a:avLst/>
                <a:gdLst>
                  <a:gd name="T0" fmla="*/ 19 w 366"/>
                  <a:gd name="T1" fmla="*/ 184 h 367"/>
                  <a:gd name="T2" fmla="*/ 183 w 366"/>
                  <a:gd name="T3" fmla="*/ 348 h 367"/>
                  <a:gd name="T4" fmla="*/ 348 w 366"/>
                  <a:gd name="T5" fmla="*/ 184 h 367"/>
                  <a:gd name="T6" fmla="*/ 183 w 366"/>
                  <a:gd name="T7" fmla="*/ 19 h 367"/>
                  <a:gd name="T8" fmla="*/ 19 w 366"/>
                  <a:gd name="T9" fmla="*/ 184 h 367"/>
                  <a:gd name="T10" fmla="*/ 183 w 366"/>
                  <a:gd name="T11" fmla="*/ 367 h 367"/>
                  <a:gd name="T12" fmla="*/ 0 w 366"/>
                  <a:gd name="T13" fmla="*/ 184 h 367"/>
                  <a:gd name="T14" fmla="*/ 183 w 366"/>
                  <a:gd name="T15" fmla="*/ 0 h 367"/>
                  <a:gd name="T16" fmla="*/ 366 w 366"/>
                  <a:gd name="T17" fmla="*/ 184 h 367"/>
                  <a:gd name="T18" fmla="*/ 183 w 366"/>
                  <a:gd name="T1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67">
                    <a:moveTo>
                      <a:pt x="19" y="184"/>
                    </a:moveTo>
                    <a:lnTo>
                      <a:pt x="183" y="348"/>
                    </a:lnTo>
                    <a:lnTo>
                      <a:pt x="348" y="184"/>
                    </a:lnTo>
                    <a:lnTo>
                      <a:pt x="183" y="19"/>
                    </a:lnTo>
                    <a:lnTo>
                      <a:pt x="19" y="184"/>
                    </a:lnTo>
                    <a:close/>
                    <a:moveTo>
                      <a:pt x="183" y="367"/>
                    </a:moveTo>
                    <a:lnTo>
                      <a:pt x="0" y="184"/>
                    </a:lnTo>
                    <a:lnTo>
                      <a:pt x="183" y="0"/>
                    </a:lnTo>
                    <a:lnTo>
                      <a:pt x="366" y="184"/>
                    </a:lnTo>
                    <a:lnTo>
                      <a:pt x="183" y="3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4" name="Freeform 118">
                <a:extLst>
                  <a:ext uri="{FF2B5EF4-FFF2-40B4-BE49-F238E27FC236}">
                    <a16:creationId xmlns:a16="http://schemas.microsoft.com/office/drawing/2014/main" id="{7871EE12-3383-4D90-954A-D2959F856FBD}"/>
                  </a:ext>
                </a:extLst>
              </p:cNvPr>
              <p:cNvSpPr>
                <a:spLocks noEditPoints="1"/>
              </p:cNvSpPr>
              <p:nvPr/>
            </p:nvSpPr>
            <p:spPr bwMode="auto">
              <a:xfrm>
                <a:off x="10010775" y="11188700"/>
                <a:ext cx="325438" cy="327025"/>
              </a:xfrm>
              <a:custGeom>
                <a:avLst/>
                <a:gdLst>
                  <a:gd name="T0" fmla="*/ 214 w 429"/>
                  <a:gd name="T1" fmla="*/ 14 h 429"/>
                  <a:gd name="T2" fmla="*/ 13 w 429"/>
                  <a:gd name="T3" fmla="*/ 215 h 429"/>
                  <a:gd name="T4" fmla="*/ 214 w 429"/>
                  <a:gd name="T5" fmla="*/ 416 h 429"/>
                  <a:gd name="T6" fmla="*/ 415 w 429"/>
                  <a:gd name="T7" fmla="*/ 215 h 429"/>
                  <a:gd name="T8" fmla="*/ 214 w 429"/>
                  <a:gd name="T9" fmla="*/ 14 h 429"/>
                  <a:gd name="T10" fmla="*/ 214 w 429"/>
                  <a:gd name="T11" fmla="*/ 429 h 429"/>
                  <a:gd name="T12" fmla="*/ 0 w 429"/>
                  <a:gd name="T13" fmla="*/ 215 h 429"/>
                  <a:gd name="T14" fmla="*/ 214 w 429"/>
                  <a:gd name="T15" fmla="*/ 0 h 429"/>
                  <a:gd name="T16" fmla="*/ 429 w 429"/>
                  <a:gd name="T17" fmla="*/ 215 h 429"/>
                  <a:gd name="T18" fmla="*/ 214 w 429"/>
                  <a:gd name="T19" fmla="*/ 42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9" h="429">
                    <a:moveTo>
                      <a:pt x="214" y="14"/>
                    </a:moveTo>
                    <a:cubicBezTo>
                      <a:pt x="103" y="14"/>
                      <a:pt x="13" y="104"/>
                      <a:pt x="13" y="215"/>
                    </a:cubicBezTo>
                    <a:cubicBezTo>
                      <a:pt x="13" y="326"/>
                      <a:pt x="103" y="416"/>
                      <a:pt x="214" y="416"/>
                    </a:cubicBezTo>
                    <a:cubicBezTo>
                      <a:pt x="325" y="416"/>
                      <a:pt x="415" y="326"/>
                      <a:pt x="415" y="215"/>
                    </a:cubicBezTo>
                    <a:cubicBezTo>
                      <a:pt x="415" y="104"/>
                      <a:pt x="325" y="14"/>
                      <a:pt x="214" y="14"/>
                    </a:cubicBezTo>
                    <a:close/>
                    <a:moveTo>
                      <a:pt x="214" y="429"/>
                    </a:moveTo>
                    <a:cubicBezTo>
                      <a:pt x="96" y="429"/>
                      <a:pt x="0" y="333"/>
                      <a:pt x="0" y="215"/>
                    </a:cubicBezTo>
                    <a:cubicBezTo>
                      <a:pt x="0" y="97"/>
                      <a:pt x="96" y="0"/>
                      <a:pt x="214" y="0"/>
                    </a:cubicBezTo>
                    <a:cubicBezTo>
                      <a:pt x="332" y="0"/>
                      <a:pt x="429" y="97"/>
                      <a:pt x="429" y="215"/>
                    </a:cubicBezTo>
                    <a:cubicBezTo>
                      <a:pt x="429" y="333"/>
                      <a:pt x="332" y="429"/>
                      <a:pt x="214"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5" name="Freeform 120">
                <a:extLst>
                  <a:ext uri="{FF2B5EF4-FFF2-40B4-BE49-F238E27FC236}">
                    <a16:creationId xmlns:a16="http://schemas.microsoft.com/office/drawing/2014/main" id="{B2EE82EE-1419-476E-8F27-D6B83A9F8649}"/>
                  </a:ext>
                </a:extLst>
              </p:cNvPr>
              <p:cNvSpPr>
                <a:spLocks noEditPoints="1"/>
              </p:cNvSpPr>
              <p:nvPr/>
            </p:nvSpPr>
            <p:spPr bwMode="auto">
              <a:xfrm>
                <a:off x="10499725" y="9955213"/>
                <a:ext cx="177800" cy="176213"/>
              </a:xfrm>
              <a:custGeom>
                <a:avLst/>
                <a:gdLst>
                  <a:gd name="T0" fmla="*/ 117 w 233"/>
                  <a:gd name="T1" fmla="*/ 13 h 233"/>
                  <a:gd name="T2" fmla="*/ 13 w 233"/>
                  <a:gd name="T3" fmla="*/ 116 h 233"/>
                  <a:gd name="T4" fmla="*/ 117 w 233"/>
                  <a:gd name="T5" fmla="*/ 220 h 233"/>
                  <a:gd name="T6" fmla="*/ 220 w 233"/>
                  <a:gd name="T7" fmla="*/ 116 h 233"/>
                  <a:gd name="T8" fmla="*/ 117 w 233"/>
                  <a:gd name="T9" fmla="*/ 13 h 233"/>
                  <a:gd name="T10" fmla="*/ 117 w 233"/>
                  <a:gd name="T11" fmla="*/ 233 h 233"/>
                  <a:gd name="T12" fmla="*/ 0 w 233"/>
                  <a:gd name="T13" fmla="*/ 116 h 233"/>
                  <a:gd name="T14" fmla="*/ 117 w 233"/>
                  <a:gd name="T15" fmla="*/ 0 h 233"/>
                  <a:gd name="T16" fmla="*/ 233 w 233"/>
                  <a:gd name="T17" fmla="*/ 116 h 233"/>
                  <a:gd name="T18" fmla="*/ 117 w 233"/>
                  <a:gd name="T1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13"/>
                    </a:moveTo>
                    <a:cubicBezTo>
                      <a:pt x="59" y="13"/>
                      <a:pt x="13" y="59"/>
                      <a:pt x="13" y="116"/>
                    </a:cubicBezTo>
                    <a:cubicBezTo>
                      <a:pt x="13" y="173"/>
                      <a:pt x="59" y="220"/>
                      <a:pt x="117" y="220"/>
                    </a:cubicBezTo>
                    <a:cubicBezTo>
                      <a:pt x="174" y="220"/>
                      <a:pt x="220" y="173"/>
                      <a:pt x="220" y="116"/>
                    </a:cubicBezTo>
                    <a:cubicBezTo>
                      <a:pt x="220" y="59"/>
                      <a:pt x="174" y="13"/>
                      <a:pt x="117" y="13"/>
                    </a:cubicBezTo>
                    <a:close/>
                    <a:moveTo>
                      <a:pt x="117" y="233"/>
                    </a:moveTo>
                    <a:cubicBezTo>
                      <a:pt x="52" y="233"/>
                      <a:pt x="0" y="181"/>
                      <a:pt x="0" y="116"/>
                    </a:cubicBezTo>
                    <a:cubicBezTo>
                      <a:pt x="0" y="52"/>
                      <a:pt x="52" y="0"/>
                      <a:pt x="117" y="0"/>
                    </a:cubicBezTo>
                    <a:cubicBezTo>
                      <a:pt x="181" y="0"/>
                      <a:pt x="233" y="52"/>
                      <a:pt x="233" y="116"/>
                    </a:cubicBezTo>
                    <a:cubicBezTo>
                      <a:pt x="233" y="181"/>
                      <a:pt x="181" y="233"/>
                      <a:pt x="117"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6" name="Freeform 122">
                <a:extLst>
                  <a:ext uri="{FF2B5EF4-FFF2-40B4-BE49-F238E27FC236}">
                    <a16:creationId xmlns:a16="http://schemas.microsoft.com/office/drawing/2014/main" id="{EAF0FCA5-E9A8-49ED-B03F-4D474A530F92}"/>
                  </a:ext>
                </a:extLst>
              </p:cNvPr>
              <p:cNvSpPr>
                <a:spLocks noEditPoints="1"/>
              </p:cNvSpPr>
              <p:nvPr/>
            </p:nvSpPr>
            <p:spPr bwMode="auto">
              <a:xfrm>
                <a:off x="11312525" y="8907463"/>
                <a:ext cx="144463" cy="146050"/>
              </a:xfrm>
              <a:custGeom>
                <a:avLst/>
                <a:gdLst>
                  <a:gd name="T0" fmla="*/ 96 w 191"/>
                  <a:gd name="T1" fmla="*/ 13 h 192"/>
                  <a:gd name="T2" fmla="*/ 13 w 191"/>
                  <a:gd name="T3" fmla="*/ 96 h 192"/>
                  <a:gd name="T4" fmla="*/ 96 w 191"/>
                  <a:gd name="T5" fmla="*/ 178 h 192"/>
                  <a:gd name="T6" fmla="*/ 178 w 191"/>
                  <a:gd name="T7" fmla="*/ 96 h 192"/>
                  <a:gd name="T8" fmla="*/ 96 w 191"/>
                  <a:gd name="T9" fmla="*/ 13 h 192"/>
                  <a:gd name="T10" fmla="*/ 96 w 191"/>
                  <a:gd name="T11" fmla="*/ 192 h 192"/>
                  <a:gd name="T12" fmla="*/ 0 w 191"/>
                  <a:gd name="T13" fmla="*/ 96 h 192"/>
                  <a:gd name="T14" fmla="*/ 96 w 191"/>
                  <a:gd name="T15" fmla="*/ 0 h 192"/>
                  <a:gd name="T16" fmla="*/ 191 w 191"/>
                  <a:gd name="T17" fmla="*/ 96 h 192"/>
                  <a:gd name="T18" fmla="*/ 96 w 191"/>
                  <a:gd name="T1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2">
                    <a:moveTo>
                      <a:pt x="96" y="13"/>
                    </a:moveTo>
                    <a:cubicBezTo>
                      <a:pt x="50" y="13"/>
                      <a:pt x="13" y="50"/>
                      <a:pt x="13" y="96"/>
                    </a:cubicBezTo>
                    <a:cubicBezTo>
                      <a:pt x="13" y="141"/>
                      <a:pt x="50" y="178"/>
                      <a:pt x="96" y="178"/>
                    </a:cubicBezTo>
                    <a:cubicBezTo>
                      <a:pt x="141" y="178"/>
                      <a:pt x="178" y="141"/>
                      <a:pt x="178" y="96"/>
                    </a:cubicBezTo>
                    <a:cubicBezTo>
                      <a:pt x="178" y="50"/>
                      <a:pt x="141" y="13"/>
                      <a:pt x="96" y="13"/>
                    </a:cubicBezTo>
                    <a:close/>
                    <a:moveTo>
                      <a:pt x="96" y="192"/>
                    </a:moveTo>
                    <a:cubicBezTo>
                      <a:pt x="43" y="192"/>
                      <a:pt x="0" y="149"/>
                      <a:pt x="0" y="96"/>
                    </a:cubicBezTo>
                    <a:cubicBezTo>
                      <a:pt x="0" y="43"/>
                      <a:pt x="43" y="0"/>
                      <a:pt x="96" y="0"/>
                    </a:cubicBezTo>
                    <a:cubicBezTo>
                      <a:pt x="148" y="0"/>
                      <a:pt x="191" y="43"/>
                      <a:pt x="191" y="96"/>
                    </a:cubicBezTo>
                    <a:cubicBezTo>
                      <a:pt x="191" y="149"/>
                      <a:pt x="148" y="192"/>
                      <a:pt x="96"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7" name="Freeform 124">
                <a:extLst>
                  <a:ext uri="{FF2B5EF4-FFF2-40B4-BE49-F238E27FC236}">
                    <a16:creationId xmlns:a16="http://schemas.microsoft.com/office/drawing/2014/main" id="{C66E39DC-6230-4433-8636-2FD72DF87795}"/>
                  </a:ext>
                </a:extLst>
              </p:cNvPr>
              <p:cNvSpPr>
                <a:spLocks noEditPoints="1"/>
              </p:cNvSpPr>
              <p:nvPr/>
            </p:nvSpPr>
            <p:spPr bwMode="auto">
              <a:xfrm>
                <a:off x="10871200" y="11088688"/>
                <a:ext cx="455613" cy="455613"/>
              </a:xfrm>
              <a:custGeom>
                <a:avLst/>
                <a:gdLst>
                  <a:gd name="T0" fmla="*/ 19 w 598"/>
                  <a:gd name="T1" fmla="*/ 299 h 598"/>
                  <a:gd name="T2" fmla="*/ 299 w 598"/>
                  <a:gd name="T3" fmla="*/ 579 h 598"/>
                  <a:gd name="T4" fmla="*/ 579 w 598"/>
                  <a:gd name="T5" fmla="*/ 299 h 598"/>
                  <a:gd name="T6" fmla="*/ 299 w 598"/>
                  <a:gd name="T7" fmla="*/ 19 h 598"/>
                  <a:gd name="T8" fmla="*/ 19 w 598"/>
                  <a:gd name="T9" fmla="*/ 299 h 598"/>
                  <a:gd name="T10" fmla="*/ 299 w 598"/>
                  <a:gd name="T11" fmla="*/ 598 h 598"/>
                  <a:gd name="T12" fmla="*/ 0 w 598"/>
                  <a:gd name="T13" fmla="*/ 299 h 598"/>
                  <a:gd name="T14" fmla="*/ 299 w 598"/>
                  <a:gd name="T15" fmla="*/ 0 h 598"/>
                  <a:gd name="T16" fmla="*/ 598 w 598"/>
                  <a:gd name="T17" fmla="*/ 299 h 598"/>
                  <a:gd name="T18" fmla="*/ 299 w 598"/>
                  <a:gd name="T19"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598">
                    <a:moveTo>
                      <a:pt x="19" y="299"/>
                    </a:moveTo>
                    <a:lnTo>
                      <a:pt x="299" y="579"/>
                    </a:lnTo>
                    <a:lnTo>
                      <a:pt x="579" y="299"/>
                    </a:lnTo>
                    <a:lnTo>
                      <a:pt x="299" y="19"/>
                    </a:lnTo>
                    <a:lnTo>
                      <a:pt x="19" y="299"/>
                    </a:lnTo>
                    <a:close/>
                    <a:moveTo>
                      <a:pt x="299" y="598"/>
                    </a:moveTo>
                    <a:lnTo>
                      <a:pt x="0" y="299"/>
                    </a:lnTo>
                    <a:lnTo>
                      <a:pt x="299" y="0"/>
                    </a:lnTo>
                    <a:lnTo>
                      <a:pt x="598" y="299"/>
                    </a:lnTo>
                    <a:lnTo>
                      <a:pt x="299"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513" name="Freeform: Shape 512">
              <a:extLst>
                <a:ext uri="{FF2B5EF4-FFF2-40B4-BE49-F238E27FC236}">
                  <a16:creationId xmlns:a16="http://schemas.microsoft.com/office/drawing/2014/main" id="{A02D6B83-2340-40AB-B11C-A36B7E11F8DC}"/>
                </a:ext>
              </a:extLst>
            </p:cNvPr>
            <p:cNvSpPr>
              <a:spLocks/>
            </p:cNvSpPr>
            <p:nvPr/>
          </p:nvSpPr>
          <p:spPr bwMode="auto">
            <a:xfrm>
              <a:off x="4467657" y="5665164"/>
              <a:ext cx="663143" cy="1019899"/>
            </a:xfrm>
            <a:custGeom>
              <a:avLst/>
              <a:gdLst>
                <a:gd name="connsiteX0" fmla="*/ 140463 w 663143"/>
                <a:gd name="connsiteY0" fmla="*/ 1289 h 1019899"/>
                <a:gd name="connsiteX1" fmla="*/ 414559 w 663143"/>
                <a:gd name="connsiteY1" fmla="*/ 302546 h 1019899"/>
                <a:gd name="connsiteX2" fmla="*/ 459480 w 663143"/>
                <a:gd name="connsiteY2" fmla="*/ 479801 h 1019899"/>
                <a:gd name="connsiteX3" fmla="*/ 525807 w 663143"/>
                <a:gd name="connsiteY3" fmla="*/ 672274 h 1019899"/>
                <a:gd name="connsiteX4" fmla="*/ 531122 w 663143"/>
                <a:gd name="connsiteY4" fmla="*/ 696208 h 1019899"/>
                <a:gd name="connsiteX5" fmla="*/ 582883 w 663143"/>
                <a:gd name="connsiteY5" fmla="*/ 694723 h 1019899"/>
                <a:gd name="connsiteX6" fmla="*/ 663143 w 663143"/>
                <a:gd name="connsiteY6" fmla="*/ 692774 h 1019899"/>
                <a:gd name="connsiteX7" fmla="*/ 624281 w 663143"/>
                <a:gd name="connsiteY7" fmla="*/ 907286 h 1019899"/>
                <a:gd name="connsiteX8" fmla="*/ 506933 w 663143"/>
                <a:gd name="connsiteY8" fmla="*/ 1019866 h 1019899"/>
                <a:gd name="connsiteX9" fmla="*/ 178511 w 663143"/>
                <a:gd name="connsiteY9" fmla="*/ 1013780 h 1019899"/>
                <a:gd name="connsiteX10" fmla="*/ 66497 w 663143"/>
                <a:gd name="connsiteY10" fmla="*/ 879140 h 1019899"/>
                <a:gd name="connsiteX11" fmla="*/ 114503 w 663143"/>
                <a:gd name="connsiteY11" fmla="*/ 721680 h 1019899"/>
                <a:gd name="connsiteX12" fmla="*/ 216623 w 663143"/>
                <a:gd name="connsiteY12" fmla="*/ 709462 h 1019899"/>
                <a:gd name="connsiteX13" fmla="*/ 299533 w 663143"/>
                <a:gd name="connsiteY13" fmla="*/ 704827 h 1019899"/>
                <a:gd name="connsiteX14" fmla="*/ 290291 w 663143"/>
                <a:gd name="connsiteY14" fmla="*/ 653762 h 1019899"/>
                <a:gd name="connsiteX15" fmla="*/ 379143 w 663143"/>
                <a:gd name="connsiteY15" fmla="*/ 519208 h 1019899"/>
                <a:gd name="connsiteX16" fmla="*/ 273584 w 663143"/>
                <a:gd name="connsiteY16" fmla="*/ 561779 h 1019899"/>
                <a:gd name="connsiteX17" fmla="*/ 214350 w 663143"/>
                <a:gd name="connsiteY17" fmla="*/ 556458 h 1019899"/>
                <a:gd name="connsiteX18" fmla="*/ 3992 w 663143"/>
                <a:gd name="connsiteY18" fmla="*/ 250860 h 1019899"/>
                <a:gd name="connsiteX19" fmla="*/ 31697 w 663143"/>
                <a:gd name="connsiteY19" fmla="*/ 105373 h 1019899"/>
                <a:gd name="connsiteX20" fmla="*/ 78327 w 663143"/>
                <a:gd name="connsiteY20" fmla="*/ 52271 h 1019899"/>
                <a:gd name="connsiteX21" fmla="*/ 140463 w 663143"/>
                <a:gd name="connsiteY21" fmla="*/ 1289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3143" h="1019899">
                  <a:moveTo>
                    <a:pt x="140463" y="1289"/>
                  </a:moveTo>
                  <a:cubicBezTo>
                    <a:pt x="166349" y="25633"/>
                    <a:pt x="191475" y="262226"/>
                    <a:pt x="414559" y="302546"/>
                  </a:cubicBezTo>
                  <a:cubicBezTo>
                    <a:pt x="414559" y="302546"/>
                    <a:pt x="338421" y="374057"/>
                    <a:pt x="459480" y="479801"/>
                  </a:cubicBezTo>
                  <a:cubicBezTo>
                    <a:pt x="459480" y="479801"/>
                    <a:pt x="490813" y="527417"/>
                    <a:pt x="525807" y="672274"/>
                  </a:cubicBezTo>
                  <a:lnTo>
                    <a:pt x="531122" y="696208"/>
                  </a:lnTo>
                  <a:lnTo>
                    <a:pt x="582883" y="694723"/>
                  </a:lnTo>
                  <a:cubicBezTo>
                    <a:pt x="631282" y="693440"/>
                    <a:pt x="663143" y="692774"/>
                    <a:pt x="663143" y="692774"/>
                  </a:cubicBezTo>
                  <a:cubicBezTo>
                    <a:pt x="634187" y="754389"/>
                    <a:pt x="625805" y="838824"/>
                    <a:pt x="624281" y="907286"/>
                  </a:cubicBezTo>
                  <a:cubicBezTo>
                    <a:pt x="622757" y="970422"/>
                    <a:pt x="570179" y="1021387"/>
                    <a:pt x="506933" y="1019866"/>
                  </a:cubicBezTo>
                  <a:lnTo>
                    <a:pt x="178511" y="1013780"/>
                  </a:lnTo>
                  <a:cubicBezTo>
                    <a:pt x="107645" y="1013020"/>
                    <a:pt x="53543" y="948362"/>
                    <a:pt x="66497" y="879140"/>
                  </a:cubicBezTo>
                  <a:cubicBezTo>
                    <a:pt x="78689" y="811440"/>
                    <a:pt x="96977" y="759714"/>
                    <a:pt x="114503" y="721680"/>
                  </a:cubicBezTo>
                  <a:cubicBezTo>
                    <a:pt x="124219" y="717116"/>
                    <a:pt x="163367" y="713027"/>
                    <a:pt x="216623" y="709462"/>
                  </a:cubicBezTo>
                  <a:lnTo>
                    <a:pt x="299533" y="704827"/>
                  </a:lnTo>
                  <a:lnTo>
                    <a:pt x="290291" y="653762"/>
                  </a:lnTo>
                  <a:cubicBezTo>
                    <a:pt x="341172" y="636278"/>
                    <a:pt x="396609" y="506285"/>
                    <a:pt x="379143" y="519208"/>
                  </a:cubicBezTo>
                  <a:cubicBezTo>
                    <a:pt x="354082" y="537453"/>
                    <a:pt x="273584" y="561779"/>
                    <a:pt x="273584" y="561779"/>
                  </a:cubicBezTo>
                  <a:cubicBezTo>
                    <a:pt x="253839" y="562539"/>
                    <a:pt x="234095" y="560259"/>
                    <a:pt x="214350" y="556458"/>
                  </a:cubicBezTo>
                  <a:cubicBezTo>
                    <a:pt x="74618" y="529851"/>
                    <a:pt x="-21069" y="410501"/>
                    <a:pt x="3992" y="250860"/>
                  </a:cubicBezTo>
                  <a:lnTo>
                    <a:pt x="31697" y="105373"/>
                  </a:lnTo>
                  <a:lnTo>
                    <a:pt x="78327" y="52271"/>
                  </a:lnTo>
                  <a:cubicBezTo>
                    <a:pt x="108913" y="18073"/>
                    <a:pt x="133039" y="-5938"/>
                    <a:pt x="140463" y="1289"/>
                  </a:cubicBezTo>
                  <a:close/>
                </a:path>
              </a:pathLst>
            </a:custGeom>
            <a:solidFill>
              <a:srgbClr val="E292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4" name="Freeform: Shape 513">
              <a:extLst>
                <a:ext uri="{FF2B5EF4-FFF2-40B4-BE49-F238E27FC236}">
                  <a16:creationId xmlns:a16="http://schemas.microsoft.com/office/drawing/2014/main" id="{0C6ABB14-F5AD-4183-B467-016CF98C94FE}"/>
                </a:ext>
              </a:extLst>
            </p:cNvPr>
            <p:cNvSpPr>
              <a:spLocks/>
            </p:cNvSpPr>
            <p:nvPr/>
          </p:nvSpPr>
          <p:spPr bwMode="auto">
            <a:xfrm>
              <a:off x="4741863" y="5941552"/>
              <a:ext cx="167866" cy="378286"/>
            </a:xfrm>
            <a:custGeom>
              <a:avLst/>
              <a:gdLst>
                <a:gd name="connsiteX0" fmla="*/ 104883 w 167866"/>
                <a:gd name="connsiteY0" fmla="*/ 243586 h 378286"/>
                <a:gd name="connsiteX1" fmla="*/ 16600 w 167866"/>
                <a:gd name="connsiteY1" fmla="*/ 378286 h 378286"/>
                <a:gd name="connsiteX2" fmla="*/ 0 w 167866"/>
                <a:gd name="connsiteY2" fmla="*/ 286203 h 378286"/>
                <a:gd name="connsiteX3" fmla="*/ 104883 w 167866"/>
                <a:gd name="connsiteY3" fmla="*/ 243586 h 378286"/>
                <a:gd name="connsiteX4" fmla="*/ 157495 w 167866"/>
                <a:gd name="connsiteY4" fmla="*/ 1799 h 378286"/>
                <a:gd name="connsiteX5" fmla="*/ 156720 w 167866"/>
                <a:gd name="connsiteY5" fmla="*/ 46031 h 378286"/>
                <a:gd name="connsiteX6" fmla="*/ 104775 w 167866"/>
                <a:gd name="connsiteY6" fmla="*/ 67385 h 378286"/>
                <a:gd name="connsiteX7" fmla="*/ 121832 w 167866"/>
                <a:gd name="connsiteY7" fmla="*/ 44506 h 378286"/>
                <a:gd name="connsiteX8" fmla="*/ 105551 w 167866"/>
                <a:gd name="connsiteY8" fmla="*/ 23915 h 378286"/>
                <a:gd name="connsiteX9" fmla="*/ 157495 w 167866"/>
                <a:gd name="connsiteY9" fmla="*/ 1799 h 37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6" h="378286">
                  <a:moveTo>
                    <a:pt x="104883" y="243586"/>
                  </a:moveTo>
                  <a:cubicBezTo>
                    <a:pt x="122238" y="230648"/>
                    <a:pt x="67156" y="360783"/>
                    <a:pt x="16600" y="378286"/>
                  </a:cubicBezTo>
                  <a:lnTo>
                    <a:pt x="0" y="286203"/>
                  </a:lnTo>
                  <a:cubicBezTo>
                    <a:pt x="0" y="286203"/>
                    <a:pt x="79983" y="261850"/>
                    <a:pt x="104883" y="243586"/>
                  </a:cubicBezTo>
                  <a:close/>
                  <a:moveTo>
                    <a:pt x="157495" y="1799"/>
                  </a:moveTo>
                  <a:cubicBezTo>
                    <a:pt x="171450" y="8662"/>
                    <a:pt x="171450" y="27728"/>
                    <a:pt x="156720" y="46031"/>
                  </a:cubicBezTo>
                  <a:cubicBezTo>
                    <a:pt x="141989" y="64334"/>
                    <a:pt x="118730" y="73486"/>
                    <a:pt x="104775" y="67385"/>
                  </a:cubicBezTo>
                  <a:cubicBezTo>
                    <a:pt x="104775" y="67385"/>
                    <a:pt x="118730" y="68147"/>
                    <a:pt x="121832" y="44506"/>
                  </a:cubicBezTo>
                  <a:cubicBezTo>
                    <a:pt x="123382" y="27728"/>
                    <a:pt x="105551" y="23915"/>
                    <a:pt x="105551" y="23915"/>
                  </a:cubicBezTo>
                  <a:cubicBezTo>
                    <a:pt x="120281" y="5612"/>
                    <a:pt x="143540" y="-4302"/>
                    <a:pt x="157495" y="1799"/>
                  </a:cubicBezTo>
                  <a:close/>
                </a:path>
              </a:pathLst>
            </a:custGeom>
            <a:solidFill>
              <a:srgbClr val="CF6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5" name="Freeform 152">
              <a:extLst>
                <a:ext uri="{FF2B5EF4-FFF2-40B4-BE49-F238E27FC236}">
                  <a16:creationId xmlns:a16="http://schemas.microsoft.com/office/drawing/2014/main" id="{BDBB9CBC-0FEF-4711-9A68-47977ED7CAD9}"/>
                </a:ext>
              </a:extLst>
            </p:cNvPr>
            <p:cNvSpPr>
              <a:spLocks/>
            </p:cNvSpPr>
            <p:nvPr/>
          </p:nvSpPr>
          <p:spPr bwMode="auto">
            <a:xfrm>
              <a:off x="4546600" y="5872163"/>
              <a:ext cx="63500" cy="153988"/>
            </a:xfrm>
            <a:custGeom>
              <a:avLst/>
              <a:gdLst>
                <a:gd name="T0" fmla="*/ 58 w 83"/>
                <a:gd name="T1" fmla="*/ 201 h 202"/>
                <a:gd name="T2" fmla="*/ 4 w 83"/>
                <a:gd name="T3" fmla="*/ 167 h 202"/>
                <a:gd name="T4" fmla="*/ 15 w 83"/>
                <a:gd name="T5" fmla="*/ 136 h 202"/>
                <a:gd name="T6" fmla="*/ 35 w 83"/>
                <a:gd name="T7" fmla="*/ 8 h 202"/>
                <a:gd name="T8" fmla="*/ 42 w 83"/>
                <a:gd name="T9" fmla="*/ 1 h 202"/>
                <a:gd name="T10" fmla="*/ 50 w 83"/>
                <a:gd name="T11" fmla="*/ 8 h 202"/>
                <a:gd name="T12" fmla="*/ 24 w 83"/>
                <a:gd name="T13" fmla="*/ 147 h 202"/>
                <a:gd name="T14" fmla="*/ 18 w 83"/>
                <a:gd name="T15" fmla="*/ 162 h 202"/>
                <a:gd name="T16" fmla="*/ 74 w 83"/>
                <a:gd name="T17" fmla="*/ 186 h 202"/>
                <a:gd name="T18" fmla="*/ 82 w 83"/>
                <a:gd name="T19" fmla="*/ 193 h 202"/>
                <a:gd name="T20" fmla="*/ 76 w 83"/>
                <a:gd name="T21" fmla="*/ 201 h 202"/>
                <a:gd name="T22" fmla="*/ 58 w 83"/>
                <a:gd name="T23" fmla="*/ 2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02">
                  <a:moveTo>
                    <a:pt x="58" y="201"/>
                  </a:moveTo>
                  <a:cubicBezTo>
                    <a:pt x="34" y="197"/>
                    <a:pt x="11" y="184"/>
                    <a:pt x="4" y="167"/>
                  </a:cubicBezTo>
                  <a:cubicBezTo>
                    <a:pt x="0" y="156"/>
                    <a:pt x="4" y="144"/>
                    <a:pt x="15" y="136"/>
                  </a:cubicBezTo>
                  <a:cubicBezTo>
                    <a:pt x="29" y="125"/>
                    <a:pt x="37" y="72"/>
                    <a:pt x="35" y="8"/>
                  </a:cubicBezTo>
                  <a:cubicBezTo>
                    <a:pt x="35" y="4"/>
                    <a:pt x="38" y="1"/>
                    <a:pt x="42" y="1"/>
                  </a:cubicBezTo>
                  <a:cubicBezTo>
                    <a:pt x="46" y="0"/>
                    <a:pt x="50" y="4"/>
                    <a:pt x="50" y="8"/>
                  </a:cubicBezTo>
                  <a:cubicBezTo>
                    <a:pt x="51" y="35"/>
                    <a:pt x="51" y="127"/>
                    <a:pt x="24" y="147"/>
                  </a:cubicBezTo>
                  <a:cubicBezTo>
                    <a:pt x="16" y="153"/>
                    <a:pt x="17" y="159"/>
                    <a:pt x="18" y="162"/>
                  </a:cubicBezTo>
                  <a:cubicBezTo>
                    <a:pt x="23" y="175"/>
                    <a:pt x="50" y="189"/>
                    <a:pt x="74" y="186"/>
                  </a:cubicBezTo>
                  <a:cubicBezTo>
                    <a:pt x="78" y="186"/>
                    <a:pt x="82" y="189"/>
                    <a:pt x="82" y="193"/>
                  </a:cubicBezTo>
                  <a:cubicBezTo>
                    <a:pt x="83" y="197"/>
                    <a:pt x="80" y="200"/>
                    <a:pt x="76" y="201"/>
                  </a:cubicBezTo>
                  <a:cubicBezTo>
                    <a:pt x="70" y="202"/>
                    <a:pt x="64" y="201"/>
                    <a:pt x="58" y="201"/>
                  </a:cubicBezTo>
                  <a:close/>
                </a:path>
              </a:pathLst>
            </a:custGeom>
            <a:solidFill>
              <a:srgbClr val="443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16" name="Freeform: Shape 515">
              <a:extLst>
                <a:ext uri="{FF2B5EF4-FFF2-40B4-BE49-F238E27FC236}">
                  <a16:creationId xmlns:a16="http://schemas.microsoft.com/office/drawing/2014/main" id="{3671F85F-E16E-41CB-B3F0-FDB94E289048}"/>
                </a:ext>
              </a:extLst>
            </p:cNvPr>
            <p:cNvSpPr>
              <a:spLocks/>
            </p:cNvSpPr>
            <p:nvPr/>
          </p:nvSpPr>
          <p:spPr bwMode="auto">
            <a:xfrm>
              <a:off x="4472453" y="5910049"/>
              <a:ext cx="299938" cy="102303"/>
            </a:xfrm>
            <a:custGeom>
              <a:avLst/>
              <a:gdLst>
                <a:gd name="connsiteX0" fmla="*/ 240204 w 299938"/>
                <a:gd name="connsiteY0" fmla="*/ 31668 h 102303"/>
                <a:gd name="connsiteX1" fmla="*/ 299695 w 299938"/>
                <a:gd name="connsiteY1" fmla="*/ 77824 h 102303"/>
                <a:gd name="connsiteX2" fmla="*/ 228763 w 299938"/>
                <a:gd name="connsiteY2" fmla="*/ 100524 h 102303"/>
                <a:gd name="connsiteX3" fmla="*/ 169272 w 299938"/>
                <a:gd name="connsiteY3" fmla="*/ 55124 h 102303"/>
                <a:gd name="connsiteX4" fmla="*/ 240204 w 299938"/>
                <a:gd name="connsiteY4" fmla="*/ 31668 h 102303"/>
                <a:gd name="connsiteX5" fmla="*/ 43011 w 299938"/>
                <a:gd name="connsiteY5" fmla="*/ 865 h 102303"/>
                <a:gd name="connsiteX6" fmla="*/ 76618 w 299938"/>
                <a:gd name="connsiteY6" fmla="*/ 35292 h 102303"/>
                <a:gd name="connsiteX7" fmla="*/ 33081 w 299938"/>
                <a:gd name="connsiteY7" fmla="*/ 56714 h 102303"/>
                <a:gd name="connsiteX8" fmla="*/ 238 w 299938"/>
                <a:gd name="connsiteY8" fmla="*/ 22286 h 102303"/>
                <a:gd name="connsiteX9" fmla="*/ 43011 w 299938"/>
                <a:gd name="connsiteY9" fmla="*/ 865 h 10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938" h="102303">
                  <a:moveTo>
                    <a:pt x="240204" y="31668"/>
                  </a:moveTo>
                  <a:cubicBezTo>
                    <a:pt x="276814" y="38478"/>
                    <a:pt x="302746" y="58907"/>
                    <a:pt x="299695" y="77824"/>
                  </a:cubicBezTo>
                  <a:cubicBezTo>
                    <a:pt x="296645" y="96741"/>
                    <a:pt x="264611" y="106577"/>
                    <a:pt x="228763" y="100524"/>
                  </a:cubicBezTo>
                  <a:cubicBezTo>
                    <a:pt x="192153" y="94471"/>
                    <a:pt x="166221" y="74041"/>
                    <a:pt x="169272" y="55124"/>
                  </a:cubicBezTo>
                  <a:cubicBezTo>
                    <a:pt x="172323" y="36208"/>
                    <a:pt x="204357" y="25614"/>
                    <a:pt x="240204" y="31668"/>
                  </a:cubicBezTo>
                  <a:close/>
                  <a:moveTo>
                    <a:pt x="43011" y="865"/>
                  </a:moveTo>
                  <a:cubicBezTo>
                    <a:pt x="64397" y="3925"/>
                    <a:pt x="78909" y="19991"/>
                    <a:pt x="76618" y="35292"/>
                  </a:cubicBezTo>
                  <a:cubicBezTo>
                    <a:pt x="73563" y="51359"/>
                    <a:pt x="54468" y="60539"/>
                    <a:pt x="33081" y="56714"/>
                  </a:cubicBezTo>
                  <a:cubicBezTo>
                    <a:pt x="12458" y="53654"/>
                    <a:pt x="-2054" y="37587"/>
                    <a:pt x="238" y="22286"/>
                  </a:cubicBezTo>
                  <a:cubicBezTo>
                    <a:pt x="3293" y="6220"/>
                    <a:pt x="22388" y="-2961"/>
                    <a:pt x="43011" y="865"/>
                  </a:cubicBezTo>
                  <a:close/>
                </a:path>
              </a:pathLst>
            </a:custGeom>
            <a:solidFill>
              <a:srgbClr val="CF6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grpSp>
      <p:sp>
        <p:nvSpPr>
          <p:cNvPr id="428" name="Freeform 7">
            <a:extLst>
              <a:ext uri="{FF2B5EF4-FFF2-40B4-BE49-F238E27FC236}">
                <a16:creationId xmlns:a16="http://schemas.microsoft.com/office/drawing/2014/main" id="{29D8991E-23C3-4DCC-88D1-3983689FB9EE}"/>
              </a:ext>
            </a:extLst>
          </p:cNvPr>
          <p:cNvSpPr>
            <a:spLocks noChangeArrowheads="1"/>
          </p:cNvSpPr>
          <p:nvPr/>
        </p:nvSpPr>
        <p:spPr bwMode="auto">
          <a:xfrm>
            <a:off x="7211684" y="2191195"/>
            <a:ext cx="747169" cy="637350"/>
          </a:xfrm>
          <a:custGeom>
            <a:avLst/>
            <a:gdLst>
              <a:gd name="connsiteX0" fmla="*/ 202198 w 578445"/>
              <a:gd name="connsiteY0" fmla="*/ 363594 h 493425"/>
              <a:gd name="connsiteX1" fmla="*/ 209433 w 578445"/>
              <a:gd name="connsiteY1" fmla="*/ 370994 h 493425"/>
              <a:gd name="connsiteX2" fmla="*/ 209433 w 578445"/>
              <a:gd name="connsiteY2" fmla="*/ 391414 h 493425"/>
              <a:gd name="connsiteX3" fmla="*/ 209433 w 578445"/>
              <a:gd name="connsiteY3" fmla="*/ 419095 h 493425"/>
              <a:gd name="connsiteX4" fmla="*/ 202198 w 578445"/>
              <a:gd name="connsiteY4" fmla="*/ 426495 h 493425"/>
              <a:gd name="connsiteX5" fmla="*/ 195364 w 578445"/>
              <a:gd name="connsiteY5" fmla="*/ 419095 h 493425"/>
              <a:gd name="connsiteX6" fmla="*/ 195364 w 578445"/>
              <a:gd name="connsiteY6" fmla="*/ 409545 h 493425"/>
              <a:gd name="connsiteX7" fmla="*/ 195364 w 578445"/>
              <a:gd name="connsiteY7" fmla="*/ 370994 h 493425"/>
              <a:gd name="connsiteX8" fmla="*/ 202198 w 578445"/>
              <a:gd name="connsiteY8" fmla="*/ 363594 h 493425"/>
              <a:gd name="connsiteX9" fmla="*/ 383440 w 578445"/>
              <a:gd name="connsiteY9" fmla="*/ 107373 h 493425"/>
              <a:gd name="connsiteX10" fmla="*/ 383440 w 578445"/>
              <a:gd name="connsiteY10" fmla="*/ 167177 h 493425"/>
              <a:gd name="connsiteX11" fmla="*/ 383440 w 578445"/>
              <a:gd name="connsiteY11" fmla="*/ 479082 h 493425"/>
              <a:gd name="connsiteX12" fmla="*/ 413409 w 578445"/>
              <a:gd name="connsiteY12" fmla="*/ 479082 h 493425"/>
              <a:gd name="connsiteX13" fmla="*/ 426957 w 578445"/>
              <a:gd name="connsiteY13" fmla="*/ 465558 h 493425"/>
              <a:gd name="connsiteX14" fmla="*/ 426957 w 578445"/>
              <a:gd name="connsiteY14" fmla="*/ 111098 h 493425"/>
              <a:gd name="connsiteX15" fmla="*/ 426957 w 578445"/>
              <a:gd name="connsiteY15" fmla="*/ 107373 h 493425"/>
              <a:gd name="connsiteX16" fmla="*/ 319807 w 578445"/>
              <a:gd name="connsiteY16" fmla="*/ 107373 h 493425"/>
              <a:gd name="connsiteX17" fmla="*/ 319807 w 578445"/>
              <a:gd name="connsiteY17" fmla="*/ 249179 h 493425"/>
              <a:gd name="connsiteX18" fmla="*/ 319807 w 578445"/>
              <a:gd name="connsiteY18" fmla="*/ 479082 h 493425"/>
              <a:gd name="connsiteX19" fmla="*/ 369072 w 578445"/>
              <a:gd name="connsiteY19" fmla="*/ 479082 h 493425"/>
              <a:gd name="connsiteX20" fmla="*/ 369072 w 578445"/>
              <a:gd name="connsiteY20" fmla="*/ 185693 h 493425"/>
              <a:gd name="connsiteX21" fmla="*/ 369072 w 578445"/>
              <a:gd name="connsiteY21" fmla="*/ 107373 h 493425"/>
              <a:gd name="connsiteX22" fmla="*/ 151898 w 578445"/>
              <a:gd name="connsiteY22" fmla="*/ 107373 h 493425"/>
              <a:gd name="connsiteX23" fmla="*/ 151898 w 578445"/>
              <a:gd name="connsiteY23" fmla="*/ 465558 h 493425"/>
              <a:gd name="connsiteX24" fmla="*/ 165856 w 578445"/>
              <a:gd name="connsiteY24" fmla="*/ 479082 h 493425"/>
              <a:gd name="connsiteX25" fmla="*/ 305439 w 578445"/>
              <a:gd name="connsiteY25" fmla="*/ 479082 h 493425"/>
              <a:gd name="connsiteX26" fmla="*/ 305439 w 578445"/>
              <a:gd name="connsiteY26" fmla="*/ 267695 h 493425"/>
              <a:gd name="connsiteX27" fmla="*/ 305439 w 578445"/>
              <a:gd name="connsiteY27" fmla="*/ 107373 h 493425"/>
              <a:gd name="connsiteX28" fmla="*/ 209784 w 578445"/>
              <a:gd name="connsiteY28" fmla="*/ 107373 h 493425"/>
              <a:gd name="connsiteX29" fmla="*/ 209784 w 578445"/>
              <a:gd name="connsiteY29" fmla="*/ 339742 h 493425"/>
              <a:gd name="connsiteX30" fmla="*/ 202394 w 578445"/>
              <a:gd name="connsiteY30" fmla="*/ 347119 h 493425"/>
              <a:gd name="connsiteX31" fmla="*/ 195415 w 578445"/>
              <a:gd name="connsiteY31" fmla="*/ 339742 h 493425"/>
              <a:gd name="connsiteX32" fmla="*/ 195415 w 578445"/>
              <a:gd name="connsiteY32" fmla="*/ 107373 h 493425"/>
              <a:gd name="connsiteX33" fmla="*/ 65686 w 578445"/>
              <a:gd name="connsiteY33" fmla="*/ 14344 h 493425"/>
              <a:gd name="connsiteX34" fmla="*/ 14779 w 578445"/>
              <a:gd name="connsiteY34" fmla="*/ 58604 h 493425"/>
              <a:gd name="connsiteX35" fmla="*/ 14779 w 578445"/>
              <a:gd name="connsiteY35" fmla="*/ 190567 h 493425"/>
              <a:gd name="connsiteX36" fmla="*/ 25864 w 578445"/>
              <a:gd name="connsiteY36" fmla="*/ 199583 h 493425"/>
              <a:gd name="connsiteX37" fmla="*/ 137529 w 578445"/>
              <a:gd name="connsiteY37" fmla="*/ 199583 h 493425"/>
              <a:gd name="connsiteX38" fmla="*/ 137529 w 578445"/>
              <a:gd name="connsiteY38" fmla="*/ 107373 h 493425"/>
              <a:gd name="connsiteX39" fmla="*/ 62401 w 578445"/>
              <a:gd name="connsiteY39" fmla="*/ 107373 h 493425"/>
              <a:gd name="connsiteX40" fmla="*/ 55012 w 578445"/>
              <a:gd name="connsiteY40" fmla="*/ 100406 h 493425"/>
              <a:gd name="connsiteX41" fmla="*/ 62401 w 578445"/>
              <a:gd name="connsiteY41" fmla="*/ 93029 h 493425"/>
              <a:gd name="connsiteX42" fmla="*/ 137529 w 578445"/>
              <a:gd name="connsiteY42" fmla="*/ 93029 h 493425"/>
              <a:gd name="connsiteX43" fmla="*/ 440979 w 578445"/>
              <a:gd name="connsiteY43" fmla="*/ 93029 h 493425"/>
              <a:gd name="connsiteX44" fmla="*/ 441326 w 578445"/>
              <a:gd name="connsiteY44" fmla="*/ 93029 h 493425"/>
              <a:gd name="connsiteX45" fmla="*/ 513991 w 578445"/>
              <a:gd name="connsiteY45" fmla="*/ 93029 h 493425"/>
              <a:gd name="connsiteX46" fmla="*/ 520970 w 578445"/>
              <a:gd name="connsiteY46" fmla="*/ 100406 h 493425"/>
              <a:gd name="connsiteX47" fmla="*/ 513991 w 578445"/>
              <a:gd name="connsiteY47" fmla="*/ 107373 h 493425"/>
              <a:gd name="connsiteX48" fmla="*/ 441326 w 578445"/>
              <a:gd name="connsiteY48" fmla="*/ 107373 h 493425"/>
              <a:gd name="connsiteX49" fmla="*/ 441326 w 578445"/>
              <a:gd name="connsiteY49" fmla="*/ 199583 h 493425"/>
              <a:gd name="connsiteX50" fmla="*/ 552991 w 578445"/>
              <a:gd name="connsiteY50" fmla="*/ 199583 h 493425"/>
              <a:gd name="connsiteX51" fmla="*/ 564076 w 578445"/>
              <a:gd name="connsiteY51" fmla="*/ 190567 h 493425"/>
              <a:gd name="connsiteX52" fmla="*/ 564076 w 578445"/>
              <a:gd name="connsiteY52" fmla="*/ 58604 h 493425"/>
              <a:gd name="connsiteX53" fmla="*/ 513169 w 578445"/>
              <a:gd name="connsiteY53" fmla="*/ 14344 h 493425"/>
              <a:gd name="connsiteX54" fmla="*/ 502038 w 578445"/>
              <a:gd name="connsiteY54" fmla="*/ 14344 h 493425"/>
              <a:gd name="connsiteX55" fmla="*/ 65686 w 578445"/>
              <a:gd name="connsiteY55" fmla="*/ 0 h 493425"/>
              <a:gd name="connsiteX56" fmla="*/ 513169 w 578445"/>
              <a:gd name="connsiteY56" fmla="*/ 0 h 493425"/>
              <a:gd name="connsiteX57" fmla="*/ 578445 w 578445"/>
              <a:gd name="connsiteY57" fmla="*/ 58604 h 493425"/>
              <a:gd name="connsiteX58" fmla="*/ 578445 w 578445"/>
              <a:gd name="connsiteY58" fmla="*/ 190567 h 493425"/>
              <a:gd name="connsiteX59" fmla="*/ 552991 w 578445"/>
              <a:gd name="connsiteY59" fmla="*/ 213927 h 493425"/>
              <a:gd name="connsiteX60" fmla="*/ 441326 w 578445"/>
              <a:gd name="connsiteY60" fmla="*/ 213927 h 493425"/>
              <a:gd name="connsiteX61" fmla="*/ 441326 w 578445"/>
              <a:gd name="connsiteY61" fmla="*/ 465558 h 493425"/>
              <a:gd name="connsiteX62" fmla="*/ 413409 w 578445"/>
              <a:gd name="connsiteY62" fmla="*/ 493425 h 493425"/>
              <a:gd name="connsiteX63" fmla="*/ 165856 w 578445"/>
              <a:gd name="connsiteY63" fmla="*/ 493425 h 493425"/>
              <a:gd name="connsiteX64" fmla="*/ 137529 w 578445"/>
              <a:gd name="connsiteY64" fmla="*/ 465558 h 493425"/>
              <a:gd name="connsiteX65" fmla="*/ 137529 w 578445"/>
              <a:gd name="connsiteY65" fmla="*/ 213927 h 493425"/>
              <a:gd name="connsiteX66" fmla="*/ 25864 w 578445"/>
              <a:gd name="connsiteY66" fmla="*/ 213927 h 493425"/>
              <a:gd name="connsiteX67" fmla="*/ 0 w 578445"/>
              <a:gd name="connsiteY67" fmla="*/ 190567 h 493425"/>
              <a:gd name="connsiteX68" fmla="*/ 0 w 578445"/>
              <a:gd name="connsiteY68" fmla="*/ 58604 h 493425"/>
              <a:gd name="connsiteX69" fmla="*/ 65686 w 578445"/>
              <a:gd name="connsiteY69" fmla="*/ 0 h 4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8445" h="493425">
                <a:moveTo>
                  <a:pt x="202198" y="363594"/>
                </a:moveTo>
                <a:cubicBezTo>
                  <a:pt x="206217" y="363594"/>
                  <a:pt x="209433" y="366883"/>
                  <a:pt x="209433" y="370994"/>
                </a:cubicBezTo>
                <a:lnTo>
                  <a:pt x="209433" y="391414"/>
                </a:lnTo>
                <a:lnTo>
                  <a:pt x="209433" y="419095"/>
                </a:lnTo>
                <a:cubicBezTo>
                  <a:pt x="209433" y="423206"/>
                  <a:pt x="206217" y="426495"/>
                  <a:pt x="202198" y="426495"/>
                </a:cubicBezTo>
                <a:cubicBezTo>
                  <a:pt x="198178" y="426495"/>
                  <a:pt x="195364" y="423206"/>
                  <a:pt x="195364" y="419095"/>
                </a:cubicBezTo>
                <a:lnTo>
                  <a:pt x="195364" y="409545"/>
                </a:lnTo>
                <a:lnTo>
                  <a:pt x="195364" y="370994"/>
                </a:lnTo>
                <a:cubicBezTo>
                  <a:pt x="195364" y="366883"/>
                  <a:pt x="198178" y="363594"/>
                  <a:pt x="202198" y="363594"/>
                </a:cubicBezTo>
                <a:close/>
                <a:moveTo>
                  <a:pt x="383440" y="107373"/>
                </a:moveTo>
                <a:lnTo>
                  <a:pt x="383440" y="167177"/>
                </a:lnTo>
                <a:lnTo>
                  <a:pt x="383440" y="479082"/>
                </a:lnTo>
                <a:lnTo>
                  <a:pt x="413409" y="479082"/>
                </a:lnTo>
                <a:cubicBezTo>
                  <a:pt x="420799" y="479082"/>
                  <a:pt x="426957" y="472934"/>
                  <a:pt x="426957" y="465558"/>
                </a:cubicBezTo>
                <a:lnTo>
                  <a:pt x="426957" y="111098"/>
                </a:lnTo>
                <a:lnTo>
                  <a:pt x="426957" y="107373"/>
                </a:lnTo>
                <a:close/>
                <a:moveTo>
                  <a:pt x="319807" y="107373"/>
                </a:moveTo>
                <a:lnTo>
                  <a:pt x="319807" y="249179"/>
                </a:lnTo>
                <a:lnTo>
                  <a:pt x="319807" y="479082"/>
                </a:lnTo>
                <a:lnTo>
                  <a:pt x="369072" y="479082"/>
                </a:lnTo>
                <a:lnTo>
                  <a:pt x="369072" y="185693"/>
                </a:lnTo>
                <a:lnTo>
                  <a:pt x="369072" y="107373"/>
                </a:lnTo>
                <a:close/>
                <a:moveTo>
                  <a:pt x="151898" y="107373"/>
                </a:moveTo>
                <a:lnTo>
                  <a:pt x="151898" y="465558"/>
                </a:lnTo>
                <a:cubicBezTo>
                  <a:pt x="151898" y="472934"/>
                  <a:pt x="158056" y="479082"/>
                  <a:pt x="165856" y="479082"/>
                </a:cubicBezTo>
                <a:lnTo>
                  <a:pt x="305439" y="479082"/>
                </a:lnTo>
                <a:lnTo>
                  <a:pt x="305439" y="267695"/>
                </a:lnTo>
                <a:lnTo>
                  <a:pt x="305439" y="107373"/>
                </a:lnTo>
                <a:lnTo>
                  <a:pt x="209784" y="107373"/>
                </a:lnTo>
                <a:lnTo>
                  <a:pt x="209784" y="339742"/>
                </a:lnTo>
                <a:cubicBezTo>
                  <a:pt x="209784" y="343840"/>
                  <a:pt x="206499" y="347119"/>
                  <a:pt x="202394" y="347119"/>
                </a:cubicBezTo>
                <a:cubicBezTo>
                  <a:pt x="198289" y="347119"/>
                  <a:pt x="195415" y="343840"/>
                  <a:pt x="195415" y="339742"/>
                </a:cubicBezTo>
                <a:lnTo>
                  <a:pt x="195415" y="107373"/>
                </a:lnTo>
                <a:close/>
                <a:moveTo>
                  <a:pt x="65686" y="14344"/>
                </a:moveTo>
                <a:cubicBezTo>
                  <a:pt x="37359" y="14344"/>
                  <a:pt x="14779" y="34015"/>
                  <a:pt x="14779" y="58604"/>
                </a:cubicBezTo>
                <a:lnTo>
                  <a:pt x="14779" y="190567"/>
                </a:lnTo>
                <a:cubicBezTo>
                  <a:pt x="14779" y="195894"/>
                  <a:pt x="19706" y="199583"/>
                  <a:pt x="25864" y="199583"/>
                </a:cubicBezTo>
                <a:lnTo>
                  <a:pt x="137529" y="199583"/>
                </a:lnTo>
                <a:lnTo>
                  <a:pt x="137529" y="107373"/>
                </a:lnTo>
                <a:lnTo>
                  <a:pt x="62401" y="107373"/>
                </a:lnTo>
                <a:cubicBezTo>
                  <a:pt x="58296" y="107373"/>
                  <a:pt x="55012" y="104094"/>
                  <a:pt x="55012" y="100406"/>
                </a:cubicBezTo>
                <a:cubicBezTo>
                  <a:pt x="55012" y="96308"/>
                  <a:pt x="58296" y="93029"/>
                  <a:pt x="62401" y="93029"/>
                </a:cubicBezTo>
                <a:lnTo>
                  <a:pt x="137529" y="93029"/>
                </a:lnTo>
                <a:lnTo>
                  <a:pt x="440979" y="93029"/>
                </a:lnTo>
                <a:lnTo>
                  <a:pt x="441326" y="93029"/>
                </a:lnTo>
                <a:lnTo>
                  <a:pt x="513991" y="93029"/>
                </a:lnTo>
                <a:cubicBezTo>
                  <a:pt x="517685" y="93029"/>
                  <a:pt x="520970" y="96308"/>
                  <a:pt x="520970" y="100406"/>
                </a:cubicBezTo>
                <a:cubicBezTo>
                  <a:pt x="520970" y="104094"/>
                  <a:pt x="517685" y="107373"/>
                  <a:pt x="513991" y="107373"/>
                </a:cubicBezTo>
                <a:lnTo>
                  <a:pt x="441326" y="107373"/>
                </a:lnTo>
                <a:lnTo>
                  <a:pt x="441326" y="199583"/>
                </a:lnTo>
                <a:lnTo>
                  <a:pt x="552991" y="199583"/>
                </a:lnTo>
                <a:cubicBezTo>
                  <a:pt x="559149" y="199583"/>
                  <a:pt x="564076" y="195894"/>
                  <a:pt x="564076" y="190567"/>
                </a:cubicBezTo>
                <a:lnTo>
                  <a:pt x="564076" y="58604"/>
                </a:lnTo>
                <a:cubicBezTo>
                  <a:pt x="564076" y="34015"/>
                  <a:pt x="541496" y="14344"/>
                  <a:pt x="513169" y="14344"/>
                </a:cubicBezTo>
                <a:lnTo>
                  <a:pt x="502038" y="14344"/>
                </a:lnTo>
                <a:close/>
                <a:moveTo>
                  <a:pt x="65686" y="0"/>
                </a:moveTo>
                <a:lnTo>
                  <a:pt x="513169" y="0"/>
                </a:lnTo>
                <a:cubicBezTo>
                  <a:pt x="549297" y="0"/>
                  <a:pt x="578445" y="26228"/>
                  <a:pt x="578445" y="58604"/>
                </a:cubicBezTo>
                <a:lnTo>
                  <a:pt x="578445" y="190567"/>
                </a:lnTo>
                <a:cubicBezTo>
                  <a:pt x="578445" y="203681"/>
                  <a:pt x="567360" y="213927"/>
                  <a:pt x="552991" y="213927"/>
                </a:cubicBezTo>
                <a:lnTo>
                  <a:pt x="441326" y="213927"/>
                </a:lnTo>
                <a:lnTo>
                  <a:pt x="441326" y="465558"/>
                </a:lnTo>
                <a:cubicBezTo>
                  <a:pt x="441326" y="480721"/>
                  <a:pt x="428599" y="493425"/>
                  <a:pt x="413409" y="493425"/>
                </a:cubicBezTo>
                <a:lnTo>
                  <a:pt x="165856" y="493425"/>
                </a:lnTo>
                <a:cubicBezTo>
                  <a:pt x="150256" y="493425"/>
                  <a:pt x="137529" y="480721"/>
                  <a:pt x="137529" y="465558"/>
                </a:cubicBezTo>
                <a:lnTo>
                  <a:pt x="137529" y="213927"/>
                </a:lnTo>
                <a:lnTo>
                  <a:pt x="25864" y="213927"/>
                </a:lnTo>
                <a:cubicBezTo>
                  <a:pt x="11495" y="213927"/>
                  <a:pt x="0" y="203681"/>
                  <a:pt x="0" y="190567"/>
                </a:cubicBezTo>
                <a:lnTo>
                  <a:pt x="0" y="58604"/>
                </a:lnTo>
                <a:cubicBezTo>
                  <a:pt x="0" y="26228"/>
                  <a:pt x="29558" y="0"/>
                  <a:pt x="65686" y="0"/>
                </a:cubicBezTo>
                <a:close/>
              </a:path>
            </a:pathLst>
          </a:custGeom>
          <a:solidFill>
            <a:srgbClr val="FFFFFF"/>
          </a:solidFill>
          <a:ln>
            <a:noFill/>
          </a:ln>
          <a:effectLst/>
        </p:spPr>
        <p:txBody>
          <a:bodyPr wrap="square" anchor="ctr">
            <a:noAutofit/>
          </a:bodyPr>
          <a:lstStyle/>
          <a:p>
            <a:endParaRPr lang="en-US" sz="900" dirty="0">
              <a:latin typeface="Poppins" panose="00000500000000000000" pitchFamily="2" charset="0"/>
            </a:endParaRPr>
          </a:p>
        </p:txBody>
      </p:sp>
      <p:sp>
        <p:nvSpPr>
          <p:cNvPr id="429" name="Freeform 41">
            <a:extLst>
              <a:ext uri="{FF2B5EF4-FFF2-40B4-BE49-F238E27FC236}">
                <a16:creationId xmlns:a16="http://schemas.microsoft.com/office/drawing/2014/main" id="{51EA7816-B915-49AD-B7F8-D7490447E08E}"/>
              </a:ext>
            </a:extLst>
          </p:cNvPr>
          <p:cNvSpPr>
            <a:spLocks noChangeArrowheads="1"/>
          </p:cNvSpPr>
          <p:nvPr/>
        </p:nvSpPr>
        <p:spPr bwMode="auto">
          <a:xfrm>
            <a:off x="7231658" y="5384460"/>
            <a:ext cx="709238" cy="457308"/>
          </a:xfrm>
          <a:custGeom>
            <a:avLst/>
            <a:gdLst>
              <a:gd name="connsiteX0" fmla="*/ 475545 w 548666"/>
              <a:gd name="connsiteY0" fmla="*/ 287658 h 353773"/>
              <a:gd name="connsiteX1" fmla="*/ 494367 w 548666"/>
              <a:gd name="connsiteY1" fmla="*/ 289286 h 353773"/>
              <a:gd name="connsiteX2" fmla="*/ 501323 w 548666"/>
              <a:gd name="connsiteY2" fmla="*/ 296613 h 353773"/>
              <a:gd name="connsiteX3" fmla="*/ 493958 w 548666"/>
              <a:gd name="connsiteY3" fmla="*/ 303125 h 353773"/>
              <a:gd name="connsiteX4" fmla="*/ 493140 w 548666"/>
              <a:gd name="connsiteY4" fmla="*/ 303125 h 353773"/>
              <a:gd name="connsiteX5" fmla="*/ 474318 w 548666"/>
              <a:gd name="connsiteY5" fmla="*/ 301497 h 353773"/>
              <a:gd name="connsiteX6" fmla="*/ 467771 w 548666"/>
              <a:gd name="connsiteY6" fmla="*/ 294170 h 353773"/>
              <a:gd name="connsiteX7" fmla="*/ 475545 w 548666"/>
              <a:gd name="connsiteY7" fmla="*/ 287658 h 353773"/>
              <a:gd name="connsiteX8" fmla="*/ 396078 w 548666"/>
              <a:gd name="connsiteY8" fmla="*/ 280016 h 353773"/>
              <a:gd name="connsiteX9" fmla="*/ 436370 w 548666"/>
              <a:gd name="connsiteY9" fmla="*/ 283634 h 353773"/>
              <a:gd name="connsiteX10" fmla="*/ 443016 w 548666"/>
              <a:gd name="connsiteY10" fmla="*/ 291271 h 353773"/>
              <a:gd name="connsiteX11" fmla="*/ 435539 w 548666"/>
              <a:gd name="connsiteY11" fmla="*/ 297703 h 353773"/>
              <a:gd name="connsiteX12" fmla="*/ 435124 w 548666"/>
              <a:gd name="connsiteY12" fmla="*/ 297703 h 353773"/>
              <a:gd name="connsiteX13" fmla="*/ 394416 w 548666"/>
              <a:gd name="connsiteY13" fmla="*/ 294085 h 353773"/>
              <a:gd name="connsiteX14" fmla="*/ 388186 w 548666"/>
              <a:gd name="connsiteY14" fmla="*/ 286850 h 353773"/>
              <a:gd name="connsiteX15" fmla="*/ 396078 w 548666"/>
              <a:gd name="connsiteY15" fmla="*/ 280016 h 353773"/>
              <a:gd name="connsiteX16" fmla="*/ 316485 w 548666"/>
              <a:gd name="connsiteY16" fmla="*/ 273173 h 353773"/>
              <a:gd name="connsiteX17" fmla="*/ 356777 w 548666"/>
              <a:gd name="connsiteY17" fmla="*/ 276712 h 353773"/>
              <a:gd name="connsiteX18" fmla="*/ 363423 w 548666"/>
              <a:gd name="connsiteY18" fmla="*/ 284184 h 353773"/>
              <a:gd name="connsiteX19" fmla="*/ 356362 w 548666"/>
              <a:gd name="connsiteY19" fmla="*/ 290476 h 353773"/>
              <a:gd name="connsiteX20" fmla="*/ 355531 w 548666"/>
              <a:gd name="connsiteY20" fmla="*/ 290476 h 353773"/>
              <a:gd name="connsiteX21" fmla="*/ 314823 w 548666"/>
              <a:gd name="connsiteY21" fmla="*/ 286937 h 353773"/>
              <a:gd name="connsiteX22" fmla="*/ 308593 w 548666"/>
              <a:gd name="connsiteY22" fmla="*/ 279858 h 353773"/>
              <a:gd name="connsiteX23" fmla="*/ 316485 w 548666"/>
              <a:gd name="connsiteY23" fmla="*/ 273173 h 353773"/>
              <a:gd name="connsiteX24" fmla="*/ 236685 w 548666"/>
              <a:gd name="connsiteY24" fmla="*/ 265937 h 353773"/>
              <a:gd name="connsiteX25" fmla="*/ 275563 w 548666"/>
              <a:gd name="connsiteY25" fmla="*/ 269476 h 353773"/>
              <a:gd name="connsiteX26" fmla="*/ 282447 w 548666"/>
              <a:gd name="connsiteY26" fmla="*/ 276948 h 353773"/>
              <a:gd name="connsiteX27" fmla="*/ 275158 w 548666"/>
              <a:gd name="connsiteY27" fmla="*/ 283240 h 353773"/>
              <a:gd name="connsiteX28" fmla="*/ 274753 w 548666"/>
              <a:gd name="connsiteY28" fmla="*/ 283240 h 353773"/>
              <a:gd name="connsiteX29" fmla="*/ 235470 w 548666"/>
              <a:gd name="connsiteY29" fmla="*/ 280094 h 353773"/>
              <a:gd name="connsiteX30" fmla="*/ 228585 w 548666"/>
              <a:gd name="connsiteY30" fmla="*/ 272229 h 353773"/>
              <a:gd name="connsiteX31" fmla="*/ 236685 w 548666"/>
              <a:gd name="connsiteY31" fmla="*/ 265937 h 353773"/>
              <a:gd name="connsiteX32" fmla="*/ 176664 w 548666"/>
              <a:gd name="connsiteY32" fmla="*/ 260516 h 353773"/>
              <a:gd name="connsiteX33" fmla="*/ 195894 w 548666"/>
              <a:gd name="connsiteY33" fmla="*/ 262104 h 353773"/>
              <a:gd name="connsiteX34" fmla="*/ 202441 w 548666"/>
              <a:gd name="connsiteY34" fmla="*/ 269649 h 353773"/>
              <a:gd name="connsiteX35" fmla="*/ 195076 w 548666"/>
              <a:gd name="connsiteY35" fmla="*/ 276002 h 353773"/>
              <a:gd name="connsiteX36" fmla="*/ 194667 w 548666"/>
              <a:gd name="connsiteY36" fmla="*/ 276002 h 353773"/>
              <a:gd name="connsiteX37" fmla="*/ 175436 w 548666"/>
              <a:gd name="connsiteY37" fmla="*/ 274414 h 353773"/>
              <a:gd name="connsiteX38" fmla="*/ 169299 w 548666"/>
              <a:gd name="connsiteY38" fmla="*/ 266869 h 353773"/>
              <a:gd name="connsiteX39" fmla="*/ 176664 w 548666"/>
              <a:gd name="connsiteY39" fmla="*/ 260516 h 353773"/>
              <a:gd name="connsiteX40" fmla="*/ 153269 w 548666"/>
              <a:gd name="connsiteY40" fmla="*/ 239548 h 353773"/>
              <a:gd name="connsiteX41" fmla="*/ 148354 w 548666"/>
              <a:gd name="connsiteY41" fmla="*/ 292361 h 353773"/>
              <a:gd name="connsiteX42" fmla="*/ 152040 w 548666"/>
              <a:gd name="connsiteY42" fmla="*/ 304234 h 353773"/>
              <a:gd name="connsiteX43" fmla="*/ 163099 w 548666"/>
              <a:gd name="connsiteY43" fmla="*/ 309966 h 353773"/>
              <a:gd name="connsiteX44" fmla="*/ 500192 w 548666"/>
              <a:gd name="connsiteY44" fmla="*/ 339443 h 353773"/>
              <a:gd name="connsiteX45" fmla="*/ 518214 w 548666"/>
              <a:gd name="connsiteY45" fmla="*/ 324705 h 353773"/>
              <a:gd name="connsiteX46" fmla="*/ 523539 w 548666"/>
              <a:gd name="connsiteY46" fmla="*/ 264522 h 353773"/>
              <a:gd name="connsiteX47" fmla="*/ 207745 w 548666"/>
              <a:gd name="connsiteY47" fmla="*/ 243232 h 353773"/>
              <a:gd name="connsiteX48" fmla="*/ 153269 w 548666"/>
              <a:gd name="connsiteY48" fmla="*/ 239548 h 353773"/>
              <a:gd name="connsiteX49" fmla="*/ 534189 w 548666"/>
              <a:gd name="connsiteY49" fmla="*/ 138014 h 353773"/>
              <a:gd name="connsiteX50" fmla="*/ 529238 w 548666"/>
              <a:gd name="connsiteY50" fmla="*/ 196968 h 353773"/>
              <a:gd name="connsiteX51" fmla="*/ 529218 w 548666"/>
              <a:gd name="connsiteY51" fmla="*/ 196967 h 353773"/>
              <a:gd name="connsiteX52" fmla="*/ 147944 w 548666"/>
              <a:gd name="connsiteY52" fmla="*/ 134330 h 353773"/>
              <a:gd name="connsiteX53" fmla="*/ 21790 w 548666"/>
              <a:gd name="connsiteY53" fmla="*/ 145384 h 353773"/>
              <a:gd name="connsiteX54" fmla="*/ 30801 w 548666"/>
              <a:gd name="connsiteY54" fmla="*/ 248145 h 353773"/>
              <a:gd name="connsiteX55" fmla="*/ 48823 w 548666"/>
              <a:gd name="connsiteY55" fmla="*/ 263293 h 353773"/>
              <a:gd name="connsiteX56" fmla="*/ 137704 w 548666"/>
              <a:gd name="connsiteY56" fmla="*/ 255105 h 353773"/>
              <a:gd name="connsiteX57" fmla="*/ 228791 w 548666"/>
              <a:gd name="connsiteY57" fmla="*/ 128807 h 353773"/>
              <a:gd name="connsiteX58" fmla="*/ 206050 w 548666"/>
              <a:gd name="connsiteY58" fmla="*/ 136619 h 353773"/>
              <a:gd name="connsiteX59" fmla="*/ 193232 w 548666"/>
              <a:gd name="connsiteY59" fmla="*/ 160464 h 353773"/>
              <a:gd name="connsiteX60" fmla="*/ 201502 w 548666"/>
              <a:gd name="connsiteY60" fmla="*/ 185953 h 353773"/>
              <a:gd name="connsiteX61" fmla="*/ 225070 w 548666"/>
              <a:gd name="connsiteY61" fmla="*/ 198287 h 353773"/>
              <a:gd name="connsiteX62" fmla="*/ 251118 w 548666"/>
              <a:gd name="connsiteY62" fmla="*/ 190064 h 353773"/>
              <a:gd name="connsiteX63" fmla="*/ 263109 w 548666"/>
              <a:gd name="connsiteY63" fmla="*/ 166631 h 353773"/>
              <a:gd name="connsiteX64" fmla="*/ 255253 w 548666"/>
              <a:gd name="connsiteY64" fmla="*/ 141141 h 353773"/>
              <a:gd name="connsiteX65" fmla="*/ 231685 w 548666"/>
              <a:gd name="connsiteY65" fmla="*/ 128807 h 353773"/>
              <a:gd name="connsiteX66" fmla="*/ 228791 w 548666"/>
              <a:gd name="connsiteY66" fmla="*/ 128807 h 353773"/>
              <a:gd name="connsiteX67" fmla="*/ 232926 w 548666"/>
              <a:gd name="connsiteY67" fmla="*/ 114418 h 353773"/>
              <a:gd name="connsiteX68" fmla="*/ 266417 w 548666"/>
              <a:gd name="connsiteY68" fmla="*/ 131685 h 353773"/>
              <a:gd name="connsiteX69" fmla="*/ 277994 w 548666"/>
              <a:gd name="connsiteY69" fmla="*/ 167864 h 353773"/>
              <a:gd name="connsiteX70" fmla="*/ 260215 w 548666"/>
              <a:gd name="connsiteY70" fmla="*/ 201165 h 353773"/>
              <a:gd name="connsiteX71" fmla="*/ 228791 w 548666"/>
              <a:gd name="connsiteY71" fmla="*/ 212676 h 353773"/>
              <a:gd name="connsiteX72" fmla="*/ 223829 w 548666"/>
              <a:gd name="connsiteY72" fmla="*/ 212676 h 353773"/>
              <a:gd name="connsiteX73" fmla="*/ 190752 w 548666"/>
              <a:gd name="connsiteY73" fmla="*/ 194998 h 353773"/>
              <a:gd name="connsiteX74" fmla="*/ 179175 w 548666"/>
              <a:gd name="connsiteY74" fmla="*/ 159230 h 353773"/>
              <a:gd name="connsiteX75" fmla="*/ 196540 w 548666"/>
              <a:gd name="connsiteY75" fmla="*/ 125930 h 353773"/>
              <a:gd name="connsiteX76" fmla="*/ 232926 w 548666"/>
              <a:gd name="connsiteY76" fmla="*/ 114418 h 353773"/>
              <a:gd name="connsiteX77" fmla="*/ 181121 w 548666"/>
              <a:gd name="connsiteY77" fmla="*/ 90932 h 353773"/>
              <a:gd name="connsiteX78" fmla="*/ 170471 w 548666"/>
              <a:gd name="connsiteY78" fmla="*/ 94207 h 353773"/>
              <a:gd name="connsiteX79" fmla="*/ 164737 w 548666"/>
              <a:gd name="connsiteY79" fmla="*/ 105671 h 353773"/>
              <a:gd name="connsiteX80" fmla="*/ 154497 w 548666"/>
              <a:gd name="connsiteY80" fmla="*/ 224809 h 353773"/>
              <a:gd name="connsiteX81" fmla="*/ 206106 w 548666"/>
              <a:gd name="connsiteY81" fmla="*/ 228494 h 353773"/>
              <a:gd name="connsiteX82" fmla="*/ 337175 w 548666"/>
              <a:gd name="connsiteY82" fmla="*/ 216621 h 353773"/>
              <a:gd name="connsiteX83" fmla="*/ 458997 w 548666"/>
              <a:gd name="connsiteY83" fmla="*/ 194340 h 353773"/>
              <a:gd name="connsiteX84" fmla="*/ 529218 w 548666"/>
              <a:gd name="connsiteY84" fmla="*/ 196967 h 353773"/>
              <a:gd name="connsiteX85" fmla="*/ 528045 w 548666"/>
              <a:gd name="connsiteY85" fmla="*/ 210889 h 353773"/>
              <a:gd name="connsiteX86" fmla="*/ 341681 w 548666"/>
              <a:gd name="connsiteY86" fmla="*/ 230131 h 353773"/>
              <a:gd name="connsiteX87" fmla="*/ 316286 w 548666"/>
              <a:gd name="connsiteY87" fmla="*/ 236272 h 353773"/>
              <a:gd name="connsiteX88" fmla="*/ 524768 w 548666"/>
              <a:gd name="connsiteY88" fmla="*/ 250192 h 353773"/>
              <a:gd name="connsiteX89" fmla="*/ 529238 w 548666"/>
              <a:gd name="connsiteY89" fmla="*/ 196968 h 353773"/>
              <a:gd name="connsiteX90" fmla="*/ 529273 w 548666"/>
              <a:gd name="connsiteY90" fmla="*/ 196969 h 353773"/>
              <a:gd name="connsiteX91" fmla="*/ 534189 w 548666"/>
              <a:gd name="connsiteY91" fmla="*/ 138014 h 353773"/>
              <a:gd name="connsiteX92" fmla="*/ 519443 w 548666"/>
              <a:gd name="connsiteY92" fmla="*/ 120000 h 353773"/>
              <a:gd name="connsiteX93" fmla="*/ 182350 w 548666"/>
              <a:gd name="connsiteY93" fmla="*/ 90932 h 353773"/>
              <a:gd name="connsiteX94" fmla="*/ 181121 w 548666"/>
              <a:gd name="connsiteY94" fmla="*/ 90932 h 353773"/>
              <a:gd name="connsiteX95" fmla="*/ 162689 w 548666"/>
              <a:gd name="connsiteY95" fmla="*/ 82744 h 353773"/>
              <a:gd name="connsiteX96" fmla="*/ 17694 w 548666"/>
              <a:gd name="connsiteY96" fmla="*/ 95436 h 353773"/>
              <a:gd name="connsiteX97" fmla="*/ 20561 w 548666"/>
              <a:gd name="connsiteY97" fmla="*/ 131054 h 353773"/>
              <a:gd name="connsiteX98" fmla="*/ 149173 w 548666"/>
              <a:gd name="connsiteY98" fmla="*/ 120000 h 353773"/>
              <a:gd name="connsiteX99" fmla="*/ 150402 w 548666"/>
              <a:gd name="connsiteY99" fmla="*/ 104443 h 353773"/>
              <a:gd name="connsiteX100" fmla="*/ 161460 w 548666"/>
              <a:gd name="connsiteY100" fmla="*/ 83563 h 353773"/>
              <a:gd name="connsiteX101" fmla="*/ 162689 w 548666"/>
              <a:gd name="connsiteY101" fmla="*/ 82744 h 353773"/>
              <a:gd name="connsiteX102" fmla="*/ 387145 w 548666"/>
              <a:gd name="connsiteY102" fmla="*/ 62683 h 353773"/>
              <a:gd name="connsiteX103" fmla="*/ 207745 w 548666"/>
              <a:gd name="connsiteY103" fmla="*/ 78650 h 353773"/>
              <a:gd name="connsiteX104" fmla="*/ 389603 w 548666"/>
              <a:gd name="connsiteY104" fmla="*/ 94617 h 353773"/>
              <a:gd name="connsiteX105" fmla="*/ 366256 w 548666"/>
              <a:gd name="connsiteY105" fmla="*/ 14373 h 353773"/>
              <a:gd name="connsiteX106" fmla="*/ 29163 w 548666"/>
              <a:gd name="connsiteY106" fmla="*/ 43850 h 353773"/>
              <a:gd name="connsiteX107" fmla="*/ 14417 w 548666"/>
              <a:gd name="connsiteY107" fmla="*/ 61455 h 353773"/>
              <a:gd name="connsiteX108" fmla="*/ 16465 w 548666"/>
              <a:gd name="connsiteY108" fmla="*/ 81106 h 353773"/>
              <a:gd name="connsiteX109" fmla="*/ 385917 w 548666"/>
              <a:gd name="connsiteY109" fmla="*/ 48763 h 353773"/>
              <a:gd name="connsiteX110" fmla="*/ 383869 w 548666"/>
              <a:gd name="connsiteY110" fmla="*/ 29111 h 353773"/>
              <a:gd name="connsiteX111" fmla="*/ 378134 w 548666"/>
              <a:gd name="connsiteY111" fmla="*/ 18057 h 353773"/>
              <a:gd name="connsiteX112" fmla="*/ 366256 w 548666"/>
              <a:gd name="connsiteY112" fmla="*/ 14373 h 353773"/>
              <a:gd name="connsiteX113" fmla="*/ 365027 w 548666"/>
              <a:gd name="connsiteY113" fmla="*/ 43 h 353773"/>
              <a:gd name="connsiteX114" fmla="*/ 387145 w 548666"/>
              <a:gd name="connsiteY114" fmla="*/ 7003 h 353773"/>
              <a:gd name="connsiteX115" fmla="*/ 398204 w 548666"/>
              <a:gd name="connsiteY115" fmla="*/ 27883 h 353773"/>
              <a:gd name="connsiteX116" fmla="*/ 399843 w 548666"/>
              <a:gd name="connsiteY116" fmla="*/ 47535 h 353773"/>
              <a:gd name="connsiteX117" fmla="*/ 403939 w 548666"/>
              <a:gd name="connsiteY117" fmla="*/ 95845 h 353773"/>
              <a:gd name="connsiteX118" fmla="*/ 520672 w 548666"/>
              <a:gd name="connsiteY118" fmla="*/ 106080 h 353773"/>
              <a:gd name="connsiteX119" fmla="*/ 548524 w 548666"/>
              <a:gd name="connsiteY119" fmla="*/ 139242 h 353773"/>
              <a:gd name="connsiteX120" fmla="*/ 532141 w 548666"/>
              <a:gd name="connsiteY120" fmla="*/ 325933 h 353773"/>
              <a:gd name="connsiteX121" fmla="*/ 501831 w 548666"/>
              <a:gd name="connsiteY121" fmla="*/ 353773 h 353773"/>
              <a:gd name="connsiteX122" fmla="*/ 498964 w 548666"/>
              <a:gd name="connsiteY122" fmla="*/ 353773 h 353773"/>
              <a:gd name="connsiteX123" fmla="*/ 162280 w 548666"/>
              <a:gd name="connsiteY123" fmla="*/ 323886 h 353773"/>
              <a:gd name="connsiteX124" fmla="*/ 140981 w 548666"/>
              <a:gd name="connsiteY124" fmla="*/ 313241 h 353773"/>
              <a:gd name="connsiteX125" fmla="*/ 134018 w 548666"/>
              <a:gd name="connsiteY125" fmla="*/ 291133 h 353773"/>
              <a:gd name="connsiteX126" fmla="*/ 136066 w 548666"/>
              <a:gd name="connsiteY126" fmla="*/ 269844 h 353773"/>
              <a:gd name="connsiteX127" fmla="*/ 50052 w 548666"/>
              <a:gd name="connsiteY127" fmla="*/ 277213 h 353773"/>
              <a:gd name="connsiteX128" fmla="*/ 47185 w 548666"/>
              <a:gd name="connsiteY128" fmla="*/ 277213 h 353773"/>
              <a:gd name="connsiteX129" fmla="*/ 16465 w 548666"/>
              <a:gd name="connsiteY129" fmla="*/ 249373 h 353773"/>
              <a:gd name="connsiteX130" fmla="*/ 82 w 548666"/>
              <a:gd name="connsiteY130" fmla="*/ 62683 h 353773"/>
              <a:gd name="connsiteX131" fmla="*/ 27934 w 548666"/>
              <a:gd name="connsiteY131" fmla="*/ 29521 h 35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8666" h="353773">
                <a:moveTo>
                  <a:pt x="475545" y="287658"/>
                </a:moveTo>
                <a:lnTo>
                  <a:pt x="494367" y="289286"/>
                </a:lnTo>
                <a:cubicBezTo>
                  <a:pt x="498459" y="289286"/>
                  <a:pt x="501323" y="292949"/>
                  <a:pt x="501323" y="296613"/>
                </a:cubicBezTo>
                <a:cubicBezTo>
                  <a:pt x="500914" y="300683"/>
                  <a:pt x="497640" y="303125"/>
                  <a:pt x="493958" y="303125"/>
                </a:cubicBezTo>
                <a:cubicBezTo>
                  <a:pt x="493958" y="303125"/>
                  <a:pt x="493549" y="303125"/>
                  <a:pt x="493140" y="303125"/>
                </a:cubicBezTo>
                <a:lnTo>
                  <a:pt x="474318" y="301497"/>
                </a:lnTo>
                <a:cubicBezTo>
                  <a:pt x="470635" y="301090"/>
                  <a:pt x="467362" y="297834"/>
                  <a:pt x="467771" y="294170"/>
                </a:cubicBezTo>
                <a:cubicBezTo>
                  <a:pt x="468180" y="290100"/>
                  <a:pt x="471863" y="287251"/>
                  <a:pt x="475545" y="287658"/>
                </a:cubicBezTo>
                <a:close/>
                <a:moveTo>
                  <a:pt x="396078" y="280016"/>
                </a:moveTo>
                <a:lnTo>
                  <a:pt x="436370" y="283634"/>
                </a:lnTo>
                <a:cubicBezTo>
                  <a:pt x="440109" y="284036"/>
                  <a:pt x="443432" y="287654"/>
                  <a:pt x="443016" y="291271"/>
                </a:cubicBezTo>
                <a:cubicBezTo>
                  <a:pt x="442186" y="294889"/>
                  <a:pt x="439278" y="297703"/>
                  <a:pt x="435539" y="297703"/>
                </a:cubicBezTo>
                <a:cubicBezTo>
                  <a:pt x="435124" y="297703"/>
                  <a:pt x="435124" y="297703"/>
                  <a:pt x="435124" y="297703"/>
                </a:cubicBezTo>
                <a:lnTo>
                  <a:pt x="394416" y="294085"/>
                </a:lnTo>
                <a:cubicBezTo>
                  <a:pt x="390678" y="293683"/>
                  <a:pt x="387770" y="290467"/>
                  <a:pt x="388186" y="286850"/>
                </a:cubicBezTo>
                <a:cubicBezTo>
                  <a:pt x="388186" y="282830"/>
                  <a:pt x="391509" y="280016"/>
                  <a:pt x="396078" y="280016"/>
                </a:cubicBezTo>
                <a:close/>
                <a:moveTo>
                  <a:pt x="316485" y="273173"/>
                </a:moveTo>
                <a:lnTo>
                  <a:pt x="356777" y="276712"/>
                </a:lnTo>
                <a:cubicBezTo>
                  <a:pt x="360931" y="277106"/>
                  <a:pt x="363839" y="280645"/>
                  <a:pt x="363423" y="284184"/>
                </a:cubicBezTo>
                <a:cubicBezTo>
                  <a:pt x="363008" y="287723"/>
                  <a:pt x="359685" y="290476"/>
                  <a:pt x="356362" y="290476"/>
                </a:cubicBezTo>
                <a:cubicBezTo>
                  <a:pt x="355946" y="290476"/>
                  <a:pt x="355946" y="290476"/>
                  <a:pt x="355531" y="290476"/>
                </a:cubicBezTo>
                <a:lnTo>
                  <a:pt x="314823" y="286937"/>
                </a:lnTo>
                <a:cubicBezTo>
                  <a:pt x="311085" y="286543"/>
                  <a:pt x="308177" y="283398"/>
                  <a:pt x="308593" y="279858"/>
                </a:cubicBezTo>
                <a:cubicBezTo>
                  <a:pt x="309008" y="275926"/>
                  <a:pt x="312331" y="272780"/>
                  <a:pt x="316485" y="273173"/>
                </a:cubicBezTo>
                <a:close/>
                <a:moveTo>
                  <a:pt x="236685" y="265937"/>
                </a:moveTo>
                <a:lnTo>
                  <a:pt x="275563" y="269476"/>
                </a:lnTo>
                <a:cubicBezTo>
                  <a:pt x="279612" y="269870"/>
                  <a:pt x="282447" y="273016"/>
                  <a:pt x="282447" y="276948"/>
                </a:cubicBezTo>
                <a:cubicBezTo>
                  <a:pt x="282042" y="280487"/>
                  <a:pt x="278802" y="283240"/>
                  <a:pt x="275158" y="283240"/>
                </a:cubicBezTo>
                <a:cubicBezTo>
                  <a:pt x="275158" y="283240"/>
                  <a:pt x="274753" y="283240"/>
                  <a:pt x="274753" y="283240"/>
                </a:cubicBezTo>
                <a:lnTo>
                  <a:pt x="235470" y="280094"/>
                </a:lnTo>
                <a:cubicBezTo>
                  <a:pt x="231420" y="279307"/>
                  <a:pt x="228585" y="276162"/>
                  <a:pt x="228585" y="272229"/>
                </a:cubicBezTo>
                <a:cubicBezTo>
                  <a:pt x="228990" y="268690"/>
                  <a:pt x="232635" y="265544"/>
                  <a:pt x="236685" y="265937"/>
                </a:cubicBezTo>
                <a:close/>
                <a:moveTo>
                  <a:pt x="176664" y="260516"/>
                </a:moveTo>
                <a:lnTo>
                  <a:pt x="195894" y="262104"/>
                </a:lnTo>
                <a:cubicBezTo>
                  <a:pt x="199577" y="262502"/>
                  <a:pt x="202850" y="265678"/>
                  <a:pt x="202441" y="269649"/>
                </a:cubicBezTo>
                <a:cubicBezTo>
                  <a:pt x="202032" y="273222"/>
                  <a:pt x="198758" y="276002"/>
                  <a:pt x="195076" y="276002"/>
                </a:cubicBezTo>
                <a:lnTo>
                  <a:pt x="194667" y="276002"/>
                </a:lnTo>
                <a:lnTo>
                  <a:pt x="175436" y="274414"/>
                </a:lnTo>
                <a:cubicBezTo>
                  <a:pt x="171754" y="274017"/>
                  <a:pt x="168890" y="270840"/>
                  <a:pt x="169299" y="266869"/>
                </a:cubicBezTo>
                <a:cubicBezTo>
                  <a:pt x="169299" y="262899"/>
                  <a:pt x="172981" y="260119"/>
                  <a:pt x="176664" y="260516"/>
                </a:cubicBezTo>
                <a:close/>
                <a:moveTo>
                  <a:pt x="153269" y="239548"/>
                </a:moveTo>
                <a:lnTo>
                  <a:pt x="148354" y="292361"/>
                </a:lnTo>
                <a:cubicBezTo>
                  <a:pt x="147944" y="296865"/>
                  <a:pt x="149173" y="300959"/>
                  <a:pt x="152040" y="304234"/>
                </a:cubicBezTo>
                <a:cubicBezTo>
                  <a:pt x="154907" y="307509"/>
                  <a:pt x="159003" y="309557"/>
                  <a:pt x="163099" y="309966"/>
                </a:cubicBezTo>
                <a:lnTo>
                  <a:pt x="500192" y="339443"/>
                </a:lnTo>
                <a:cubicBezTo>
                  <a:pt x="509203" y="340262"/>
                  <a:pt x="516986" y="333712"/>
                  <a:pt x="518214" y="324705"/>
                </a:cubicBezTo>
                <a:lnTo>
                  <a:pt x="523539" y="264522"/>
                </a:lnTo>
                <a:lnTo>
                  <a:pt x="207745" y="243232"/>
                </a:lnTo>
                <a:cubicBezTo>
                  <a:pt x="183169" y="242004"/>
                  <a:pt x="163099" y="240366"/>
                  <a:pt x="153269" y="239548"/>
                </a:cubicBezTo>
                <a:close/>
                <a:moveTo>
                  <a:pt x="534189" y="138014"/>
                </a:moveTo>
                <a:lnTo>
                  <a:pt x="529238" y="196968"/>
                </a:lnTo>
                <a:lnTo>
                  <a:pt x="529218" y="196967"/>
                </a:lnTo>
                <a:close/>
                <a:moveTo>
                  <a:pt x="147944" y="134330"/>
                </a:moveTo>
                <a:lnTo>
                  <a:pt x="21790" y="145384"/>
                </a:lnTo>
                <a:lnTo>
                  <a:pt x="30801" y="248145"/>
                </a:lnTo>
                <a:cubicBezTo>
                  <a:pt x="31620" y="257152"/>
                  <a:pt x="39812" y="263703"/>
                  <a:pt x="48823" y="263293"/>
                </a:cubicBezTo>
                <a:lnTo>
                  <a:pt x="137704" y="255105"/>
                </a:lnTo>
                <a:close/>
                <a:moveTo>
                  <a:pt x="228791" y="128807"/>
                </a:moveTo>
                <a:cubicBezTo>
                  <a:pt x="220108" y="128807"/>
                  <a:pt x="212252" y="131685"/>
                  <a:pt x="206050" y="136619"/>
                </a:cubicBezTo>
                <a:cubicBezTo>
                  <a:pt x="198608" y="142786"/>
                  <a:pt x="194473" y="151008"/>
                  <a:pt x="193232" y="160464"/>
                </a:cubicBezTo>
                <a:cubicBezTo>
                  <a:pt x="192406" y="169919"/>
                  <a:pt x="195713" y="178553"/>
                  <a:pt x="201502" y="185953"/>
                </a:cubicBezTo>
                <a:cubicBezTo>
                  <a:pt x="207704" y="192942"/>
                  <a:pt x="215973" y="197465"/>
                  <a:pt x="225070" y="198287"/>
                </a:cubicBezTo>
                <a:cubicBezTo>
                  <a:pt x="234579" y="199109"/>
                  <a:pt x="244089" y="196231"/>
                  <a:pt x="251118" y="190064"/>
                </a:cubicBezTo>
                <a:cubicBezTo>
                  <a:pt x="258147" y="184309"/>
                  <a:pt x="262695" y="176086"/>
                  <a:pt x="263109" y="166631"/>
                </a:cubicBezTo>
                <a:cubicBezTo>
                  <a:pt x="263936" y="157175"/>
                  <a:pt x="261455" y="148130"/>
                  <a:pt x="255253" y="141141"/>
                </a:cubicBezTo>
                <a:cubicBezTo>
                  <a:pt x="249464" y="134152"/>
                  <a:pt x="240781" y="129630"/>
                  <a:pt x="231685" y="128807"/>
                </a:cubicBezTo>
                <a:cubicBezTo>
                  <a:pt x="230445" y="128807"/>
                  <a:pt x="229204" y="128807"/>
                  <a:pt x="228791" y="128807"/>
                </a:cubicBezTo>
                <a:close/>
                <a:moveTo>
                  <a:pt x="232926" y="114418"/>
                </a:moveTo>
                <a:cubicBezTo>
                  <a:pt x="246157" y="115652"/>
                  <a:pt x="257734" y="121818"/>
                  <a:pt x="266417" y="131685"/>
                </a:cubicBezTo>
                <a:cubicBezTo>
                  <a:pt x="274686" y="141963"/>
                  <a:pt x="278821" y="154708"/>
                  <a:pt x="277994" y="167864"/>
                </a:cubicBezTo>
                <a:cubicBezTo>
                  <a:pt x="276753" y="181020"/>
                  <a:pt x="270138" y="192531"/>
                  <a:pt x="260215" y="201165"/>
                </a:cubicBezTo>
                <a:cubicBezTo>
                  <a:pt x="251118" y="208976"/>
                  <a:pt x="239955" y="212676"/>
                  <a:pt x="228791" y="212676"/>
                </a:cubicBezTo>
                <a:cubicBezTo>
                  <a:pt x="227137" y="212676"/>
                  <a:pt x="225483" y="212676"/>
                  <a:pt x="223829" y="212676"/>
                </a:cubicBezTo>
                <a:cubicBezTo>
                  <a:pt x="211012" y="211443"/>
                  <a:pt x="199435" y="205276"/>
                  <a:pt x="190752" y="194998"/>
                </a:cubicBezTo>
                <a:cubicBezTo>
                  <a:pt x="182069" y="185131"/>
                  <a:pt x="177934" y="172386"/>
                  <a:pt x="179175" y="159230"/>
                </a:cubicBezTo>
                <a:cubicBezTo>
                  <a:pt x="180415" y="146075"/>
                  <a:pt x="186617" y="134152"/>
                  <a:pt x="196540" y="125930"/>
                </a:cubicBezTo>
                <a:cubicBezTo>
                  <a:pt x="206877" y="117707"/>
                  <a:pt x="219695" y="113596"/>
                  <a:pt x="232926" y="114418"/>
                </a:cubicBezTo>
                <a:close/>
                <a:moveTo>
                  <a:pt x="181121" y="90932"/>
                </a:moveTo>
                <a:cubicBezTo>
                  <a:pt x="177435" y="90932"/>
                  <a:pt x="173748" y="91751"/>
                  <a:pt x="170471" y="94207"/>
                </a:cubicBezTo>
                <a:cubicBezTo>
                  <a:pt x="167195" y="97483"/>
                  <a:pt x="165147" y="101167"/>
                  <a:pt x="164737" y="105671"/>
                </a:cubicBezTo>
                <a:lnTo>
                  <a:pt x="154497" y="224809"/>
                </a:lnTo>
                <a:lnTo>
                  <a:pt x="206106" y="228494"/>
                </a:lnTo>
                <a:cubicBezTo>
                  <a:pt x="245427" y="229312"/>
                  <a:pt x="297035" y="228084"/>
                  <a:pt x="337175" y="216621"/>
                </a:cubicBezTo>
                <a:cubicBezTo>
                  <a:pt x="339940" y="215699"/>
                  <a:pt x="392240" y="197737"/>
                  <a:pt x="458997" y="194340"/>
                </a:cubicBezTo>
                <a:lnTo>
                  <a:pt x="529218" y="196967"/>
                </a:lnTo>
                <a:lnTo>
                  <a:pt x="528045" y="210889"/>
                </a:lnTo>
                <a:cubicBezTo>
                  <a:pt x="434658" y="198607"/>
                  <a:pt x="342500" y="229722"/>
                  <a:pt x="341681" y="230131"/>
                </a:cubicBezTo>
                <a:cubicBezTo>
                  <a:pt x="333489" y="232588"/>
                  <a:pt x="325297" y="234225"/>
                  <a:pt x="316286" y="236272"/>
                </a:cubicBezTo>
                <a:lnTo>
                  <a:pt x="524768" y="250192"/>
                </a:lnTo>
                <a:lnTo>
                  <a:pt x="529238" y="196968"/>
                </a:lnTo>
                <a:lnTo>
                  <a:pt x="529273" y="196969"/>
                </a:lnTo>
                <a:lnTo>
                  <a:pt x="534189" y="138014"/>
                </a:lnTo>
                <a:cubicBezTo>
                  <a:pt x="535008" y="129007"/>
                  <a:pt x="528454" y="121228"/>
                  <a:pt x="519443" y="120000"/>
                </a:cubicBezTo>
                <a:lnTo>
                  <a:pt x="182350" y="90932"/>
                </a:lnTo>
                <a:cubicBezTo>
                  <a:pt x="181940" y="90932"/>
                  <a:pt x="181531" y="90932"/>
                  <a:pt x="181121" y="90932"/>
                </a:cubicBezTo>
                <a:close/>
                <a:moveTo>
                  <a:pt x="162689" y="82744"/>
                </a:moveTo>
                <a:lnTo>
                  <a:pt x="17694" y="95436"/>
                </a:lnTo>
                <a:lnTo>
                  <a:pt x="20561" y="131054"/>
                </a:lnTo>
                <a:lnTo>
                  <a:pt x="149173" y="120000"/>
                </a:lnTo>
                <a:lnTo>
                  <a:pt x="150402" y="104443"/>
                </a:lnTo>
                <a:cubicBezTo>
                  <a:pt x="151630" y="96254"/>
                  <a:pt x="154907" y="88885"/>
                  <a:pt x="161460" y="83563"/>
                </a:cubicBezTo>
                <a:cubicBezTo>
                  <a:pt x="161870" y="83153"/>
                  <a:pt x="162280" y="82744"/>
                  <a:pt x="162689" y="82744"/>
                </a:cubicBezTo>
                <a:close/>
                <a:moveTo>
                  <a:pt x="387145" y="62683"/>
                </a:moveTo>
                <a:lnTo>
                  <a:pt x="207745" y="78650"/>
                </a:lnTo>
                <a:lnTo>
                  <a:pt x="389603" y="94617"/>
                </a:lnTo>
                <a:close/>
                <a:moveTo>
                  <a:pt x="366256" y="14373"/>
                </a:moveTo>
                <a:lnTo>
                  <a:pt x="29163" y="43850"/>
                </a:lnTo>
                <a:cubicBezTo>
                  <a:pt x="20152" y="44669"/>
                  <a:pt x="14008" y="52448"/>
                  <a:pt x="14417" y="61455"/>
                </a:cubicBezTo>
                <a:lnTo>
                  <a:pt x="16465" y="81106"/>
                </a:lnTo>
                <a:lnTo>
                  <a:pt x="385917" y="48763"/>
                </a:lnTo>
                <a:lnTo>
                  <a:pt x="383869" y="29111"/>
                </a:lnTo>
                <a:cubicBezTo>
                  <a:pt x="383459" y="24608"/>
                  <a:pt x="381411" y="20923"/>
                  <a:pt x="378134" y="18057"/>
                </a:cubicBezTo>
                <a:cubicBezTo>
                  <a:pt x="374858" y="15191"/>
                  <a:pt x="370762" y="13963"/>
                  <a:pt x="366256" y="14373"/>
                </a:cubicBezTo>
                <a:close/>
                <a:moveTo>
                  <a:pt x="365027" y="43"/>
                </a:moveTo>
                <a:cubicBezTo>
                  <a:pt x="373219" y="-366"/>
                  <a:pt x="381411" y="2090"/>
                  <a:pt x="387145" y="7003"/>
                </a:cubicBezTo>
                <a:cubicBezTo>
                  <a:pt x="393699" y="12735"/>
                  <a:pt x="397385" y="19695"/>
                  <a:pt x="398204" y="27883"/>
                </a:cubicBezTo>
                <a:lnTo>
                  <a:pt x="399843" y="47535"/>
                </a:lnTo>
                <a:lnTo>
                  <a:pt x="403939" y="95845"/>
                </a:lnTo>
                <a:lnTo>
                  <a:pt x="520672" y="106080"/>
                </a:lnTo>
                <a:cubicBezTo>
                  <a:pt x="537465" y="107308"/>
                  <a:pt x="550163" y="122047"/>
                  <a:pt x="548524" y="139242"/>
                </a:cubicBezTo>
                <a:lnTo>
                  <a:pt x="532141" y="325933"/>
                </a:lnTo>
                <a:cubicBezTo>
                  <a:pt x="530502" y="341490"/>
                  <a:pt x="517395" y="353773"/>
                  <a:pt x="501831" y="353773"/>
                </a:cubicBezTo>
                <a:cubicBezTo>
                  <a:pt x="501012" y="353773"/>
                  <a:pt x="500192" y="353773"/>
                  <a:pt x="498964" y="353773"/>
                </a:cubicBezTo>
                <a:lnTo>
                  <a:pt x="162280" y="323886"/>
                </a:lnTo>
                <a:cubicBezTo>
                  <a:pt x="154088" y="323476"/>
                  <a:pt x="146715" y="319792"/>
                  <a:pt x="140981" y="313241"/>
                </a:cubicBezTo>
                <a:cubicBezTo>
                  <a:pt x="136066" y="307100"/>
                  <a:pt x="133608" y="299321"/>
                  <a:pt x="134018" y="291133"/>
                </a:cubicBezTo>
                <a:lnTo>
                  <a:pt x="136066" y="269844"/>
                </a:lnTo>
                <a:lnTo>
                  <a:pt x="50052" y="277213"/>
                </a:lnTo>
                <a:cubicBezTo>
                  <a:pt x="48823" y="277213"/>
                  <a:pt x="48004" y="277213"/>
                  <a:pt x="47185" y="277213"/>
                </a:cubicBezTo>
                <a:cubicBezTo>
                  <a:pt x="31620" y="277213"/>
                  <a:pt x="18104" y="265340"/>
                  <a:pt x="16465" y="249373"/>
                </a:cubicBezTo>
                <a:lnTo>
                  <a:pt x="82" y="62683"/>
                </a:lnTo>
                <a:cubicBezTo>
                  <a:pt x="-1147" y="45897"/>
                  <a:pt x="11550" y="31158"/>
                  <a:pt x="27934" y="29521"/>
                </a:cubicBezTo>
                <a:close/>
              </a:path>
            </a:pathLst>
          </a:custGeom>
          <a:solidFill>
            <a:srgbClr val="FFFFFF"/>
          </a:solidFill>
          <a:ln>
            <a:noFill/>
          </a:ln>
          <a:effectLst/>
        </p:spPr>
        <p:txBody>
          <a:bodyPr wrap="square" anchor="ctr">
            <a:noAutofit/>
          </a:bodyPr>
          <a:lstStyle/>
          <a:p>
            <a:endParaRPr lang="en-US" sz="900" dirty="0">
              <a:latin typeface="Poppins" panose="00000500000000000000" pitchFamily="2" charset="0"/>
            </a:endParaRPr>
          </a:p>
        </p:txBody>
      </p:sp>
      <p:sp>
        <p:nvSpPr>
          <p:cNvPr id="430" name="Freeform 50">
            <a:extLst>
              <a:ext uri="{FF2B5EF4-FFF2-40B4-BE49-F238E27FC236}">
                <a16:creationId xmlns:a16="http://schemas.microsoft.com/office/drawing/2014/main" id="{229DD923-4E71-4E51-860A-8CD169305025}"/>
              </a:ext>
            </a:extLst>
          </p:cNvPr>
          <p:cNvSpPr>
            <a:spLocks noChangeArrowheads="1"/>
          </p:cNvSpPr>
          <p:nvPr/>
        </p:nvSpPr>
        <p:spPr bwMode="auto">
          <a:xfrm>
            <a:off x="7242956" y="3792349"/>
            <a:ext cx="688796" cy="527111"/>
          </a:xfrm>
          <a:custGeom>
            <a:avLst/>
            <a:gdLst>
              <a:gd name="connsiteX0" fmla="*/ 367016 w 537155"/>
              <a:gd name="connsiteY0" fmla="*/ 241769 h 411066"/>
              <a:gd name="connsiteX1" fmla="*/ 373346 w 537155"/>
              <a:gd name="connsiteY1" fmla="*/ 247889 h 411066"/>
              <a:gd name="connsiteX2" fmla="*/ 367807 w 537155"/>
              <a:gd name="connsiteY2" fmla="*/ 254417 h 411066"/>
              <a:gd name="connsiteX3" fmla="*/ 361477 w 537155"/>
              <a:gd name="connsiteY3" fmla="*/ 248705 h 411066"/>
              <a:gd name="connsiteX4" fmla="*/ 367016 w 537155"/>
              <a:gd name="connsiteY4" fmla="*/ 241769 h 411066"/>
              <a:gd name="connsiteX5" fmla="*/ 366118 w 537155"/>
              <a:gd name="connsiteY5" fmla="*/ 231615 h 411066"/>
              <a:gd name="connsiteX6" fmla="*/ 350758 w 537155"/>
              <a:gd name="connsiteY6" fmla="*/ 249253 h 411066"/>
              <a:gd name="connsiteX7" fmla="*/ 369104 w 537155"/>
              <a:gd name="connsiteY7" fmla="*/ 264372 h 411066"/>
              <a:gd name="connsiteX8" fmla="*/ 380624 w 537155"/>
              <a:gd name="connsiteY8" fmla="*/ 258492 h 411066"/>
              <a:gd name="connsiteX9" fmla="*/ 384464 w 537155"/>
              <a:gd name="connsiteY9" fmla="*/ 246734 h 411066"/>
              <a:gd name="connsiteX10" fmla="*/ 367824 w 537155"/>
              <a:gd name="connsiteY10" fmla="*/ 231615 h 411066"/>
              <a:gd name="connsiteX11" fmla="*/ 366118 w 537155"/>
              <a:gd name="connsiteY11" fmla="*/ 231615 h 411066"/>
              <a:gd name="connsiteX12" fmla="*/ 365264 w 537155"/>
              <a:gd name="connsiteY12" fmla="*/ 217337 h 411066"/>
              <a:gd name="connsiteX13" fmla="*/ 398543 w 537155"/>
              <a:gd name="connsiteY13" fmla="*/ 245474 h 411066"/>
              <a:gd name="connsiteX14" fmla="*/ 391717 w 537155"/>
              <a:gd name="connsiteY14" fmla="*/ 267731 h 411066"/>
              <a:gd name="connsiteX15" fmla="*/ 370384 w 537155"/>
              <a:gd name="connsiteY15" fmla="*/ 278650 h 411066"/>
              <a:gd name="connsiteX16" fmla="*/ 367824 w 537155"/>
              <a:gd name="connsiteY16" fmla="*/ 278650 h 411066"/>
              <a:gd name="connsiteX17" fmla="*/ 336679 w 537155"/>
              <a:gd name="connsiteY17" fmla="*/ 250513 h 411066"/>
              <a:gd name="connsiteX18" fmla="*/ 365264 w 537155"/>
              <a:gd name="connsiteY18" fmla="*/ 217337 h 411066"/>
              <a:gd name="connsiteX19" fmla="*/ 499756 w 537155"/>
              <a:gd name="connsiteY19" fmla="*/ 126976 h 411066"/>
              <a:gd name="connsiteX20" fmla="*/ 494241 w 537155"/>
              <a:gd name="connsiteY20" fmla="*/ 127397 h 411066"/>
              <a:gd name="connsiteX21" fmla="*/ 494665 w 537155"/>
              <a:gd name="connsiteY21" fmla="*/ 131609 h 411066"/>
              <a:gd name="connsiteX22" fmla="*/ 495089 w 537155"/>
              <a:gd name="connsiteY22" fmla="*/ 140032 h 411066"/>
              <a:gd name="connsiteX23" fmla="*/ 477696 w 537155"/>
              <a:gd name="connsiteY23" fmla="*/ 161089 h 411066"/>
              <a:gd name="connsiteX24" fmla="*/ 371639 w 537155"/>
              <a:gd name="connsiteY24" fmla="*/ 170354 h 411066"/>
              <a:gd name="connsiteX25" fmla="*/ 332611 w 537155"/>
              <a:gd name="connsiteY25" fmla="*/ 190569 h 411066"/>
              <a:gd name="connsiteX26" fmla="*/ 319460 w 537155"/>
              <a:gd name="connsiteY26" fmla="*/ 232263 h 411066"/>
              <a:gd name="connsiteX27" fmla="*/ 321581 w 537155"/>
              <a:gd name="connsiteY27" fmla="*/ 255847 h 411066"/>
              <a:gd name="connsiteX28" fmla="*/ 341944 w 537155"/>
              <a:gd name="connsiteY28" fmla="*/ 294171 h 411066"/>
              <a:gd name="connsiteX29" fmla="*/ 383942 w 537155"/>
              <a:gd name="connsiteY29" fmla="*/ 307226 h 411066"/>
              <a:gd name="connsiteX30" fmla="*/ 515452 w 537155"/>
              <a:gd name="connsiteY30" fmla="*/ 295856 h 411066"/>
              <a:gd name="connsiteX31" fmla="*/ 522239 w 537155"/>
              <a:gd name="connsiteY31" fmla="*/ 292065 h 411066"/>
              <a:gd name="connsiteX32" fmla="*/ 524361 w 537155"/>
              <a:gd name="connsiteY32" fmla="*/ 284906 h 411066"/>
              <a:gd name="connsiteX33" fmla="*/ 511210 w 537155"/>
              <a:gd name="connsiteY33" fmla="*/ 136663 h 411066"/>
              <a:gd name="connsiteX34" fmla="*/ 499756 w 537155"/>
              <a:gd name="connsiteY34" fmla="*/ 126976 h 411066"/>
              <a:gd name="connsiteX35" fmla="*/ 470369 w 537155"/>
              <a:gd name="connsiteY35" fmla="*/ 85527 h 411066"/>
              <a:gd name="connsiteX36" fmla="*/ 456851 w 537155"/>
              <a:gd name="connsiteY36" fmla="*/ 86372 h 411066"/>
              <a:gd name="connsiteX37" fmla="*/ 232944 w 537155"/>
              <a:gd name="connsiteY37" fmla="*/ 106235 h 411066"/>
              <a:gd name="connsiteX38" fmla="*/ 231677 w 537155"/>
              <a:gd name="connsiteY38" fmla="*/ 106235 h 411066"/>
              <a:gd name="connsiteX39" fmla="*/ 50017 w 537155"/>
              <a:gd name="connsiteY39" fmla="*/ 121871 h 411066"/>
              <a:gd name="connsiteX40" fmla="*/ 45793 w 537155"/>
              <a:gd name="connsiteY40" fmla="*/ 122294 h 411066"/>
              <a:gd name="connsiteX41" fmla="*/ 17910 w 537155"/>
              <a:gd name="connsiteY41" fmla="*/ 112574 h 411066"/>
              <a:gd name="connsiteX42" fmla="*/ 39033 w 537155"/>
              <a:gd name="connsiteY42" fmla="*/ 355154 h 411066"/>
              <a:gd name="connsiteX43" fmla="*/ 54664 w 537155"/>
              <a:gd name="connsiteY43" fmla="*/ 384737 h 411066"/>
              <a:gd name="connsiteX44" fmla="*/ 86349 w 537155"/>
              <a:gd name="connsiteY44" fmla="*/ 394880 h 411066"/>
              <a:gd name="connsiteX45" fmla="*/ 494450 w 537155"/>
              <a:gd name="connsiteY45" fmla="*/ 359380 h 411066"/>
              <a:gd name="connsiteX46" fmla="*/ 498252 w 537155"/>
              <a:gd name="connsiteY46" fmla="*/ 354309 h 411066"/>
              <a:gd name="connsiteX47" fmla="*/ 494872 w 537155"/>
              <a:gd name="connsiteY47" fmla="*/ 312470 h 411066"/>
              <a:gd name="connsiteX48" fmla="*/ 384187 w 537155"/>
              <a:gd name="connsiteY48" fmla="*/ 322190 h 411066"/>
              <a:gd name="connsiteX49" fmla="*/ 377850 w 537155"/>
              <a:gd name="connsiteY49" fmla="*/ 322613 h 411066"/>
              <a:gd name="connsiteX50" fmla="*/ 331801 w 537155"/>
              <a:gd name="connsiteY50" fmla="*/ 305708 h 411066"/>
              <a:gd name="connsiteX51" fmla="*/ 306876 w 537155"/>
              <a:gd name="connsiteY51" fmla="*/ 257108 h 411066"/>
              <a:gd name="connsiteX52" fmla="*/ 304763 w 537155"/>
              <a:gd name="connsiteY52" fmla="*/ 233864 h 411066"/>
              <a:gd name="connsiteX53" fmla="*/ 320817 w 537155"/>
              <a:gd name="connsiteY53" fmla="*/ 181460 h 411066"/>
              <a:gd name="connsiteX54" fmla="*/ 369400 w 537155"/>
              <a:gd name="connsiteY54" fmla="*/ 156103 h 411066"/>
              <a:gd name="connsiteX55" fmla="*/ 475017 w 537155"/>
              <a:gd name="connsiteY55" fmla="*/ 147228 h 411066"/>
              <a:gd name="connsiteX56" fmla="*/ 479664 w 537155"/>
              <a:gd name="connsiteY56" fmla="*/ 141312 h 411066"/>
              <a:gd name="connsiteX57" fmla="*/ 479241 w 537155"/>
              <a:gd name="connsiteY57" fmla="*/ 136663 h 411066"/>
              <a:gd name="connsiteX58" fmla="*/ 478819 w 537155"/>
              <a:gd name="connsiteY58" fmla="*/ 132859 h 411066"/>
              <a:gd name="connsiteX59" fmla="*/ 477551 w 537155"/>
              <a:gd name="connsiteY59" fmla="*/ 114264 h 411066"/>
              <a:gd name="connsiteX60" fmla="*/ 475439 w 537155"/>
              <a:gd name="connsiteY60" fmla="*/ 89330 h 411066"/>
              <a:gd name="connsiteX61" fmla="*/ 470369 w 537155"/>
              <a:gd name="connsiteY61" fmla="*/ 85527 h 411066"/>
              <a:gd name="connsiteX62" fmla="*/ 419735 w 537155"/>
              <a:gd name="connsiteY62" fmla="*/ 14653 h 411066"/>
              <a:gd name="connsiteX63" fmla="*/ 42909 w 537155"/>
              <a:gd name="connsiteY63" fmla="*/ 47543 h 411066"/>
              <a:gd name="connsiteX64" fmla="*/ 21786 w 537155"/>
              <a:gd name="connsiteY64" fmla="*/ 58506 h 411066"/>
              <a:gd name="connsiteX65" fmla="*/ 14604 w 537155"/>
              <a:gd name="connsiteY65" fmla="*/ 81276 h 411066"/>
              <a:gd name="connsiteX66" fmla="*/ 48401 w 537155"/>
              <a:gd name="connsiteY66" fmla="*/ 109106 h 411066"/>
              <a:gd name="connsiteX67" fmla="*/ 411708 w 537155"/>
              <a:gd name="connsiteY67" fmla="*/ 77481 h 411066"/>
              <a:gd name="connsiteX68" fmla="*/ 410864 w 537155"/>
              <a:gd name="connsiteY68" fmla="*/ 70312 h 411066"/>
              <a:gd name="connsiteX69" fmla="*/ 93180 w 537155"/>
              <a:gd name="connsiteY69" fmla="*/ 98142 h 411066"/>
              <a:gd name="connsiteX70" fmla="*/ 92758 w 537155"/>
              <a:gd name="connsiteY70" fmla="*/ 98142 h 411066"/>
              <a:gd name="connsiteX71" fmla="*/ 85154 w 537155"/>
              <a:gd name="connsiteY71" fmla="*/ 91396 h 411066"/>
              <a:gd name="connsiteX72" fmla="*/ 91491 w 537155"/>
              <a:gd name="connsiteY72" fmla="*/ 83806 h 411066"/>
              <a:gd name="connsiteX73" fmla="*/ 409596 w 537155"/>
              <a:gd name="connsiteY73" fmla="*/ 55976 h 411066"/>
              <a:gd name="connsiteX74" fmla="*/ 409596 w 537155"/>
              <a:gd name="connsiteY74" fmla="*/ 55133 h 411066"/>
              <a:gd name="connsiteX75" fmla="*/ 407484 w 537155"/>
              <a:gd name="connsiteY75" fmla="*/ 50916 h 411066"/>
              <a:gd name="connsiteX76" fmla="*/ 403259 w 537155"/>
              <a:gd name="connsiteY76" fmla="*/ 49229 h 411066"/>
              <a:gd name="connsiteX77" fmla="*/ 53470 w 537155"/>
              <a:gd name="connsiteY77" fmla="*/ 80011 h 411066"/>
              <a:gd name="connsiteX78" fmla="*/ 45443 w 537155"/>
              <a:gd name="connsiteY78" fmla="*/ 73686 h 411066"/>
              <a:gd name="connsiteX79" fmla="*/ 52203 w 537155"/>
              <a:gd name="connsiteY79" fmla="*/ 66096 h 411066"/>
              <a:gd name="connsiteX80" fmla="*/ 401992 w 537155"/>
              <a:gd name="connsiteY80" fmla="*/ 35314 h 411066"/>
              <a:gd name="connsiteX81" fmla="*/ 423960 w 537155"/>
              <a:gd name="connsiteY81" fmla="*/ 53868 h 411066"/>
              <a:gd name="connsiteX82" fmla="*/ 424382 w 537155"/>
              <a:gd name="connsiteY82" fmla="*/ 61879 h 411066"/>
              <a:gd name="connsiteX83" fmla="*/ 425649 w 537155"/>
              <a:gd name="connsiteY83" fmla="*/ 76216 h 411066"/>
              <a:gd name="connsiteX84" fmla="*/ 440858 w 537155"/>
              <a:gd name="connsiteY84" fmla="*/ 74951 h 411066"/>
              <a:gd name="connsiteX85" fmla="*/ 437056 w 537155"/>
              <a:gd name="connsiteY85" fmla="*/ 29411 h 411066"/>
              <a:gd name="connsiteX86" fmla="*/ 431141 w 537155"/>
              <a:gd name="connsiteY86" fmla="*/ 18448 h 411066"/>
              <a:gd name="connsiteX87" fmla="*/ 419735 w 537155"/>
              <a:gd name="connsiteY87" fmla="*/ 14653 h 411066"/>
              <a:gd name="connsiteX88" fmla="*/ 418625 w 537155"/>
              <a:gd name="connsiteY88" fmla="*/ 160 h 411066"/>
              <a:gd name="connsiteX89" fmla="*/ 440608 w 537155"/>
              <a:gd name="connsiteY89" fmla="*/ 6938 h 411066"/>
              <a:gd name="connsiteX90" fmla="*/ 451176 w 537155"/>
              <a:gd name="connsiteY90" fmla="*/ 27695 h 411066"/>
              <a:gd name="connsiteX91" fmla="*/ 455404 w 537155"/>
              <a:gd name="connsiteY91" fmla="*/ 73446 h 411066"/>
              <a:gd name="connsiteX92" fmla="*/ 468932 w 537155"/>
              <a:gd name="connsiteY92" fmla="*/ 72175 h 411066"/>
              <a:gd name="connsiteX93" fmla="*/ 489224 w 537155"/>
              <a:gd name="connsiteY93" fmla="*/ 89119 h 411066"/>
              <a:gd name="connsiteX94" fmla="*/ 491337 w 537155"/>
              <a:gd name="connsiteY94" fmla="*/ 114536 h 411066"/>
              <a:gd name="connsiteX95" fmla="*/ 496833 w 537155"/>
              <a:gd name="connsiteY95" fmla="*/ 113689 h 411066"/>
              <a:gd name="connsiteX96" fmla="*/ 523889 w 537155"/>
              <a:gd name="connsiteY96" fmla="*/ 136141 h 411066"/>
              <a:gd name="connsiteX97" fmla="*/ 536994 w 537155"/>
              <a:gd name="connsiteY97" fmla="*/ 285677 h 411066"/>
              <a:gd name="connsiteX98" fmla="*/ 531075 w 537155"/>
              <a:gd name="connsiteY98" fmla="*/ 303892 h 411066"/>
              <a:gd name="connsiteX99" fmla="*/ 515011 w 537155"/>
              <a:gd name="connsiteY99" fmla="*/ 312364 h 411066"/>
              <a:gd name="connsiteX100" fmla="*/ 508670 w 537155"/>
              <a:gd name="connsiteY100" fmla="*/ 312788 h 411066"/>
              <a:gd name="connsiteX101" fmla="*/ 512475 w 537155"/>
              <a:gd name="connsiteY101" fmla="*/ 354726 h 411066"/>
              <a:gd name="connsiteX102" fmla="*/ 495565 w 537155"/>
              <a:gd name="connsiteY102" fmla="*/ 375059 h 411066"/>
              <a:gd name="connsiteX103" fmla="*/ 87192 w 537155"/>
              <a:gd name="connsiteY103" fmla="*/ 411066 h 411066"/>
              <a:gd name="connsiteX104" fmla="*/ 82119 w 537155"/>
              <a:gd name="connsiteY104" fmla="*/ 411066 h 411066"/>
              <a:gd name="connsiteX105" fmla="*/ 45340 w 537155"/>
              <a:gd name="connsiteY105" fmla="*/ 397934 h 411066"/>
              <a:gd name="connsiteX106" fmla="*/ 24626 w 537155"/>
              <a:gd name="connsiteY106" fmla="*/ 358115 h 411066"/>
              <a:gd name="connsiteX107" fmla="*/ 529 w 537155"/>
              <a:gd name="connsiteY107" fmla="*/ 85730 h 411066"/>
              <a:gd name="connsiteX108" fmla="*/ 952 w 537155"/>
              <a:gd name="connsiteY108" fmla="*/ 85730 h 411066"/>
              <a:gd name="connsiteX109" fmla="*/ 107 w 537155"/>
              <a:gd name="connsiteY109" fmla="*/ 81918 h 411066"/>
              <a:gd name="connsiteX110" fmla="*/ 10675 w 537155"/>
              <a:gd name="connsiteY110" fmla="*/ 48876 h 411066"/>
              <a:gd name="connsiteX111" fmla="*/ 41536 w 537155"/>
              <a:gd name="connsiteY111" fmla="*/ 33202 h 4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7155" h="411066">
                <a:moveTo>
                  <a:pt x="367016" y="241769"/>
                </a:moveTo>
                <a:cubicBezTo>
                  <a:pt x="369785" y="241769"/>
                  <a:pt x="372950" y="244217"/>
                  <a:pt x="373346" y="247889"/>
                </a:cubicBezTo>
                <a:cubicBezTo>
                  <a:pt x="373741" y="251153"/>
                  <a:pt x="370972" y="254009"/>
                  <a:pt x="367807" y="254417"/>
                </a:cubicBezTo>
                <a:cubicBezTo>
                  <a:pt x="364642" y="254417"/>
                  <a:pt x="361872" y="252377"/>
                  <a:pt x="361477" y="248705"/>
                </a:cubicBezTo>
                <a:cubicBezTo>
                  <a:pt x="361081" y="245441"/>
                  <a:pt x="363455" y="242177"/>
                  <a:pt x="367016" y="241769"/>
                </a:cubicBezTo>
                <a:close/>
                <a:moveTo>
                  <a:pt x="366118" y="231615"/>
                </a:moveTo>
                <a:cubicBezTo>
                  <a:pt x="357158" y="232455"/>
                  <a:pt x="350332" y="240434"/>
                  <a:pt x="350758" y="249253"/>
                </a:cubicBezTo>
                <a:cubicBezTo>
                  <a:pt x="352038" y="258492"/>
                  <a:pt x="359718" y="265212"/>
                  <a:pt x="369104" y="264372"/>
                </a:cubicBezTo>
                <a:cubicBezTo>
                  <a:pt x="373798" y="263952"/>
                  <a:pt x="377637" y="261852"/>
                  <a:pt x="380624" y="258492"/>
                </a:cubicBezTo>
                <a:cubicBezTo>
                  <a:pt x="383611" y="255133"/>
                  <a:pt x="384464" y="250933"/>
                  <a:pt x="384464" y="246734"/>
                </a:cubicBezTo>
                <a:cubicBezTo>
                  <a:pt x="383611" y="237915"/>
                  <a:pt x="376357" y="231615"/>
                  <a:pt x="367824" y="231615"/>
                </a:cubicBezTo>
                <a:cubicBezTo>
                  <a:pt x="367398" y="231615"/>
                  <a:pt x="366544" y="231615"/>
                  <a:pt x="366118" y="231615"/>
                </a:cubicBezTo>
                <a:close/>
                <a:moveTo>
                  <a:pt x="365264" y="217337"/>
                </a:moveTo>
                <a:cubicBezTo>
                  <a:pt x="382331" y="215657"/>
                  <a:pt x="397263" y="228676"/>
                  <a:pt x="398543" y="245474"/>
                </a:cubicBezTo>
                <a:cubicBezTo>
                  <a:pt x="399823" y="253453"/>
                  <a:pt x="396837" y="261432"/>
                  <a:pt x="391717" y="267731"/>
                </a:cubicBezTo>
                <a:cubicBezTo>
                  <a:pt x="386170" y="274031"/>
                  <a:pt x="378917" y="277810"/>
                  <a:pt x="370384" y="278650"/>
                </a:cubicBezTo>
                <a:cubicBezTo>
                  <a:pt x="369531" y="278650"/>
                  <a:pt x="368678" y="278650"/>
                  <a:pt x="367824" y="278650"/>
                </a:cubicBezTo>
                <a:cubicBezTo>
                  <a:pt x="352038" y="278650"/>
                  <a:pt x="337959" y="266891"/>
                  <a:pt x="336679" y="250513"/>
                </a:cubicBezTo>
                <a:cubicBezTo>
                  <a:pt x="334972" y="233715"/>
                  <a:pt x="347772" y="219017"/>
                  <a:pt x="365264" y="217337"/>
                </a:cubicBezTo>
                <a:close/>
                <a:moveTo>
                  <a:pt x="499756" y="126976"/>
                </a:moveTo>
                <a:lnTo>
                  <a:pt x="494241" y="127397"/>
                </a:lnTo>
                <a:lnTo>
                  <a:pt x="494665" y="131609"/>
                </a:lnTo>
                <a:lnTo>
                  <a:pt x="495089" y="140032"/>
                </a:lnTo>
                <a:cubicBezTo>
                  <a:pt x="496362" y="150982"/>
                  <a:pt x="488301" y="160247"/>
                  <a:pt x="477696" y="161089"/>
                </a:cubicBezTo>
                <a:lnTo>
                  <a:pt x="371639" y="170354"/>
                </a:lnTo>
                <a:cubicBezTo>
                  <a:pt x="356367" y="171618"/>
                  <a:pt x="342792" y="178777"/>
                  <a:pt x="332611" y="190569"/>
                </a:cubicBezTo>
                <a:cubicBezTo>
                  <a:pt x="322854" y="202361"/>
                  <a:pt x="318187" y="217101"/>
                  <a:pt x="319460" y="232263"/>
                </a:cubicBezTo>
                <a:lnTo>
                  <a:pt x="321581" y="255847"/>
                </a:lnTo>
                <a:cubicBezTo>
                  <a:pt x="322854" y="271008"/>
                  <a:pt x="330065" y="284485"/>
                  <a:pt x="341944" y="294171"/>
                </a:cubicBezTo>
                <a:cubicBezTo>
                  <a:pt x="353822" y="303857"/>
                  <a:pt x="368246" y="308490"/>
                  <a:pt x="383942" y="307226"/>
                </a:cubicBezTo>
                <a:lnTo>
                  <a:pt x="515452" y="295856"/>
                </a:lnTo>
                <a:cubicBezTo>
                  <a:pt x="517997" y="295434"/>
                  <a:pt x="520543" y="294592"/>
                  <a:pt x="522239" y="292065"/>
                </a:cubicBezTo>
                <a:cubicBezTo>
                  <a:pt x="523936" y="289960"/>
                  <a:pt x="524785" y="287854"/>
                  <a:pt x="524361" y="284906"/>
                </a:cubicBezTo>
                <a:lnTo>
                  <a:pt x="511210" y="136663"/>
                </a:lnTo>
                <a:cubicBezTo>
                  <a:pt x="510785" y="130345"/>
                  <a:pt x="505695" y="126134"/>
                  <a:pt x="499756" y="126976"/>
                </a:cubicBezTo>
                <a:close/>
                <a:moveTo>
                  <a:pt x="470369" y="85527"/>
                </a:moveTo>
                <a:lnTo>
                  <a:pt x="456851" y="86372"/>
                </a:lnTo>
                <a:lnTo>
                  <a:pt x="232944" y="106235"/>
                </a:lnTo>
                <a:lnTo>
                  <a:pt x="231677" y="106235"/>
                </a:lnTo>
                <a:lnTo>
                  <a:pt x="50017" y="121871"/>
                </a:lnTo>
                <a:cubicBezTo>
                  <a:pt x="48327" y="122294"/>
                  <a:pt x="47060" y="122294"/>
                  <a:pt x="45793" y="122294"/>
                </a:cubicBezTo>
                <a:cubicBezTo>
                  <a:pt x="35231" y="122294"/>
                  <a:pt x="25514" y="118490"/>
                  <a:pt x="17910" y="112574"/>
                </a:cubicBezTo>
                <a:lnTo>
                  <a:pt x="39033" y="355154"/>
                </a:lnTo>
                <a:cubicBezTo>
                  <a:pt x="40301" y="366987"/>
                  <a:pt x="45793" y="377552"/>
                  <a:pt x="54664" y="384737"/>
                </a:cubicBezTo>
                <a:cubicBezTo>
                  <a:pt x="63536" y="392767"/>
                  <a:pt x="74520" y="396147"/>
                  <a:pt x="86349" y="394880"/>
                </a:cubicBezTo>
                <a:lnTo>
                  <a:pt x="494450" y="359380"/>
                </a:lnTo>
                <a:cubicBezTo>
                  <a:pt x="496985" y="358957"/>
                  <a:pt x="498675" y="356844"/>
                  <a:pt x="498252" y="354309"/>
                </a:cubicBezTo>
                <a:lnTo>
                  <a:pt x="494872" y="312470"/>
                </a:lnTo>
                <a:lnTo>
                  <a:pt x="384187" y="322190"/>
                </a:lnTo>
                <a:cubicBezTo>
                  <a:pt x="382074" y="322190"/>
                  <a:pt x="379962" y="322613"/>
                  <a:pt x="377850" y="322613"/>
                </a:cubicBezTo>
                <a:cubicBezTo>
                  <a:pt x="360951" y="322613"/>
                  <a:pt x="344898" y="316274"/>
                  <a:pt x="331801" y="305708"/>
                </a:cubicBezTo>
                <a:cubicBezTo>
                  <a:pt x="317437" y="293452"/>
                  <a:pt x="308143" y="276125"/>
                  <a:pt x="306876" y="257108"/>
                </a:cubicBezTo>
                <a:lnTo>
                  <a:pt x="304763" y="233864"/>
                </a:lnTo>
                <a:cubicBezTo>
                  <a:pt x="302651" y="214424"/>
                  <a:pt x="308988" y="196251"/>
                  <a:pt x="320817" y="181460"/>
                </a:cubicBezTo>
                <a:cubicBezTo>
                  <a:pt x="333069" y="167091"/>
                  <a:pt x="350390" y="157794"/>
                  <a:pt x="369400" y="156103"/>
                </a:cubicBezTo>
                <a:lnTo>
                  <a:pt x="475017" y="147228"/>
                </a:lnTo>
                <a:cubicBezTo>
                  <a:pt x="477974" y="146806"/>
                  <a:pt x="479664" y="144270"/>
                  <a:pt x="479664" y="141312"/>
                </a:cubicBezTo>
                <a:lnTo>
                  <a:pt x="479241" y="136663"/>
                </a:lnTo>
                <a:lnTo>
                  <a:pt x="478819" y="132859"/>
                </a:lnTo>
                <a:lnTo>
                  <a:pt x="477551" y="114264"/>
                </a:lnTo>
                <a:lnTo>
                  <a:pt x="475439" y="89330"/>
                </a:lnTo>
                <a:cubicBezTo>
                  <a:pt x="475017" y="86794"/>
                  <a:pt x="472904" y="85104"/>
                  <a:pt x="470369" y="85527"/>
                </a:cubicBezTo>
                <a:close/>
                <a:moveTo>
                  <a:pt x="419735" y="14653"/>
                </a:moveTo>
                <a:lnTo>
                  <a:pt x="42909" y="47543"/>
                </a:lnTo>
                <a:cubicBezTo>
                  <a:pt x="34460" y="48386"/>
                  <a:pt x="26856" y="52181"/>
                  <a:pt x="21786" y="58506"/>
                </a:cubicBezTo>
                <a:cubicBezTo>
                  <a:pt x="16717" y="65253"/>
                  <a:pt x="14182" y="72842"/>
                  <a:pt x="14604" y="81276"/>
                </a:cubicBezTo>
                <a:cubicBezTo>
                  <a:pt x="16294" y="98142"/>
                  <a:pt x="31503" y="110792"/>
                  <a:pt x="48401" y="109106"/>
                </a:cubicBezTo>
                <a:lnTo>
                  <a:pt x="411708" y="77481"/>
                </a:lnTo>
                <a:lnTo>
                  <a:pt x="410864" y="70312"/>
                </a:lnTo>
                <a:lnTo>
                  <a:pt x="93180" y="98142"/>
                </a:lnTo>
                <a:cubicBezTo>
                  <a:pt x="92758" y="98142"/>
                  <a:pt x="92758" y="98142"/>
                  <a:pt x="92758" y="98142"/>
                </a:cubicBezTo>
                <a:cubicBezTo>
                  <a:pt x="88533" y="98142"/>
                  <a:pt x="85576" y="95191"/>
                  <a:pt x="85154" y="91396"/>
                </a:cubicBezTo>
                <a:cubicBezTo>
                  <a:pt x="85154" y="87601"/>
                  <a:pt x="88111" y="84227"/>
                  <a:pt x="91491" y="83806"/>
                </a:cubicBezTo>
                <a:lnTo>
                  <a:pt x="409596" y="55976"/>
                </a:lnTo>
                <a:lnTo>
                  <a:pt x="409596" y="55133"/>
                </a:lnTo>
                <a:cubicBezTo>
                  <a:pt x="409596" y="53446"/>
                  <a:pt x="408329" y="51759"/>
                  <a:pt x="407484" y="50916"/>
                </a:cubicBezTo>
                <a:cubicBezTo>
                  <a:pt x="406217" y="50073"/>
                  <a:pt x="404527" y="49229"/>
                  <a:pt x="403259" y="49229"/>
                </a:cubicBezTo>
                <a:lnTo>
                  <a:pt x="53470" y="80011"/>
                </a:lnTo>
                <a:cubicBezTo>
                  <a:pt x="49668" y="80432"/>
                  <a:pt x="45866" y="77481"/>
                  <a:pt x="45443" y="73686"/>
                </a:cubicBezTo>
                <a:cubicBezTo>
                  <a:pt x="45443" y="69469"/>
                  <a:pt x="47978" y="66096"/>
                  <a:pt x="52203" y="66096"/>
                </a:cubicBezTo>
                <a:lnTo>
                  <a:pt x="401992" y="35314"/>
                </a:lnTo>
                <a:cubicBezTo>
                  <a:pt x="412976" y="34471"/>
                  <a:pt x="422692" y="42483"/>
                  <a:pt x="423960" y="53868"/>
                </a:cubicBezTo>
                <a:lnTo>
                  <a:pt x="424382" y="61879"/>
                </a:lnTo>
                <a:lnTo>
                  <a:pt x="425649" y="76216"/>
                </a:lnTo>
                <a:lnTo>
                  <a:pt x="440858" y="74951"/>
                </a:lnTo>
                <a:lnTo>
                  <a:pt x="437056" y="29411"/>
                </a:lnTo>
                <a:cubicBezTo>
                  <a:pt x="436211" y="25194"/>
                  <a:pt x="434521" y="20978"/>
                  <a:pt x="431141" y="18448"/>
                </a:cubicBezTo>
                <a:cubicBezTo>
                  <a:pt x="427762" y="15918"/>
                  <a:pt x="423960" y="14231"/>
                  <a:pt x="419735" y="14653"/>
                </a:cubicBezTo>
                <a:close/>
                <a:moveTo>
                  <a:pt x="418625" y="160"/>
                </a:moveTo>
                <a:cubicBezTo>
                  <a:pt x="426657" y="-687"/>
                  <a:pt x="434267" y="1855"/>
                  <a:pt x="440608" y="6938"/>
                </a:cubicBezTo>
                <a:cubicBezTo>
                  <a:pt x="446949" y="12021"/>
                  <a:pt x="450754" y="19647"/>
                  <a:pt x="451176" y="27695"/>
                </a:cubicBezTo>
                <a:lnTo>
                  <a:pt x="455404" y="73446"/>
                </a:lnTo>
                <a:lnTo>
                  <a:pt x="468932" y="72175"/>
                </a:lnTo>
                <a:cubicBezTo>
                  <a:pt x="479500" y="71328"/>
                  <a:pt x="488378" y="78953"/>
                  <a:pt x="489224" y="89119"/>
                </a:cubicBezTo>
                <a:lnTo>
                  <a:pt x="491337" y="114536"/>
                </a:lnTo>
                <a:lnTo>
                  <a:pt x="496833" y="113689"/>
                </a:lnTo>
                <a:cubicBezTo>
                  <a:pt x="510784" y="112418"/>
                  <a:pt x="522620" y="123008"/>
                  <a:pt x="523889" y="136141"/>
                </a:cubicBezTo>
                <a:lnTo>
                  <a:pt x="536994" y="285677"/>
                </a:lnTo>
                <a:cubicBezTo>
                  <a:pt x="537839" y="292031"/>
                  <a:pt x="535303" y="298809"/>
                  <a:pt x="531075" y="303892"/>
                </a:cubicBezTo>
                <a:cubicBezTo>
                  <a:pt x="527271" y="308552"/>
                  <a:pt x="521352" y="311517"/>
                  <a:pt x="515011" y="312364"/>
                </a:cubicBezTo>
                <a:lnTo>
                  <a:pt x="508670" y="312788"/>
                </a:lnTo>
                <a:lnTo>
                  <a:pt x="512475" y="354726"/>
                </a:lnTo>
                <a:cubicBezTo>
                  <a:pt x="513320" y="365316"/>
                  <a:pt x="505288" y="374212"/>
                  <a:pt x="495565" y="375059"/>
                </a:cubicBezTo>
                <a:lnTo>
                  <a:pt x="87192" y="411066"/>
                </a:lnTo>
                <a:cubicBezTo>
                  <a:pt x="85501" y="411066"/>
                  <a:pt x="83810" y="411066"/>
                  <a:pt x="82119" y="411066"/>
                </a:cubicBezTo>
                <a:cubicBezTo>
                  <a:pt x="68591" y="411066"/>
                  <a:pt x="55486" y="406407"/>
                  <a:pt x="45340" y="397934"/>
                </a:cubicBezTo>
                <a:cubicBezTo>
                  <a:pt x="33081" y="387768"/>
                  <a:pt x="25894" y="373788"/>
                  <a:pt x="24626" y="358115"/>
                </a:cubicBezTo>
                <a:lnTo>
                  <a:pt x="529" y="85730"/>
                </a:lnTo>
                <a:lnTo>
                  <a:pt x="952" y="85730"/>
                </a:lnTo>
                <a:cubicBezTo>
                  <a:pt x="529" y="84460"/>
                  <a:pt x="529" y="83189"/>
                  <a:pt x="107" y="81918"/>
                </a:cubicBezTo>
                <a:cubicBezTo>
                  <a:pt x="-739" y="70057"/>
                  <a:pt x="3488" y="58195"/>
                  <a:pt x="10675" y="48876"/>
                </a:cubicBezTo>
                <a:cubicBezTo>
                  <a:pt x="18707" y="39980"/>
                  <a:pt x="29276" y="34049"/>
                  <a:pt x="41536" y="33202"/>
                </a:cubicBezTo>
                <a:close/>
              </a:path>
            </a:pathLst>
          </a:custGeom>
          <a:solidFill>
            <a:srgbClr val="FFFFFF"/>
          </a:solidFill>
          <a:ln>
            <a:noFill/>
          </a:ln>
          <a:effectLst/>
        </p:spPr>
        <p:txBody>
          <a:bodyPr wrap="square" anchor="ctr">
            <a:noAutofit/>
          </a:bodyPr>
          <a:lstStyle/>
          <a:p>
            <a:endParaRPr lang="en-US" sz="363" dirty="0">
              <a:latin typeface="Poppins" panose="00000500000000000000" pitchFamily="2" charset="0"/>
            </a:endParaRPr>
          </a:p>
        </p:txBody>
      </p:sp>
      <p:sp>
        <p:nvSpPr>
          <p:cNvPr id="431" name="TextBox 430">
            <a:extLst>
              <a:ext uri="{FF2B5EF4-FFF2-40B4-BE49-F238E27FC236}">
                <a16:creationId xmlns:a16="http://schemas.microsoft.com/office/drawing/2014/main" id="{1565EEA2-80F1-42F4-B7A9-84A11FA8505F}"/>
              </a:ext>
            </a:extLst>
          </p:cNvPr>
          <p:cNvSpPr txBox="1"/>
          <p:nvPr/>
        </p:nvSpPr>
        <p:spPr>
          <a:xfrm>
            <a:off x="8602319" y="2386219"/>
            <a:ext cx="2893546" cy="646331"/>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432" name="TextBox 431">
            <a:extLst>
              <a:ext uri="{FF2B5EF4-FFF2-40B4-BE49-F238E27FC236}">
                <a16:creationId xmlns:a16="http://schemas.microsoft.com/office/drawing/2014/main" id="{256AD48D-7909-4A24-97AA-8C876A5A725A}"/>
              </a:ext>
            </a:extLst>
          </p:cNvPr>
          <p:cNvSpPr txBox="1"/>
          <p:nvPr/>
        </p:nvSpPr>
        <p:spPr>
          <a:xfrm>
            <a:off x="8602319" y="2038922"/>
            <a:ext cx="2893546" cy="323165"/>
          </a:xfrm>
          <a:prstGeom prst="rect">
            <a:avLst/>
          </a:prstGeom>
          <a:noFill/>
        </p:spPr>
        <p:txBody>
          <a:bodyPr wrap="square" rtlCol="0" anchor="b">
            <a:spAutoFit/>
          </a:bodyPr>
          <a:lstStyle/>
          <a:p>
            <a:pPr>
              <a:lnSpc>
                <a:spcPts val="1800"/>
              </a:lnSpc>
            </a:pPr>
            <a:r>
              <a:rPr lang="en-US" sz="1700" b="1" spc="-10" dirty="0">
                <a:solidFill>
                  <a:schemeClr val="bg1"/>
                </a:solidFill>
                <a:latin typeface="Poppins" panose="00000500000000000000" pitchFamily="2" charset="0"/>
              </a:rPr>
              <a:t>TITLE 01</a:t>
            </a:r>
          </a:p>
        </p:txBody>
      </p:sp>
      <p:sp>
        <p:nvSpPr>
          <p:cNvPr id="433" name="TextBox 432">
            <a:extLst>
              <a:ext uri="{FF2B5EF4-FFF2-40B4-BE49-F238E27FC236}">
                <a16:creationId xmlns:a16="http://schemas.microsoft.com/office/drawing/2014/main" id="{0AFD636D-85E5-4804-96FB-2CDB1DBE9F3E}"/>
              </a:ext>
            </a:extLst>
          </p:cNvPr>
          <p:cNvSpPr txBox="1"/>
          <p:nvPr/>
        </p:nvSpPr>
        <p:spPr>
          <a:xfrm>
            <a:off x="8602319" y="3937385"/>
            <a:ext cx="2893546" cy="646331"/>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434" name="TextBox 433">
            <a:extLst>
              <a:ext uri="{FF2B5EF4-FFF2-40B4-BE49-F238E27FC236}">
                <a16:creationId xmlns:a16="http://schemas.microsoft.com/office/drawing/2014/main" id="{1BBB8194-A08C-4A0A-8B54-19F88EBEC1F6}"/>
              </a:ext>
            </a:extLst>
          </p:cNvPr>
          <p:cNvSpPr txBox="1"/>
          <p:nvPr/>
        </p:nvSpPr>
        <p:spPr>
          <a:xfrm>
            <a:off x="8602319" y="3590088"/>
            <a:ext cx="2893546" cy="323165"/>
          </a:xfrm>
          <a:prstGeom prst="rect">
            <a:avLst/>
          </a:prstGeom>
          <a:noFill/>
        </p:spPr>
        <p:txBody>
          <a:bodyPr wrap="square" rtlCol="0" anchor="b">
            <a:spAutoFit/>
          </a:bodyPr>
          <a:lstStyle/>
          <a:p>
            <a:pPr>
              <a:lnSpc>
                <a:spcPts val="1800"/>
              </a:lnSpc>
            </a:pPr>
            <a:r>
              <a:rPr lang="en-US" sz="1700" b="1" spc="-10" dirty="0">
                <a:solidFill>
                  <a:schemeClr val="bg1"/>
                </a:solidFill>
                <a:latin typeface="Poppins" panose="00000500000000000000" pitchFamily="2" charset="0"/>
              </a:rPr>
              <a:t>TITLE 02</a:t>
            </a:r>
          </a:p>
        </p:txBody>
      </p:sp>
      <p:sp>
        <p:nvSpPr>
          <p:cNvPr id="435" name="TextBox 434">
            <a:extLst>
              <a:ext uri="{FF2B5EF4-FFF2-40B4-BE49-F238E27FC236}">
                <a16:creationId xmlns:a16="http://schemas.microsoft.com/office/drawing/2014/main" id="{8D8288D8-B666-4DC1-AF43-ECC49F2F0F18}"/>
              </a:ext>
            </a:extLst>
          </p:cNvPr>
          <p:cNvSpPr txBox="1"/>
          <p:nvPr/>
        </p:nvSpPr>
        <p:spPr>
          <a:xfrm>
            <a:off x="8602319" y="5486690"/>
            <a:ext cx="2893546" cy="646331"/>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436" name="TextBox 435">
            <a:extLst>
              <a:ext uri="{FF2B5EF4-FFF2-40B4-BE49-F238E27FC236}">
                <a16:creationId xmlns:a16="http://schemas.microsoft.com/office/drawing/2014/main" id="{CBBB1843-0057-4604-95F4-31963845817A}"/>
              </a:ext>
            </a:extLst>
          </p:cNvPr>
          <p:cNvSpPr txBox="1"/>
          <p:nvPr/>
        </p:nvSpPr>
        <p:spPr>
          <a:xfrm>
            <a:off x="8602319" y="5139393"/>
            <a:ext cx="2893546" cy="323165"/>
          </a:xfrm>
          <a:prstGeom prst="rect">
            <a:avLst/>
          </a:prstGeom>
          <a:noFill/>
        </p:spPr>
        <p:txBody>
          <a:bodyPr wrap="square" rtlCol="0" anchor="b">
            <a:spAutoFit/>
          </a:bodyPr>
          <a:lstStyle/>
          <a:p>
            <a:pPr>
              <a:lnSpc>
                <a:spcPts val="1800"/>
              </a:lnSpc>
            </a:pPr>
            <a:r>
              <a:rPr lang="en-US" sz="1700" b="1" spc="-10" dirty="0">
                <a:solidFill>
                  <a:schemeClr val="bg1"/>
                </a:solidFill>
                <a:latin typeface="Poppins" panose="00000500000000000000" pitchFamily="2" charset="0"/>
              </a:rPr>
              <a:t>TITLE 03</a:t>
            </a:r>
          </a:p>
        </p:txBody>
      </p:sp>
      <p:sp>
        <p:nvSpPr>
          <p:cNvPr id="116" name="TextBox 115">
            <a:extLst>
              <a:ext uri="{FF2B5EF4-FFF2-40B4-BE49-F238E27FC236}">
                <a16:creationId xmlns:a16="http://schemas.microsoft.com/office/drawing/2014/main" id="{FC459BF2-B1B8-4046-8D06-042E966B99BB}"/>
              </a:ext>
            </a:extLst>
          </p:cNvPr>
          <p:cNvSpPr txBox="1"/>
          <p:nvPr/>
        </p:nvSpPr>
        <p:spPr>
          <a:xfrm>
            <a:off x="762000" y="344898"/>
            <a:ext cx="10668000" cy="639278"/>
          </a:xfrm>
          <a:prstGeom prst="rect">
            <a:avLst/>
          </a:prstGeom>
          <a:noFill/>
        </p:spPr>
        <p:txBody>
          <a:bodyPr wrap="square" rtlCol="0" anchor="b">
            <a:spAutoFit/>
          </a:bodyPr>
          <a:lstStyle/>
          <a:p>
            <a:pPr>
              <a:lnSpc>
                <a:spcPts val="4700"/>
              </a:lnSpc>
            </a:pPr>
            <a:r>
              <a:rPr lang="es-NI" sz="3700" b="1" spc="-140" dirty="0">
                <a:solidFill>
                  <a:schemeClr val="accent4"/>
                </a:solidFill>
                <a:latin typeface="Barlow" pitchFamily="2" charset="77"/>
              </a:rPr>
              <a:t>FUNCTIONS</a:t>
            </a:r>
            <a:r>
              <a:rPr lang="es-NI" sz="3700" b="1" spc="-140" dirty="0">
                <a:solidFill>
                  <a:srgbClr val="040C39"/>
                </a:solidFill>
                <a:latin typeface="Barlow" pitchFamily="2" charset="77"/>
              </a:rPr>
              <a:t> </a:t>
            </a:r>
            <a:r>
              <a:rPr lang="es-NI" sz="3700" b="1" spc="-140" dirty="0">
                <a:solidFill>
                  <a:schemeClr val="bg1"/>
                </a:solidFill>
                <a:latin typeface="Barlow" pitchFamily="2" charset="77"/>
              </a:rPr>
              <a:t>BANKING SLIDE</a:t>
            </a:r>
            <a:endParaRPr lang="en-US" sz="3700" b="1" spc="-140" dirty="0">
              <a:solidFill>
                <a:schemeClr val="bg1"/>
              </a:solidFill>
              <a:latin typeface="Barlow" pitchFamily="2" charset="77"/>
            </a:endParaRPr>
          </a:p>
        </p:txBody>
      </p:sp>
      <p:sp>
        <p:nvSpPr>
          <p:cNvPr id="117" name="TextBox 116">
            <a:extLst>
              <a:ext uri="{FF2B5EF4-FFF2-40B4-BE49-F238E27FC236}">
                <a16:creationId xmlns:a16="http://schemas.microsoft.com/office/drawing/2014/main" id="{5074AB43-692E-3246-BA86-AB769CBA4A46}"/>
              </a:ext>
            </a:extLst>
          </p:cNvPr>
          <p:cNvSpPr txBox="1"/>
          <p:nvPr/>
        </p:nvSpPr>
        <p:spPr>
          <a:xfrm>
            <a:off x="762000" y="918988"/>
            <a:ext cx="10668000" cy="345094"/>
          </a:xfrm>
          <a:prstGeom prst="rect">
            <a:avLst/>
          </a:prstGeom>
          <a:noFill/>
        </p:spPr>
        <p:txBody>
          <a:bodyPr wrap="square" rtlCol="0">
            <a:spAutoFit/>
          </a:bodyPr>
          <a:lstStyle/>
          <a:p>
            <a:pPr>
              <a:lnSpc>
                <a:spcPts val="2100"/>
              </a:lnSpc>
            </a:pPr>
            <a:r>
              <a:rPr lang="en-US" sz="1500" spc="-60" dirty="0">
                <a:solidFill>
                  <a:schemeClr val="bg1"/>
                </a:solidFill>
                <a:latin typeface="Poppins" panose="00000500000000000000" pitchFamily="2" charset="0"/>
              </a:rPr>
              <a:t>Make a big impact with our professional slides and charts</a:t>
            </a:r>
          </a:p>
        </p:txBody>
      </p:sp>
    </p:spTree>
    <p:extLst>
      <p:ext uri="{BB962C8B-B14F-4D97-AF65-F5344CB8AC3E}">
        <p14:creationId xmlns:p14="http://schemas.microsoft.com/office/powerpoint/2010/main" val="295202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Freeform 6">
            <a:extLst>
              <a:ext uri="{FF2B5EF4-FFF2-40B4-BE49-F238E27FC236}">
                <a16:creationId xmlns:a16="http://schemas.microsoft.com/office/drawing/2014/main" id="{81475DCA-0D74-40FC-8F21-578E4B04F373}"/>
              </a:ext>
            </a:extLst>
          </p:cNvPr>
          <p:cNvSpPr>
            <a:spLocks/>
          </p:cNvSpPr>
          <p:nvPr/>
        </p:nvSpPr>
        <p:spPr bwMode="auto">
          <a:xfrm>
            <a:off x="1843088" y="1"/>
            <a:ext cx="10347325" cy="6858000"/>
          </a:xfrm>
          <a:custGeom>
            <a:avLst/>
            <a:gdLst>
              <a:gd name="T0" fmla="*/ 10606 w 27192"/>
              <a:gd name="T1" fmla="*/ 0 h 18000"/>
              <a:gd name="T2" fmla="*/ 0 w 27192"/>
              <a:gd name="T3" fmla="*/ 18000 h 18000"/>
              <a:gd name="T4" fmla="*/ 27192 w 27192"/>
              <a:gd name="T5" fmla="*/ 18000 h 18000"/>
              <a:gd name="T6" fmla="*/ 27192 w 27192"/>
              <a:gd name="T7" fmla="*/ 0 h 18000"/>
              <a:gd name="T8" fmla="*/ 10606 w 27192"/>
              <a:gd name="T9" fmla="*/ 0 h 18000"/>
            </a:gdLst>
            <a:ahLst/>
            <a:cxnLst>
              <a:cxn ang="0">
                <a:pos x="T0" y="T1"/>
              </a:cxn>
              <a:cxn ang="0">
                <a:pos x="T2" y="T3"/>
              </a:cxn>
              <a:cxn ang="0">
                <a:pos x="T4" y="T5"/>
              </a:cxn>
              <a:cxn ang="0">
                <a:pos x="T6" y="T7"/>
              </a:cxn>
              <a:cxn ang="0">
                <a:pos x="T8" y="T9"/>
              </a:cxn>
            </a:cxnLst>
            <a:rect l="0" t="0" r="r" b="b"/>
            <a:pathLst>
              <a:path w="27192" h="18000">
                <a:moveTo>
                  <a:pt x="10606" y="0"/>
                </a:moveTo>
                <a:lnTo>
                  <a:pt x="0" y="18000"/>
                </a:lnTo>
                <a:lnTo>
                  <a:pt x="27192" y="18000"/>
                </a:lnTo>
                <a:lnTo>
                  <a:pt x="27192" y="0"/>
                </a:lnTo>
                <a:lnTo>
                  <a:pt x="10606" y="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19" name="AutoShape 3">
            <a:extLst>
              <a:ext uri="{FF2B5EF4-FFF2-40B4-BE49-F238E27FC236}">
                <a16:creationId xmlns:a16="http://schemas.microsoft.com/office/drawing/2014/main" id="{681E0CC8-7F85-4138-9160-576D25D52B20}"/>
              </a:ext>
            </a:extLst>
          </p:cNvPr>
          <p:cNvSpPr>
            <a:spLocks noChangeAspect="1" noChangeArrowheads="1" noTextEdit="1"/>
          </p:cNvSpPr>
          <p:nvPr/>
        </p:nvSpPr>
        <p:spPr bwMode="auto">
          <a:xfrm>
            <a:off x="1588" y="4763"/>
            <a:ext cx="121888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0" name="Freeform 7">
            <a:extLst>
              <a:ext uri="{FF2B5EF4-FFF2-40B4-BE49-F238E27FC236}">
                <a16:creationId xmlns:a16="http://schemas.microsoft.com/office/drawing/2014/main" id="{7455F40D-8DD5-4E65-8806-E705D9FF4CA9}"/>
              </a:ext>
            </a:extLst>
          </p:cNvPr>
          <p:cNvSpPr>
            <a:spLocks/>
          </p:cNvSpPr>
          <p:nvPr/>
        </p:nvSpPr>
        <p:spPr bwMode="auto">
          <a:xfrm>
            <a:off x="6473825" y="4948238"/>
            <a:ext cx="4951413" cy="1371600"/>
          </a:xfrm>
          <a:custGeom>
            <a:avLst/>
            <a:gdLst>
              <a:gd name="T0" fmla="*/ 0 w 13012"/>
              <a:gd name="T1" fmla="*/ 871 h 3606"/>
              <a:gd name="T2" fmla="*/ 13012 w 13012"/>
              <a:gd name="T3" fmla="*/ 0 h 3606"/>
              <a:gd name="T4" fmla="*/ 12243 w 13012"/>
              <a:gd name="T5" fmla="*/ 3606 h 3606"/>
              <a:gd name="T6" fmla="*/ 1747 w 13012"/>
              <a:gd name="T7" fmla="*/ 3501 h 3606"/>
              <a:gd name="T8" fmla="*/ 0 w 13012"/>
              <a:gd name="T9" fmla="*/ 871 h 3606"/>
            </a:gdLst>
            <a:ahLst/>
            <a:cxnLst>
              <a:cxn ang="0">
                <a:pos x="T0" y="T1"/>
              </a:cxn>
              <a:cxn ang="0">
                <a:pos x="T2" y="T3"/>
              </a:cxn>
              <a:cxn ang="0">
                <a:pos x="T4" y="T5"/>
              </a:cxn>
              <a:cxn ang="0">
                <a:pos x="T6" y="T7"/>
              </a:cxn>
              <a:cxn ang="0">
                <a:pos x="T8" y="T9"/>
              </a:cxn>
            </a:cxnLst>
            <a:rect l="0" t="0" r="r" b="b"/>
            <a:pathLst>
              <a:path w="13012" h="3606">
                <a:moveTo>
                  <a:pt x="0" y="871"/>
                </a:moveTo>
                <a:lnTo>
                  <a:pt x="13012" y="0"/>
                </a:lnTo>
                <a:lnTo>
                  <a:pt x="12243" y="3606"/>
                </a:lnTo>
                <a:lnTo>
                  <a:pt x="1747" y="3501"/>
                </a:lnTo>
                <a:lnTo>
                  <a:pt x="0" y="871"/>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1" name="Freeform 8">
            <a:extLst>
              <a:ext uri="{FF2B5EF4-FFF2-40B4-BE49-F238E27FC236}">
                <a16:creationId xmlns:a16="http://schemas.microsoft.com/office/drawing/2014/main" id="{56FF89C3-F34B-43B0-8662-30A377111E01}"/>
              </a:ext>
            </a:extLst>
          </p:cNvPr>
          <p:cNvSpPr>
            <a:spLocks/>
          </p:cNvSpPr>
          <p:nvPr/>
        </p:nvSpPr>
        <p:spPr bwMode="auto">
          <a:xfrm>
            <a:off x="7001669" y="5016500"/>
            <a:ext cx="4043363" cy="1104900"/>
          </a:xfrm>
          <a:custGeom>
            <a:avLst/>
            <a:gdLst>
              <a:gd name="T0" fmla="*/ 10367 w 10626"/>
              <a:gd name="T1" fmla="*/ 2902 h 2902"/>
              <a:gd name="T2" fmla="*/ 259 w 10626"/>
              <a:gd name="T3" fmla="*/ 2902 h 2902"/>
              <a:gd name="T4" fmla="*/ 0 w 10626"/>
              <a:gd name="T5" fmla="*/ 2643 h 2902"/>
              <a:gd name="T6" fmla="*/ 0 w 10626"/>
              <a:gd name="T7" fmla="*/ 260 h 2902"/>
              <a:gd name="T8" fmla="*/ 259 w 10626"/>
              <a:gd name="T9" fmla="*/ 0 h 2902"/>
              <a:gd name="T10" fmla="*/ 10367 w 10626"/>
              <a:gd name="T11" fmla="*/ 0 h 2902"/>
              <a:gd name="T12" fmla="*/ 10626 w 10626"/>
              <a:gd name="T13" fmla="*/ 260 h 2902"/>
              <a:gd name="T14" fmla="*/ 10626 w 10626"/>
              <a:gd name="T15" fmla="*/ 2643 h 2902"/>
              <a:gd name="T16" fmla="*/ 10367 w 10626"/>
              <a:gd name="T17" fmla="*/ 290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6" h="2902">
                <a:moveTo>
                  <a:pt x="10367" y="2902"/>
                </a:moveTo>
                <a:lnTo>
                  <a:pt x="259" y="2902"/>
                </a:lnTo>
                <a:cubicBezTo>
                  <a:pt x="116" y="2902"/>
                  <a:pt x="0" y="2785"/>
                  <a:pt x="0" y="2643"/>
                </a:cubicBezTo>
                <a:lnTo>
                  <a:pt x="0" y="260"/>
                </a:lnTo>
                <a:cubicBezTo>
                  <a:pt x="0" y="117"/>
                  <a:pt x="116" y="0"/>
                  <a:pt x="259" y="0"/>
                </a:cubicBezTo>
                <a:lnTo>
                  <a:pt x="10367" y="0"/>
                </a:lnTo>
                <a:cubicBezTo>
                  <a:pt x="10510" y="0"/>
                  <a:pt x="10626" y="117"/>
                  <a:pt x="10626" y="260"/>
                </a:cubicBezTo>
                <a:lnTo>
                  <a:pt x="10626" y="2643"/>
                </a:lnTo>
                <a:cubicBezTo>
                  <a:pt x="10626" y="2785"/>
                  <a:pt x="10510" y="2902"/>
                  <a:pt x="10367" y="2902"/>
                </a:cubicBezTo>
                <a:close/>
              </a:path>
            </a:pathLst>
          </a:custGeom>
          <a:solidFill>
            <a:srgbClr val="F0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2" name="Freeform: Shape 421">
            <a:extLst>
              <a:ext uri="{FF2B5EF4-FFF2-40B4-BE49-F238E27FC236}">
                <a16:creationId xmlns:a16="http://schemas.microsoft.com/office/drawing/2014/main" id="{ED32E947-F128-4A6E-B679-8F7451067ADB}"/>
              </a:ext>
            </a:extLst>
          </p:cNvPr>
          <p:cNvSpPr>
            <a:spLocks/>
          </p:cNvSpPr>
          <p:nvPr/>
        </p:nvSpPr>
        <p:spPr bwMode="auto">
          <a:xfrm>
            <a:off x="7121525" y="4952207"/>
            <a:ext cx="873125" cy="977107"/>
          </a:xfrm>
          <a:custGeom>
            <a:avLst/>
            <a:gdLst>
              <a:gd name="connsiteX0" fmla="*/ 117475 w 1746250"/>
              <a:gd name="connsiteY0" fmla="*/ 0 h 1954213"/>
              <a:gd name="connsiteX1" fmla="*/ 931482 w 1746250"/>
              <a:gd name="connsiteY1" fmla="*/ 0 h 1954213"/>
              <a:gd name="connsiteX2" fmla="*/ 1746250 w 1746250"/>
              <a:gd name="connsiteY2" fmla="*/ 0 h 1954213"/>
              <a:gd name="connsiteX3" fmla="*/ 1746250 w 1746250"/>
              <a:gd name="connsiteY3" fmla="*/ 1954213 h 1954213"/>
              <a:gd name="connsiteX4" fmla="*/ 931482 w 1746250"/>
              <a:gd name="connsiteY4" fmla="*/ 1748667 h 1954213"/>
              <a:gd name="connsiteX5" fmla="*/ 117475 w 1746250"/>
              <a:gd name="connsiteY5" fmla="*/ 1954213 h 1954213"/>
              <a:gd name="connsiteX6" fmla="*/ 117475 w 1746250"/>
              <a:gd name="connsiteY6" fmla="*/ 128588 h 1954213"/>
              <a:gd name="connsiteX7" fmla="*/ 0 w 1746250"/>
              <a:gd name="connsiteY7" fmla="*/ 128588 h 1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50" h="1954213">
                <a:moveTo>
                  <a:pt x="117475" y="0"/>
                </a:moveTo>
                <a:lnTo>
                  <a:pt x="931482" y="0"/>
                </a:lnTo>
                <a:lnTo>
                  <a:pt x="1746250" y="0"/>
                </a:lnTo>
                <a:lnTo>
                  <a:pt x="1746250" y="1954213"/>
                </a:lnTo>
                <a:lnTo>
                  <a:pt x="931482" y="1748667"/>
                </a:lnTo>
                <a:lnTo>
                  <a:pt x="117475" y="1954213"/>
                </a:lnTo>
                <a:lnTo>
                  <a:pt x="117475" y="128588"/>
                </a:lnTo>
                <a:lnTo>
                  <a:pt x="0" y="128588"/>
                </a:lnTo>
                <a:close/>
              </a:path>
            </a:pathLst>
          </a:custGeom>
          <a:solidFill>
            <a:schemeClr val="accent4"/>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23" name="Freeform 11">
            <a:extLst>
              <a:ext uri="{FF2B5EF4-FFF2-40B4-BE49-F238E27FC236}">
                <a16:creationId xmlns:a16="http://schemas.microsoft.com/office/drawing/2014/main" id="{F5BC6E4F-AB3C-4C9A-A273-91DB28C250A4}"/>
              </a:ext>
            </a:extLst>
          </p:cNvPr>
          <p:cNvSpPr>
            <a:spLocks/>
          </p:cNvSpPr>
          <p:nvPr/>
        </p:nvSpPr>
        <p:spPr bwMode="auto">
          <a:xfrm>
            <a:off x="7121525" y="4952207"/>
            <a:ext cx="58738" cy="64294"/>
          </a:xfrm>
          <a:custGeom>
            <a:avLst/>
            <a:gdLst>
              <a:gd name="T0" fmla="*/ 155 w 155"/>
              <a:gd name="T1" fmla="*/ 0 h 169"/>
              <a:gd name="T2" fmla="*/ 0 w 155"/>
              <a:gd name="T3" fmla="*/ 169 h 169"/>
              <a:gd name="T4" fmla="*/ 155 w 155"/>
              <a:gd name="T5" fmla="*/ 169 h 169"/>
              <a:gd name="T6" fmla="*/ 155 w 155"/>
              <a:gd name="T7" fmla="*/ 0 h 169"/>
            </a:gdLst>
            <a:ahLst/>
            <a:cxnLst>
              <a:cxn ang="0">
                <a:pos x="T0" y="T1"/>
              </a:cxn>
              <a:cxn ang="0">
                <a:pos x="T2" y="T3"/>
              </a:cxn>
              <a:cxn ang="0">
                <a:pos x="T4" y="T5"/>
              </a:cxn>
              <a:cxn ang="0">
                <a:pos x="T6" y="T7"/>
              </a:cxn>
            </a:cxnLst>
            <a:rect l="0" t="0" r="r" b="b"/>
            <a:pathLst>
              <a:path w="155" h="169">
                <a:moveTo>
                  <a:pt x="155" y="0"/>
                </a:moveTo>
                <a:lnTo>
                  <a:pt x="0" y="169"/>
                </a:lnTo>
                <a:lnTo>
                  <a:pt x="155" y="169"/>
                </a:lnTo>
                <a:lnTo>
                  <a:pt x="155" y="0"/>
                </a:lnTo>
                <a:close/>
              </a:path>
            </a:pathLst>
          </a:custGeom>
          <a:solidFill>
            <a:srgbClr val="111340">
              <a:alpha val="3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4" name="Freeform 90">
            <a:extLst>
              <a:ext uri="{FF2B5EF4-FFF2-40B4-BE49-F238E27FC236}">
                <a16:creationId xmlns:a16="http://schemas.microsoft.com/office/drawing/2014/main" id="{99D81EDE-B675-4A98-BA25-00A927C91B4B}"/>
              </a:ext>
            </a:extLst>
          </p:cNvPr>
          <p:cNvSpPr>
            <a:spLocks/>
          </p:cNvSpPr>
          <p:nvPr/>
        </p:nvSpPr>
        <p:spPr bwMode="auto">
          <a:xfrm>
            <a:off x="6473825" y="3375819"/>
            <a:ext cx="4951413" cy="1371600"/>
          </a:xfrm>
          <a:custGeom>
            <a:avLst/>
            <a:gdLst>
              <a:gd name="T0" fmla="*/ 0 w 13012"/>
              <a:gd name="T1" fmla="*/ 870 h 3605"/>
              <a:gd name="T2" fmla="*/ 13012 w 13012"/>
              <a:gd name="T3" fmla="*/ 0 h 3605"/>
              <a:gd name="T4" fmla="*/ 12243 w 13012"/>
              <a:gd name="T5" fmla="*/ 3605 h 3605"/>
              <a:gd name="T6" fmla="*/ 1747 w 13012"/>
              <a:gd name="T7" fmla="*/ 3501 h 3605"/>
              <a:gd name="T8" fmla="*/ 0 w 13012"/>
              <a:gd name="T9" fmla="*/ 870 h 3605"/>
            </a:gdLst>
            <a:ahLst/>
            <a:cxnLst>
              <a:cxn ang="0">
                <a:pos x="T0" y="T1"/>
              </a:cxn>
              <a:cxn ang="0">
                <a:pos x="T2" y="T3"/>
              </a:cxn>
              <a:cxn ang="0">
                <a:pos x="T4" y="T5"/>
              </a:cxn>
              <a:cxn ang="0">
                <a:pos x="T6" y="T7"/>
              </a:cxn>
              <a:cxn ang="0">
                <a:pos x="T8" y="T9"/>
              </a:cxn>
            </a:cxnLst>
            <a:rect l="0" t="0" r="r" b="b"/>
            <a:pathLst>
              <a:path w="13012" h="3605">
                <a:moveTo>
                  <a:pt x="0" y="870"/>
                </a:moveTo>
                <a:lnTo>
                  <a:pt x="13012" y="0"/>
                </a:lnTo>
                <a:lnTo>
                  <a:pt x="12243" y="3605"/>
                </a:lnTo>
                <a:lnTo>
                  <a:pt x="1747" y="3501"/>
                </a:lnTo>
                <a:lnTo>
                  <a:pt x="0" y="87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5" name="Freeform 91">
            <a:extLst>
              <a:ext uri="{FF2B5EF4-FFF2-40B4-BE49-F238E27FC236}">
                <a16:creationId xmlns:a16="http://schemas.microsoft.com/office/drawing/2014/main" id="{7527206D-0B8E-4AC2-914F-942EFD63310D}"/>
              </a:ext>
            </a:extLst>
          </p:cNvPr>
          <p:cNvSpPr>
            <a:spLocks/>
          </p:cNvSpPr>
          <p:nvPr/>
        </p:nvSpPr>
        <p:spPr bwMode="auto">
          <a:xfrm>
            <a:off x="7001669" y="3444082"/>
            <a:ext cx="4043363" cy="1104107"/>
          </a:xfrm>
          <a:custGeom>
            <a:avLst/>
            <a:gdLst>
              <a:gd name="T0" fmla="*/ 10367 w 10626"/>
              <a:gd name="T1" fmla="*/ 2901 h 2901"/>
              <a:gd name="T2" fmla="*/ 259 w 10626"/>
              <a:gd name="T3" fmla="*/ 2901 h 2901"/>
              <a:gd name="T4" fmla="*/ 0 w 10626"/>
              <a:gd name="T5" fmla="*/ 2642 h 2901"/>
              <a:gd name="T6" fmla="*/ 0 w 10626"/>
              <a:gd name="T7" fmla="*/ 259 h 2901"/>
              <a:gd name="T8" fmla="*/ 259 w 10626"/>
              <a:gd name="T9" fmla="*/ 0 h 2901"/>
              <a:gd name="T10" fmla="*/ 10367 w 10626"/>
              <a:gd name="T11" fmla="*/ 0 h 2901"/>
              <a:gd name="T12" fmla="*/ 10626 w 10626"/>
              <a:gd name="T13" fmla="*/ 259 h 2901"/>
              <a:gd name="T14" fmla="*/ 10626 w 10626"/>
              <a:gd name="T15" fmla="*/ 2642 h 2901"/>
              <a:gd name="T16" fmla="*/ 10367 w 10626"/>
              <a:gd name="T17" fmla="*/ 2901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6" h="2901">
                <a:moveTo>
                  <a:pt x="10367" y="2901"/>
                </a:moveTo>
                <a:lnTo>
                  <a:pt x="259" y="2901"/>
                </a:lnTo>
                <a:cubicBezTo>
                  <a:pt x="116" y="2901"/>
                  <a:pt x="0" y="2785"/>
                  <a:pt x="0" y="2642"/>
                </a:cubicBezTo>
                <a:lnTo>
                  <a:pt x="0" y="259"/>
                </a:lnTo>
                <a:cubicBezTo>
                  <a:pt x="0" y="117"/>
                  <a:pt x="116" y="0"/>
                  <a:pt x="259" y="0"/>
                </a:cubicBezTo>
                <a:lnTo>
                  <a:pt x="10367" y="0"/>
                </a:lnTo>
                <a:cubicBezTo>
                  <a:pt x="10510" y="0"/>
                  <a:pt x="10626" y="117"/>
                  <a:pt x="10626" y="259"/>
                </a:cubicBezTo>
                <a:lnTo>
                  <a:pt x="10626" y="2642"/>
                </a:lnTo>
                <a:cubicBezTo>
                  <a:pt x="10626" y="2785"/>
                  <a:pt x="10510" y="2901"/>
                  <a:pt x="10367" y="2901"/>
                </a:cubicBezTo>
                <a:close/>
              </a:path>
            </a:pathLst>
          </a:custGeom>
          <a:solidFill>
            <a:srgbClr val="F0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26" name="Freeform: Shape 425">
            <a:extLst>
              <a:ext uri="{FF2B5EF4-FFF2-40B4-BE49-F238E27FC236}">
                <a16:creationId xmlns:a16="http://schemas.microsoft.com/office/drawing/2014/main" id="{827053C2-230D-4C9F-8AF4-550AC41995A2}"/>
              </a:ext>
            </a:extLst>
          </p:cNvPr>
          <p:cNvSpPr>
            <a:spLocks/>
          </p:cNvSpPr>
          <p:nvPr/>
        </p:nvSpPr>
        <p:spPr bwMode="auto">
          <a:xfrm>
            <a:off x="7121525" y="3379788"/>
            <a:ext cx="873125" cy="976313"/>
          </a:xfrm>
          <a:custGeom>
            <a:avLst/>
            <a:gdLst>
              <a:gd name="connsiteX0" fmla="*/ 117475 w 1746250"/>
              <a:gd name="connsiteY0" fmla="*/ 0 h 1952625"/>
              <a:gd name="connsiteX1" fmla="*/ 931482 w 1746250"/>
              <a:gd name="connsiteY1" fmla="*/ 0 h 1952625"/>
              <a:gd name="connsiteX2" fmla="*/ 1746250 w 1746250"/>
              <a:gd name="connsiteY2" fmla="*/ 0 h 1952625"/>
              <a:gd name="connsiteX3" fmla="*/ 1746250 w 1746250"/>
              <a:gd name="connsiteY3" fmla="*/ 1952625 h 1952625"/>
              <a:gd name="connsiteX4" fmla="*/ 931482 w 1746250"/>
              <a:gd name="connsiteY4" fmla="*/ 1747246 h 1952625"/>
              <a:gd name="connsiteX5" fmla="*/ 117475 w 1746250"/>
              <a:gd name="connsiteY5" fmla="*/ 1952625 h 1952625"/>
              <a:gd name="connsiteX6" fmla="*/ 117475 w 1746250"/>
              <a:gd name="connsiteY6" fmla="*/ 128588 h 1952625"/>
              <a:gd name="connsiteX7" fmla="*/ 0 w 1746250"/>
              <a:gd name="connsiteY7" fmla="*/ 12858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50" h="1952625">
                <a:moveTo>
                  <a:pt x="117475" y="0"/>
                </a:moveTo>
                <a:lnTo>
                  <a:pt x="931482" y="0"/>
                </a:lnTo>
                <a:lnTo>
                  <a:pt x="1746250" y="0"/>
                </a:lnTo>
                <a:lnTo>
                  <a:pt x="1746250" y="1952625"/>
                </a:lnTo>
                <a:lnTo>
                  <a:pt x="931482" y="1747246"/>
                </a:lnTo>
                <a:lnTo>
                  <a:pt x="117475" y="1952625"/>
                </a:lnTo>
                <a:lnTo>
                  <a:pt x="117475" y="128588"/>
                </a:lnTo>
                <a:lnTo>
                  <a:pt x="0" y="128588"/>
                </a:lnTo>
                <a:close/>
              </a:path>
            </a:pathLst>
          </a:custGeom>
          <a:solidFill>
            <a:schemeClr val="accent3"/>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27" name="Freeform 94">
            <a:extLst>
              <a:ext uri="{FF2B5EF4-FFF2-40B4-BE49-F238E27FC236}">
                <a16:creationId xmlns:a16="http://schemas.microsoft.com/office/drawing/2014/main" id="{B32A22AB-D417-45D4-948A-1929BDD63391}"/>
              </a:ext>
            </a:extLst>
          </p:cNvPr>
          <p:cNvSpPr>
            <a:spLocks/>
          </p:cNvSpPr>
          <p:nvPr/>
        </p:nvSpPr>
        <p:spPr bwMode="auto">
          <a:xfrm>
            <a:off x="7121525" y="3379788"/>
            <a:ext cx="58738" cy="64294"/>
          </a:xfrm>
          <a:custGeom>
            <a:avLst/>
            <a:gdLst>
              <a:gd name="T0" fmla="*/ 155 w 155"/>
              <a:gd name="T1" fmla="*/ 0 h 170"/>
              <a:gd name="T2" fmla="*/ 0 w 155"/>
              <a:gd name="T3" fmla="*/ 170 h 170"/>
              <a:gd name="T4" fmla="*/ 155 w 155"/>
              <a:gd name="T5" fmla="*/ 170 h 170"/>
              <a:gd name="T6" fmla="*/ 155 w 155"/>
              <a:gd name="T7" fmla="*/ 0 h 170"/>
            </a:gdLst>
            <a:ahLst/>
            <a:cxnLst>
              <a:cxn ang="0">
                <a:pos x="T0" y="T1"/>
              </a:cxn>
              <a:cxn ang="0">
                <a:pos x="T2" y="T3"/>
              </a:cxn>
              <a:cxn ang="0">
                <a:pos x="T4" y="T5"/>
              </a:cxn>
              <a:cxn ang="0">
                <a:pos x="T6" y="T7"/>
              </a:cxn>
            </a:cxnLst>
            <a:rect l="0" t="0" r="r" b="b"/>
            <a:pathLst>
              <a:path w="155" h="170">
                <a:moveTo>
                  <a:pt x="155" y="0"/>
                </a:moveTo>
                <a:lnTo>
                  <a:pt x="0" y="170"/>
                </a:lnTo>
                <a:lnTo>
                  <a:pt x="155" y="170"/>
                </a:lnTo>
                <a:lnTo>
                  <a:pt x="155" y="0"/>
                </a:lnTo>
                <a:close/>
              </a:path>
            </a:pathLst>
          </a:custGeom>
          <a:solidFill>
            <a:srgbClr val="111340">
              <a:alpha val="3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nvGrpSpPr>
          <p:cNvPr id="428" name="Group 427">
            <a:extLst>
              <a:ext uri="{FF2B5EF4-FFF2-40B4-BE49-F238E27FC236}">
                <a16:creationId xmlns:a16="http://schemas.microsoft.com/office/drawing/2014/main" id="{BB78F28E-B337-475F-902B-23B2CA65805D}"/>
              </a:ext>
            </a:extLst>
          </p:cNvPr>
          <p:cNvGrpSpPr/>
          <p:nvPr/>
        </p:nvGrpSpPr>
        <p:grpSpPr>
          <a:xfrm>
            <a:off x="1588" y="1644650"/>
            <a:ext cx="5882482" cy="4663282"/>
            <a:chOff x="0" y="3289300"/>
            <a:chExt cx="11764963" cy="9326563"/>
          </a:xfrm>
        </p:grpSpPr>
        <p:sp>
          <p:nvSpPr>
            <p:cNvPr id="429" name="Freeform 169">
              <a:extLst>
                <a:ext uri="{FF2B5EF4-FFF2-40B4-BE49-F238E27FC236}">
                  <a16:creationId xmlns:a16="http://schemas.microsoft.com/office/drawing/2014/main" id="{630509C5-B44B-492C-8F2C-0C996382FF16}"/>
                </a:ext>
              </a:extLst>
            </p:cNvPr>
            <p:cNvSpPr>
              <a:spLocks/>
            </p:cNvSpPr>
            <p:nvPr/>
          </p:nvSpPr>
          <p:spPr bwMode="auto">
            <a:xfrm>
              <a:off x="4429125" y="8339138"/>
              <a:ext cx="6024563" cy="2651125"/>
            </a:xfrm>
            <a:custGeom>
              <a:avLst/>
              <a:gdLst>
                <a:gd name="T0" fmla="*/ 7716 w 7916"/>
                <a:gd name="T1" fmla="*/ 3485 h 3485"/>
                <a:gd name="T2" fmla="*/ 200 w 7916"/>
                <a:gd name="T3" fmla="*/ 3485 h 3485"/>
                <a:gd name="T4" fmla="*/ 0 w 7916"/>
                <a:gd name="T5" fmla="*/ 3285 h 3485"/>
                <a:gd name="T6" fmla="*/ 0 w 7916"/>
                <a:gd name="T7" fmla="*/ 200 h 3485"/>
                <a:gd name="T8" fmla="*/ 200 w 7916"/>
                <a:gd name="T9" fmla="*/ 0 h 3485"/>
                <a:gd name="T10" fmla="*/ 7716 w 7916"/>
                <a:gd name="T11" fmla="*/ 0 h 3485"/>
                <a:gd name="T12" fmla="*/ 7916 w 7916"/>
                <a:gd name="T13" fmla="*/ 200 h 3485"/>
                <a:gd name="T14" fmla="*/ 7916 w 7916"/>
                <a:gd name="T15" fmla="*/ 3285 h 3485"/>
                <a:gd name="T16" fmla="*/ 7716 w 7916"/>
                <a:gd name="T17" fmla="*/ 3485 h 3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16" h="3485">
                  <a:moveTo>
                    <a:pt x="7716" y="3485"/>
                  </a:moveTo>
                  <a:lnTo>
                    <a:pt x="200" y="3485"/>
                  </a:lnTo>
                  <a:cubicBezTo>
                    <a:pt x="90" y="3485"/>
                    <a:pt x="0" y="3395"/>
                    <a:pt x="0" y="3285"/>
                  </a:cubicBezTo>
                  <a:lnTo>
                    <a:pt x="0" y="200"/>
                  </a:lnTo>
                  <a:cubicBezTo>
                    <a:pt x="0" y="90"/>
                    <a:pt x="90" y="0"/>
                    <a:pt x="200" y="0"/>
                  </a:cubicBezTo>
                  <a:lnTo>
                    <a:pt x="7716" y="0"/>
                  </a:lnTo>
                  <a:cubicBezTo>
                    <a:pt x="7826" y="0"/>
                    <a:pt x="7916" y="90"/>
                    <a:pt x="7916" y="200"/>
                  </a:cubicBezTo>
                  <a:lnTo>
                    <a:pt x="7916" y="3285"/>
                  </a:lnTo>
                  <a:cubicBezTo>
                    <a:pt x="7916" y="3395"/>
                    <a:pt x="7826" y="3485"/>
                    <a:pt x="7716" y="3485"/>
                  </a:cubicBezTo>
                  <a:close/>
                </a:path>
              </a:pathLst>
            </a:custGeom>
            <a:solidFill>
              <a:srgbClr val="2C2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0" name="Rectangle 170">
              <a:extLst>
                <a:ext uri="{FF2B5EF4-FFF2-40B4-BE49-F238E27FC236}">
                  <a16:creationId xmlns:a16="http://schemas.microsoft.com/office/drawing/2014/main" id="{0A5EA26D-FEEB-4278-9AC9-F38356E75411}"/>
                </a:ext>
              </a:extLst>
            </p:cNvPr>
            <p:cNvSpPr>
              <a:spLocks noChangeArrowheads="1"/>
            </p:cNvSpPr>
            <p:nvPr/>
          </p:nvSpPr>
          <p:spPr bwMode="auto">
            <a:xfrm>
              <a:off x="4911725" y="8570913"/>
              <a:ext cx="4929188" cy="21875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1" name="Rectangle 173">
              <a:extLst>
                <a:ext uri="{FF2B5EF4-FFF2-40B4-BE49-F238E27FC236}">
                  <a16:creationId xmlns:a16="http://schemas.microsoft.com/office/drawing/2014/main" id="{AAF51010-B8AA-499B-8A84-CDD9BDAF8B35}"/>
                </a:ext>
              </a:extLst>
            </p:cNvPr>
            <p:cNvSpPr>
              <a:spLocks noChangeArrowheads="1"/>
            </p:cNvSpPr>
            <p:nvPr/>
          </p:nvSpPr>
          <p:spPr bwMode="auto">
            <a:xfrm>
              <a:off x="5991225" y="8769350"/>
              <a:ext cx="1846263" cy="1846263"/>
            </a:xfrm>
            <a:prstGeom prst="rect">
              <a:avLst/>
            </a:prstGeom>
            <a:solidFill>
              <a:srgbClr val="DDDB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2" name="Freeform: Shape 431">
              <a:extLst>
                <a:ext uri="{FF2B5EF4-FFF2-40B4-BE49-F238E27FC236}">
                  <a16:creationId xmlns:a16="http://schemas.microsoft.com/office/drawing/2014/main" id="{95291EC4-9A81-4400-959B-16BEA404BE8C}"/>
                </a:ext>
              </a:extLst>
            </p:cNvPr>
            <p:cNvSpPr>
              <a:spLocks/>
            </p:cNvSpPr>
            <p:nvPr/>
          </p:nvSpPr>
          <p:spPr bwMode="auto">
            <a:xfrm>
              <a:off x="6084887" y="8866188"/>
              <a:ext cx="1646239" cy="1666875"/>
            </a:xfrm>
            <a:custGeom>
              <a:avLst/>
              <a:gdLst>
                <a:gd name="connsiteX0" fmla="*/ 444500 w 1646239"/>
                <a:gd name="connsiteY0" fmla="*/ 1565275 h 1666875"/>
                <a:gd name="connsiteX1" fmla="*/ 1214438 w 1646239"/>
                <a:gd name="connsiteY1" fmla="*/ 1565275 h 1666875"/>
                <a:gd name="connsiteX2" fmla="*/ 1214438 w 1646239"/>
                <a:gd name="connsiteY2" fmla="*/ 1603375 h 1666875"/>
                <a:gd name="connsiteX3" fmla="*/ 444500 w 1646239"/>
                <a:gd name="connsiteY3" fmla="*/ 1603375 h 1666875"/>
                <a:gd name="connsiteX4" fmla="*/ 444500 w 1646239"/>
                <a:gd name="connsiteY4" fmla="*/ 1516062 h 1666875"/>
                <a:gd name="connsiteX5" fmla="*/ 1214438 w 1646239"/>
                <a:gd name="connsiteY5" fmla="*/ 1516062 h 1666875"/>
                <a:gd name="connsiteX6" fmla="*/ 1214438 w 1646239"/>
                <a:gd name="connsiteY6" fmla="*/ 1535112 h 1666875"/>
                <a:gd name="connsiteX7" fmla="*/ 444500 w 1646239"/>
                <a:gd name="connsiteY7" fmla="*/ 1535112 h 1666875"/>
                <a:gd name="connsiteX8" fmla="*/ 1633242 w 1646239"/>
                <a:gd name="connsiteY8" fmla="*/ 1500187 h 1666875"/>
                <a:gd name="connsiteX9" fmla="*/ 1646239 w 1646239"/>
                <a:gd name="connsiteY9" fmla="*/ 1500187 h 1666875"/>
                <a:gd name="connsiteX10" fmla="*/ 1646239 w 1646239"/>
                <a:gd name="connsiteY10" fmla="*/ 1666875 h 1666875"/>
                <a:gd name="connsiteX11" fmla="*/ 1438276 w 1646239"/>
                <a:gd name="connsiteY11" fmla="*/ 1666875 h 1666875"/>
                <a:gd name="connsiteX12" fmla="*/ 1438276 w 1646239"/>
                <a:gd name="connsiteY12" fmla="*/ 1653175 h 1666875"/>
                <a:gd name="connsiteX13" fmla="*/ 1633242 w 1646239"/>
                <a:gd name="connsiteY13" fmla="*/ 1653175 h 1666875"/>
                <a:gd name="connsiteX14" fmla="*/ 12700 w 1646239"/>
                <a:gd name="connsiteY14" fmla="*/ 1500187 h 1666875"/>
                <a:gd name="connsiteX15" fmla="*/ 25698 w 1646239"/>
                <a:gd name="connsiteY15" fmla="*/ 1500187 h 1666875"/>
                <a:gd name="connsiteX16" fmla="*/ 25698 w 1646239"/>
                <a:gd name="connsiteY16" fmla="*/ 1653175 h 1666875"/>
                <a:gd name="connsiteX17" fmla="*/ 220663 w 1646239"/>
                <a:gd name="connsiteY17" fmla="*/ 1653175 h 1666875"/>
                <a:gd name="connsiteX18" fmla="*/ 220663 w 1646239"/>
                <a:gd name="connsiteY18" fmla="*/ 1666875 h 1666875"/>
                <a:gd name="connsiteX19" fmla="*/ 12700 w 1646239"/>
                <a:gd name="connsiteY19" fmla="*/ 1666875 h 1666875"/>
                <a:gd name="connsiteX20" fmla="*/ 444500 w 1646239"/>
                <a:gd name="connsiteY20" fmla="*/ 1449387 h 1666875"/>
                <a:gd name="connsiteX21" fmla="*/ 1214438 w 1646239"/>
                <a:gd name="connsiteY21" fmla="*/ 1449387 h 1666875"/>
                <a:gd name="connsiteX22" fmla="*/ 1214438 w 1646239"/>
                <a:gd name="connsiteY22" fmla="*/ 1485900 h 1666875"/>
                <a:gd name="connsiteX23" fmla="*/ 444500 w 1646239"/>
                <a:gd name="connsiteY23" fmla="*/ 1485900 h 1666875"/>
                <a:gd name="connsiteX24" fmla="*/ 444500 w 1646239"/>
                <a:gd name="connsiteY24" fmla="*/ 1412875 h 1666875"/>
                <a:gd name="connsiteX25" fmla="*/ 1214438 w 1646239"/>
                <a:gd name="connsiteY25" fmla="*/ 1412875 h 1666875"/>
                <a:gd name="connsiteX26" fmla="*/ 1214438 w 1646239"/>
                <a:gd name="connsiteY26" fmla="*/ 1431925 h 1666875"/>
                <a:gd name="connsiteX27" fmla="*/ 444500 w 1646239"/>
                <a:gd name="connsiteY27" fmla="*/ 1431925 h 1666875"/>
                <a:gd name="connsiteX28" fmla="*/ 444500 w 1646239"/>
                <a:gd name="connsiteY28" fmla="*/ 1331912 h 1666875"/>
                <a:gd name="connsiteX29" fmla="*/ 1214438 w 1646239"/>
                <a:gd name="connsiteY29" fmla="*/ 1331912 h 1666875"/>
                <a:gd name="connsiteX30" fmla="*/ 1214438 w 1646239"/>
                <a:gd name="connsiteY30" fmla="*/ 1370012 h 1666875"/>
                <a:gd name="connsiteX31" fmla="*/ 444500 w 1646239"/>
                <a:gd name="connsiteY31" fmla="*/ 1370012 h 1666875"/>
                <a:gd name="connsiteX32" fmla="*/ 444500 w 1646239"/>
                <a:gd name="connsiteY32" fmla="*/ 1216025 h 1666875"/>
                <a:gd name="connsiteX33" fmla="*/ 1214438 w 1646239"/>
                <a:gd name="connsiteY33" fmla="*/ 1216025 h 1666875"/>
                <a:gd name="connsiteX34" fmla="*/ 1214438 w 1646239"/>
                <a:gd name="connsiteY34" fmla="*/ 1252538 h 1666875"/>
                <a:gd name="connsiteX35" fmla="*/ 444500 w 1646239"/>
                <a:gd name="connsiteY35" fmla="*/ 1252538 h 1666875"/>
                <a:gd name="connsiteX36" fmla="*/ 444500 w 1646239"/>
                <a:gd name="connsiteY36" fmla="*/ 1182687 h 1666875"/>
                <a:gd name="connsiteX37" fmla="*/ 1214438 w 1646239"/>
                <a:gd name="connsiteY37" fmla="*/ 1182687 h 1666875"/>
                <a:gd name="connsiteX38" fmla="*/ 1214438 w 1646239"/>
                <a:gd name="connsiteY38" fmla="*/ 1201737 h 1666875"/>
                <a:gd name="connsiteX39" fmla="*/ 444500 w 1646239"/>
                <a:gd name="connsiteY39" fmla="*/ 1201737 h 1666875"/>
                <a:gd name="connsiteX40" fmla="*/ 444500 w 1646239"/>
                <a:gd name="connsiteY40" fmla="*/ 1098550 h 1666875"/>
                <a:gd name="connsiteX41" fmla="*/ 1214438 w 1646239"/>
                <a:gd name="connsiteY41" fmla="*/ 1098550 h 1666875"/>
                <a:gd name="connsiteX42" fmla="*/ 1214438 w 1646239"/>
                <a:gd name="connsiteY42" fmla="*/ 1136650 h 1666875"/>
                <a:gd name="connsiteX43" fmla="*/ 444500 w 1646239"/>
                <a:gd name="connsiteY43" fmla="*/ 1136650 h 1666875"/>
                <a:gd name="connsiteX44" fmla="*/ 444500 w 1646239"/>
                <a:gd name="connsiteY44" fmla="*/ 982662 h 1666875"/>
                <a:gd name="connsiteX45" fmla="*/ 1214438 w 1646239"/>
                <a:gd name="connsiteY45" fmla="*/ 982662 h 1666875"/>
                <a:gd name="connsiteX46" fmla="*/ 1214438 w 1646239"/>
                <a:gd name="connsiteY46" fmla="*/ 1019175 h 1666875"/>
                <a:gd name="connsiteX47" fmla="*/ 444500 w 1646239"/>
                <a:gd name="connsiteY47" fmla="*/ 1019175 h 1666875"/>
                <a:gd name="connsiteX48" fmla="*/ 444500 w 1646239"/>
                <a:gd name="connsiteY48" fmla="*/ 955675 h 1666875"/>
                <a:gd name="connsiteX49" fmla="*/ 1214438 w 1646239"/>
                <a:gd name="connsiteY49" fmla="*/ 955675 h 1666875"/>
                <a:gd name="connsiteX50" fmla="*/ 1214438 w 1646239"/>
                <a:gd name="connsiteY50" fmla="*/ 966788 h 1666875"/>
                <a:gd name="connsiteX51" fmla="*/ 444500 w 1646239"/>
                <a:gd name="connsiteY51" fmla="*/ 966788 h 1666875"/>
                <a:gd name="connsiteX52" fmla="*/ 444500 w 1646239"/>
                <a:gd name="connsiteY52" fmla="*/ 914400 h 1666875"/>
                <a:gd name="connsiteX53" fmla="*/ 1214438 w 1646239"/>
                <a:gd name="connsiteY53" fmla="*/ 914400 h 1666875"/>
                <a:gd name="connsiteX54" fmla="*/ 1214438 w 1646239"/>
                <a:gd name="connsiteY54" fmla="*/ 933450 h 1666875"/>
                <a:gd name="connsiteX55" fmla="*/ 444500 w 1646239"/>
                <a:gd name="connsiteY55" fmla="*/ 933450 h 1666875"/>
                <a:gd name="connsiteX56" fmla="*/ 444500 w 1646239"/>
                <a:gd name="connsiteY56" fmla="*/ 866775 h 1666875"/>
                <a:gd name="connsiteX57" fmla="*/ 1214438 w 1646239"/>
                <a:gd name="connsiteY57" fmla="*/ 866775 h 1666875"/>
                <a:gd name="connsiteX58" fmla="*/ 1214438 w 1646239"/>
                <a:gd name="connsiteY58" fmla="*/ 903288 h 1666875"/>
                <a:gd name="connsiteX59" fmla="*/ 444500 w 1646239"/>
                <a:gd name="connsiteY59" fmla="*/ 903288 h 1666875"/>
                <a:gd name="connsiteX60" fmla="*/ 444500 w 1646239"/>
                <a:gd name="connsiteY60" fmla="*/ 749300 h 1666875"/>
                <a:gd name="connsiteX61" fmla="*/ 1214438 w 1646239"/>
                <a:gd name="connsiteY61" fmla="*/ 749300 h 1666875"/>
                <a:gd name="connsiteX62" fmla="*/ 1214438 w 1646239"/>
                <a:gd name="connsiteY62" fmla="*/ 787400 h 1666875"/>
                <a:gd name="connsiteX63" fmla="*/ 444500 w 1646239"/>
                <a:gd name="connsiteY63" fmla="*/ 787400 h 1666875"/>
                <a:gd name="connsiteX64" fmla="*/ 444500 w 1646239"/>
                <a:gd name="connsiteY64" fmla="*/ 709612 h 1666875"/>
                <a:gd name="connsiteX65" fmla="*/ 1214438 w 1646239"/>
                <a:gd name="connsiteY65" fmla="*/ 709612 h 1666875"/>
                <a:gd name="connsiteX66" fmla="*/ 1214438 w 1646239"/>
                <a:gd name="connsiteY66" fmla="*/ 728662 h 1666875"/>
                <a:gd name="connsiteX67" fmla="*/ 444500 w 1646239"/>
                <a:gd name="connsiteY67" fmla="*/ 728662 h 1666875"/>
                <a:gd name="connsiteX68" fmla="*/ 444500 w 1646239"/>
                <a:gd name="connsiteY68" fmla="*/ 631825 h 1666875"/>
                <a:gd name="connsiteX69" fmla="*/ 1214438 w 1646239"/>
                <a:gd name="connsiteY69" fmla="*/ 631825 h 1666875"/>
                <a:gd name="connsiteX70" fmla="*/ 1214438 w 1646239"/>
                <a:gd name="connsiteY70" fmla="*/ 669925 h 1666875"/>
                <a:gd name="connsiteX71" fmla="*/ 444500 w 1646239"/>
                <a:gd name="connsiteY71" fmla="*/ 669925 h 1666875"/>
                <a:gd name="connsiteX72" fmla="*/ 444500 w 1646239"/>
                <a:gd name="connsiteY72" fmla="*/ 515937 h 1666875"/>
                <a:gd name="connsiteX73" fmla="*/ 1214438 w 1646239"/>
                <a:gd name="connsiteY73" fmla="*/ 515937 h 1666875"/>
                <a:gd name="connsiteX74" fmla="*/ 1214438 w 1646239"/>
                <a:gd name="connsiteY74" fmla="*/ 554037 h 1666875"/>
                <a:gd name="connsiteX75" fmla="*/ 444500 w 1646239"/>
                <a:gd name="connsiteY75" fmla="*/ 554037 h 1666875"/>
                <a:gd name="connsiteX76" fmla="*/ 444500 w 1646239"/>
                <a:gd name="connsiteY76" fmla="*/ 466725 h 1666875"/>
                <a:gd name="connsiteX77" fmla="*/ 1214438 w 1646239"/>
                <a:gd name="connsiteY77" fmla="*/ 466725 h 1666875"/>
                <a:gd name="connsiteX78" fmla="*/ 1214438 w 1646239"/>
                <a:gd name="connsiteY78" fmla="*/ 485775 h 1666875"/>
                <a:gd name="connsiteX79" fmla="*/ 444500 w 1646239"/>
                <a:gd name="connsiteY79" fmla="*/ 485775 h 1666875"/>
                <a:gd name="connsiteX80" fmla="*/ 444500 w 1646239"/>
                <a:gd name="connsiteY80" fmla="*/ 400050 h 1666875"/>
                <a:gd name="connsiteX81" fmla="*/ 1214438 w 1646239"/>
                <a:gd name="connsiteY81" fmla="*/ 400050 h 1666875"/>
                <a:gd name="connsiteX82" fmla="*/ 1214438 w 1646239"/>
                <a:gd name="connsiteY82" fmla="*/ 436563 h 1666875"/>
                <a:gd name="connsiteX83" fmla="*/ 444500 w 1646239"/>
                <a:gd name="connsiteY83" fmla="*/ 436563 h 1666875"/>
                <a:gd name="connsiteX84" fmla="*/ 444500 w 1646239"/>
                <a:gd name="connsiteY84" fmla="*/ 339725 h 1666875"/>
                <a:gd name="connsiteX85" fmla="*/ 1214438 w 1646239"/>
                <a:gd name="connsiteY85" fmla="*/ 339725 h 1666875"/>
                <a:gd name="connsiteX86" fmla="*/ 1214438 w 1646239"/>
                <a:gd name="connsiteY86" fmla="*/ 350838 h 1666875"/>
                <a:gd name="connsiteX87" fmla="*/ 444500 w 1646239"/>
                <a:gd name="connsiteY87" fmla="*/ 350838 h 1666875"/>
                <a:gd name="connsiteX88" fmla="*/ 444500 w 1646239"/>
                <a:gd name="connsiteY88" fmla="*/ 282575 h 1666875"/>
                <a:gd name="connsiteX89" fmla="*/ 1214438 w 1646239"/>
                <a:gd name="connsiteY89" fmla="*/ 282575 h 1666875"/>
                <a:gd name="connsiteX90" fmla="*/ 1214438 w 1646239"/>
                <a:gd name="connsiteY90" fmla="*/ 320675 h 1666875"/>
                <a:gd name="connsiteX91" fmla="*/ 444500 w 1646239"/>
                <a:gd name="connsiteY91" fmla="*/ 320675 h 1666875"/>
                <a:gd name="connsiteX92" fmla="*/ 444500 w 1646239"/>
                <a:gd name="connsiteY92" fmla="*/ 227012 h 1666875"/>
                <a:gd name="connsiteX93" fmla="*/ 1214438 w 1646239"/>
                <a:gd name="connsiteY93" fmla="*/ 227012 h 1666875"/>
                <a:gd name="connsiteX94" fmla="*/ 1214438 w 1646239"/>
                <a:gd name="connsiteY94" fmla="*/ 246062 h 1666875"/>
                <a:gd name="connsiteX95" fmla="*/ 444500 w 1646239"/>
                <a:gd name="connsiteY95" fmla="*/ 246062 h 1666875"/>
                <a:gd name="connsiteX96" fmla="*/ 444500 w 1646239"/>
                <a:gd name="connsiteY96" fmla="*/ 166687 h 1666875"/>
                <a:gd name="connsiteX97" fmla="*/ 1214438 w 1646239"/>
                <a:gd name="connsiteY97" fmla="*/ 166687 h 1666875"/>
                <a:gd name="connsiteX98" fmla="*/ 1214438 w 1646239"/>
                <a:gd name="connsiteY98" fmla="*/ 204787 h 1666875"/>
                <a:gd name="connsiteX99" fmla="*/ 444500 w 1646239"/>
                <a:gd name="connsiteY99" fmla="*/ 204787 h 1666875"/>
                <a:gd name="connsiteX100" fmla="*/ 444500 w 1646239"/>
                <a:gd name="connsiteY100" fmla="*/ 107950 h 1666875"/>
                <a:gd name="connsiteX101" fmla="*/ 1214438 w 1646239"/>
                <a:gd name="connsiteY101" fmla="*/ 107950 h 1666875"/>
                <a:gd name="connsiteX102" fmla="*/ 1214438 w 1646239"/>
                <a:gd name="connsiteY102" fmla="*/ 119063 h 1666875"/>
                <a:gd name="connsiteX103" fmla="*/ 444500 w 1646239"/>
                <a:gd name="connsiteY103" fmla="*/ 119063 h 1666875"/>
                <a:gd name="connsiteX104" fmla="*/ 444500 w 1646239"/>
                <a:gd name="connsiteY104" fmla="*/ 49212 h 1666875"/>
                <a:gd name="connsiteX105" fmla="*/ 1214438 w 1646239"/>
                <a:gd name="connsiteY105" fmla="*/ 49212 h 1666875"/>
                <a:gd name="connsiteX106" fmla="*/ 1214438 w 1646239"/>
                <a:gd name="connsiteY106" fmla="*/ 87312 h 1666875"/>
                <a:gd name="connsiteX107" fmla="*/ 444500 w 1646239"/>
                <a:gd name="connsiteY107" fmla="*/ 87312 h 1666875"/>
                <a:gd name="connsiteX108" fmla="*/ 1425575 w 1646239"/>
                <a:gd name="connsiteY108" fmla="*/ 0 h 1666875"/>
                <a:gd name="connsiteX109" fmla="*/ 1633538 w 1646239"/>
                <a:gd name="connsiteY109" fmla="*/ 0 h 1666875"/>
                <a:gd name="connsiteX110" fmla="*/ 1633538 w 1646239"/>
                <a:gd name="connsiteY110" fmla="*/ 166688 h 1666875"/>
                <a:gd name="connsiteX111" fmla="*/ 1620541 w 1646239"/>
                <a:gd name="connsiteY111" fmla="*/ 166688 h 1666875"/>
                <a:gd name="connsiteX112" fmla="*/ 1620541 w 1646239"/>
                <a:gd name="connsiteY112" fmla="*/ 12939 h 1666875"/>
                <a:gd name="connsiteX113" fmla="*/ 1425575 w 1646239"/>
                <a:gd name="connsiteY113" fmla="*/ 12939 h 1666875"/>
                <a:gd name="connsiteX114" fmla="*/ 0 w 1646239"/>
                <a:gd name="connsiteY114" fmla="*/ 0 h 1666875"/>
                <a:gd name="connsiteX115" fmla="*/ 207963 w 1646239"/>
                <a:gd name="connsiteY115" fmla="*/ 0 h 1666875"/>
                <a:gd name="connsiteX116" fmla="*/ 207963 w 1646239"/>
                <a:gd name="connsiteY116" fmla="*/ 12939 h 1666875"/>
                <a:gd name="connsiteX117" fmla="*/ 12998 w 1646239"/>
                <a:gd name="connsiteY117" fmla="*/ 12939 h 1666875"/>
                <a:gd name="connsiteX118" fmla="*/ 12998 w 1646239"/>
                <a:gd name="connsiteY118" fmla="*/ 166688 h 1666875"/>
                <a:gd name="connsiteX119" fmla="*/ 0 w 1646239"/>
                <a:gd name="connsiteY119" fmla="*/ 166688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46239" h="1666875">
                  <a:moveTo>
                    <a:pt x="444500" y="1565275"/>
                  </a:moveTo>
                  <a:lnTo>
                    <a:pt x="1214438" y="1565275"/>
                  </a:lnTo>
                  <a:lnTo>
                    <a:pt x="1214438" y="1603375"/>
                  </a:lnTo>
                  <a:lnTo>
                    <a:pt x="444500" y="1603375"/>
                  </a:lnTo>
                  <a:close/>
                  <a:moveTo>
                    <a:pt x="444500" y="1516062"/>
                  </a:moveTo>
                  <a:lnTo>
                    <a:pt x="1214438" y="1516062"/>
                  </a:lnTo>
                  <a:lnTo>
                    <a:pt x="1214438" y="1535112"/>
                  </a:lnTo>
                  <a:lnTo>
                    <a:pt x="444500" y="1535112"/>
                  </a:lnTo>
                  <a:close/>
                  <a:moveTo>
                    <a:pt x="1633242" y="1500187"/>
                  </a:moveTo>
                  <a:lnTo>
                    <a:pt x="1646239" y="1500187"/>
                  </a:lnTo>
                  <a:lnTo>
                    <a:pt x="1646239" y="1666875"/>
                  </a:lnTo>
                  <a:lnTo>
                    <a:pt x="1438276" y="1666875"/>
                  </a:lnTo>
                  <a:lnTo>
                    <a:pt x="1438276" y="1653175"/>
                  </a:lnTo>
                  <a:lnTo>
                    <a:pt x="1633242" y="1653175"/>
                  </a:lnTo>
                  <a:close/>
                  <a:moveTo>
                    <a:pt x="12700" y="1500187"/>
                  </a:moveTo>
                  <a:lnTo>
                    <a:pt x="25698" y="1500187"/>
                  </a:lnTo>
                  <a:lnTo>
                    <a:pt x="25698" y="1653175"/>
                  </a:lnTo>
                  <a:lnTo>
                    <a:pt x="220663" y="1653175"/>
                  </a:lnTo>
                  <a:lnTo>
                    <a:pt x="220663" y="1666875"/>
                  </a:lnTo>
                  <a:lnTo>
                    <a:pt x="12700" y="1666875"/>
                  </a:lnTo>
                  <a:close/>
                  <a:moveTo>
                    <a:pt x="444500" y="1449387"/>
                  </a:moveTo>
                  <a:lnTo>
                    <a:pt x="1214438" y="1449387"/>
                  </a:lnTo>
                  <a:lnTo>
                    <a:pt x="1214438" y="1485900"/>
                  </a:lnTo>
                  <a:lnTo>
                    <a:pt x="444500" y="1485900"/>
                  </a:lnTo>
                  <a:close/>
                  <a:moveTo>
                    <a:pt x="444500" y="1412875"/>
                  </a:moveTo>
                  <a:lnTo>
                    <a:pt x="1214438" y="1412875"/>
                  </a:lnTo>
                  <a:lnTo>
                    <a:pt x="1214438" y="1431925"/>
                  </a:lnTo>
                  <a:lnTo>
                    <a:pt x="444500" y="1431925"/>
                  </a:lnTo>
                  <a:close/>
                  <a:moveTo>
                    <a:pt x="444500" y="1331912"/>
                  </a:moveTo>
                  <a:lnTo>
                    <a:pt x="1214438" y="1331912"/>
                  </a:lnTo>
                  <a:lnTo>
                    <a:pt x="1214438" y="1370012"/>
                  </a:lnTo>
                  <a:lnTo>
                    <a:pt x="444500" y="1370012"/>
                  </a:lnTo>
                  <a:close/>
                  <a:moveTo>
                    <a:pt x="444500" y="1216025"/>
                  </a:moveTo>
                  <a:lnTo>
                    <a:pt x="1214438" y="1216025"/>
                  </a:lnTo>
                  <a:lnTo>
                    <a:pt x="1214438" y="1252538"/>
                  </a:lnTo>
                  <a:lnTo>
                    <a:pt x="444500" y="1252538"/>
                  </a:lnTo>
                  <a:close/>
                  <a:moveTo>
                    <a:pt x="444500" y="1182687"/>
                  </a:moveTo>
                  <a:lnTo>
                    <a:pt x="1214438" y="1182687"/>
                  </a:lnTo>
                  <a:lnTo>
                    <a:pt x="1214438" y="1201737"/>
                  </a:lnTo>
                  <a:lnTo>
                    <a:pt x="444500" y="1201737"/>
                  </a:lnTo>
                  <a:close/>
                  <a:moveTo>
                    <a:pt x="444500" y="1098550"/>
                  </a:moveTo>
                  <a:lnTo>
                    <a:pt x="1214438" y="1098550"/>
                  </a:lnTo>
                  <a:lnTo>
                    <a:pt x="1214438" y="1136650"/>
                  </a:lnTo>
                  <a:lnTo>
                    <a:pt x="444500" y="1136650"/>
                  </a:lnTo>
                  <a:close/>
                  <a:moveTo>
                    <a:pt x="444500" y="982662"/>
                  </a:moveTo>
                  <a:lnTo>
                    <a:pt x="1214438" y="982662"/>
                  </a:lnTo>
                  <a:lnTo>
                    <a:pt x="1214438" y="1019175"/>
                  </a:lnTo>
                  <a:lnTo>
                    <a:pt x="444500" y="1019175"/>
                  </a:lnTo>
                  <a:close/>
                  <a:moveTo>
                    <a:pt x="444500" y="955675"/>
                  </a:moveTo>
                  <a:lnTo>
                    <a:pt x="1214438" y="955675"/>
                  </a:lnTo>
                  <a:lnTo>
                    <a:pt x="1214438" y="966788"/>
                  </a:lnTo>
                  <a:lnTo>
                    <a:pt x="444500" y="966788"/>
                  </a:lnTo>
                  <a:close/>
                  <a:moveTo>
                    <a:pt x="444500" y="914400"/>
                  </a:moveTo>
                  <a:lnTo>
                    <a:pt x="1214438" y="914400"/>
                  </a:lnTo>
                  <a:lnTo>
                    <a:pt x="1214438" y="933450"/>
                  </a:lnTo>
                  <a:lnTo>
                    <a:pt x="444500" y="933450"/>
                  </a:lnTo>
                  <a:close/>
                  <a:moveTo>
                    <a:pt x="444500" y="866775"/>
                  </a:moveTo>
                  <a:lnTo>
                    <a:pt x="1214438" y="866775"/>
                  </a:lnTo>
                  <a:lnTo>
                    <a:pt x="1214438" y="903288"/>
                  </a:lnTo>
                  <a:lnTo>
                    <a:pt x="444500" y="903288"/>
                  </a:lnTo>
                  <a:close/>
                  <a:moveTo>
                    <a:pt x="444500" y="749300"/>
                  </a:moveTo>
                  <a:lnTo>
                    <a:pt x="1214438" y="749300"/>
                  </a:lnTo>
                  <a:lnTo>
                    <a:pt x="1214438" y="787400"/>
                  </a:lnTo>
                  <a:lnTo>
                    <a:pt x="444500" y="787400"/>
                  </a:lnTo>
                  <a:close/>
                  <a:moveTo>
                    <a:pt x="444500" y="709612"/>
                  </a:moveTo>
                  <a:lnTo>
                    <a:pt x="1214438" y="709612"/>
                  </a:lnTo>
                  <a:lnTo>
                    <a:pt x="1214438" y="728662"/>
                  </a:lnTo>
                  <a:lnTo>
                    <a:pt x="444500" y="728662"/>
                  </a:lnTo>
                  <a:close/>
                  <a:moveTo>
                    <a:pt x="444500" y="631825"/>
                  </a:moveTo>
                  <a:lnTo>
                    <a:pt x="1214438" y="631825"/>
                  </a:lnTo>
                  <a:lnTo>
                    <a:pt x="1214438" y="669925"/>
                  </a:lnTo>
                  <a:lnTo>
                    <a:pt x="444500" y="669925"/>
                  </a:lnTo>
                  <a:close/>
                  <a:moveTo>
                    <a:pt x="444500" y="515937"/>
                  </a:moveTo>
                  <a:lnTo>
                    <a:pt x="1214438" y="515937"/>
                  </a:lnTo>
                  <a:lnTo>
                    <a:pt x="1214438" y="554037"/>
                  </a:lnTo>
                  <a:lnTo>
                    <a:pt x="444500" y="554037"/>
                  </a:lnTo>
                  <a:close/>
                  <a:moveTo>
                    <a:pt x="444500" y="466725"/>
                  </a:moveTo>
                  <a:lnTo>
                    <a:pt x="1214438" y="466725"/>
                  </a:lnTo>
                  <a:lnTo>
                    <a:pt x="1214438" y="485775"/>
                  </a:lnTo>
                  <a:lnTo>
                    <a:pt x="444500" y="485775"/>
                  </a:lnTo>
                  <a:close/>
                  <a:moveTo>
                    <a:pt x="444500" y="400050"/>
                  </a:moveTo>
                  <a:lnTo>
                    <a:pt x="1214438" y="400050"/>
                  </a:lnTo>
                  <a:lnTo>
                    <a:pt x="1214438" y="436563"/>
                  </a:lnTo>
                  <a:lnTo>
                    <a:pt x="444500" y="436563"/>
                  </a:lnTo>
                  <a:close/>
                  <a:moveTo>
                    <a:pt x="444500" y="339725"/>
                  </a:moveTo>
                  <a:lnTo>
                    <a:pt x="1214438" y="339725"/>
                  </a:lnTo>
                  <a:lnTo>
                    <a:pt x="1214438" y="350838"/>
                  </a:lnTo>
                  <a:lnTo>
                    <a:pt x="444500" y="350838"/>
                  </a:lnTo>
                  <a:close/>
                  <a:moveTo>
                    <a:pt x="444500" y="282575"/>
                  </a:moveTo>
                  <a:lnTo>
                    <a:pt x="1214438" y="282575"/>
                  </a:lnTo>
                  <a:lnTo>
                    <a:pt x="1214438" y="320675"/>
                  </a:lnTo>
                  <a:lnTo>
                    <a:pt x="444500" y="320675"/>
                  </a:lnTo>
                  <a:close/>
                  <a:moveTo>
                    <a:pt x="444500" y="227012"/>
                  </a:moveTo>
                  <a:lnTo>
                    <a:pt x="1214438" y="227012"/>
                  </a:lnTo>
                  <a:lnTo>
                    <a:pt x="1214438" y="246062"/>
                  </a:lnTo>
                  <a:lnTo>
                    <a:pt x="444500" y="246062"/>
                  </a:lnTo>
                  <a:close/>
                  <a:moveTo>
                    <a:pt x="444500" y="166687"/>
                  </a:moveTo>
                  <a:lnTo>
                    <a:pt x="1214438" y="166687"/>
                  </a:lnTo>
                  <a:lnTo>
                    <a:pt x="1214438" y="204787"/>
                  </a:lnTo>
                  <a:lnTo>
                    <a:pt x="444500" y="204787"/>
                  </a:lnTo>
                  <a:close/>
                  <a:moveTo>
                    <a:pt x="444500" y="107950"/>
                  </a:moveTo>
                  <a:lnTo>
                    <a:pt x="1214438" y="107950"/>
                  </a:lnTo>
                  <a:lnTo>
                    <a:pt x="1214438" y="119063"/>
                  </a:lnTo>
                  <a:lnTo>
                    <a:pt x="444500" y="119063"/>
                  </a:lnTo>
                  <a:close/>
                  <a:moveTo>
                    <a:pt x="444500" y="49212"/>
                  </a:moveTo>
                  <a:lnTo>
                    <a:pt x="1214438" y="49212"/>
                  </a:lnTo>
                  <a:lnTo>
                    <a:pt x="1214438" y="87312"/>
                  </a:lnTo>
                  <a:lnTo>
                    <a:pt x="444500" y="87312"/>
                  </a:lnTo>
                  <a:close/>
                  <a:moveTo>
                    <a:pt x="1425575" y="0"/>
                  </a:moveTo>
                  <a:lnTo>
                    <a:pt x="1633538" y="0"/>
                  </a:lnTo>
                  <a:lnTo>
                    <a:pt x="1633538" y="166688"/>
                  </a:lnTo>
                  <a:lnTo>
                    <a:pt x="1620541" y="166688"/>
                  </a:lnTo>
                  <a:lnTo>
                    <a:pt x="1620541" y="12939"/>
                  </a:lnTo>
                  <a:lnTo>
                    <a:pt x="1425575" y="12939"/>
                  </a:lnTo>
                  <a:close/>
                  <a:moveTo>
                    <a:pt x="0" y="0"/>
                  </a:moveTo>
                  <a:lnTo>
                    <a:pt x="207963" y="0"/>
                  </a:lnTo>
                  <a:lnTo>
                    <a:pt x="207963" y="12939"/>
                  </a:lnTo>
                  <a:lnTo>
                    <a:pt x="12998" y="12939"/>
                  </a:lnTo>
                  <a:lnTo>
                    <a:pt x="12998" y="166688"/>
                  </a:lnTo>
                  <a:lnTo>
                    <a:pt x="0" y="166688"/>
                  </a:lnTo>
                  <a:close/>
                </a:path>
              </a:pathLst>
            </a:custGeom>
            <a:solidFill>
              <a:srgbClr val="2C2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33" name="Freeform 171">
              <a:extLst>
                <a:ext uri="{FF2B5EF4-FFF2-40B4-BE49-F238E27FC236}">
                  <a16:creationId xmlns:a16="http://schemas.microsoft.com/office/drawing/2014/main" id="{717F4497-7BB7-478B-BF0F-94772B162D6D}"/>
                </a:ext>
              </a:extLst>
            </p:cNvPr>
            <p:cNvSpPr>
              <a:spLocks/>
            </p:cNvSpPr>
            <p:nvPr/>
          </p:nvSpPr>
          <p:spPr bwMode="auto">
            <a:xfrm>
              <a:off x="1225550" y="5878513"/>
              <a:ext cx="2036763" cy="2655888"/>
            </a:xfrm>
            <a:custGeom>
              <a:avLst/>
              <a:gdLst>
                <a:gd name="T0" fmla="*/ 2133 w 2676"/>
                <a:gd name="T1" fmla="*/ 930 h 3491"/>
                <a:gd name="T2" fmla="*/ 2676 w 2676"/>
                <a:gd name="T3" fmla="*/ 477 h 3491"/>
                <a:gd name="T4" fmla="*/ 2090 w 2676"/>
                <a:gd name="T5" fmla="*/ 0 h 3491"/>
                <a:gd name="T6" fmla="*/ 0 w 2676"/>
                <a:gd name="T7" fmla="*/ 2995 h 3491"/>
                <a:gd name="T8" fmla="*/ 560 w 2676"/>
                <a:gd name="T9" fmla="*/ 3491 h 3491"/>
                <a:gd name="T10" fmla="*/ 728 w 2676"/>
                <a:gd name="T11" fmla="*/ 3029 h 3491"/>
                <a:gd name="T12" fmla="*/ 2133 w 2676"/>
                <a:gd name="T13" fmla="*/ 930 h 3491"/>
              </a:gdLst>
              <a:ahLst/>
              <a:cxnLst>
                <a:cxn ang="0">
                  <a:pos x="T0" y="T1"/>
                </a:cxn>
                <a:cxn ang="0">
                  <a:pos x="T2" y="T3"/>
                </a:cxn>
                <a:cxn ang="0">
                  <a:pos x="T4" y="T5"/>
                </a:cxn>
                <a:cxn ang="0">
                  <a:pos x="T6" y="T7"/>
                </a:cxn>
                <a:cxn ang="0">
                  <a:pos x="T8" y="T9"/>
                </a:cxn>
                <a:cxn ang="0">
                  <a:pos x="T10" y="T11"/>
                </a:cxn>
                <a:cxn ang="0">
                  <a:pos x="T12" y="T13"/>
                </a:cxn>
              </a:cxnLst>
              <a:rect l="0" t="0" r="r" b="b"/>
              <a:pathLst>
                <a:path w="2676" h="3491">
                  <a:moveTo>
                    <a:pt x="2133" y="930"/>
                  </a:moveTo>
                  <a:cubicBezTo>
                    <a:pt x="2449" y="624"/>
                    <a:pt x="2676" y="477"/>
                    <a:pt x="2676" y="477"/>
                  </a:cubicBezTo>
                  <a:lnTo>
                    <a:pt x="2090" y="0"/>
                  </a:lnTo>
                  <a:cubicBezTo>
                    <a:pt x="1622" y="381"/>
                    <a:pt x="605" y="1351"/>
                    <a:pt x="0" y="2995"/>
                  </a:cubicBezTo>
                  <a:lnTo>
                    <a:pt x="560" y="3491"/>
                  </a:lnTo>
                  <a:cubicBezTo>
                    <a:pt x="612" y="3330"/>
                    <a:pt x="668" y="3177"/>
                    <a:pt x="728" y="3029"/>
                  </a:cubicBezTo>
                  <a:cubicBezTo>
                    <a:pt x="1136" y="2027"/>
                    <a:pt x="1713" y="1337"/>
                    <a:pt x="2133" y="9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4" name="Freeform 172">
              <a:extLst>
                <a:ext uri="{FF2B5EF4-FFF2-40B4-BE49-F238E27FC236}">
                  <a16:creationId xmlns:a16="http://schemas.microsoft.com/office/drawing/2014/main" id="{F0369B68-BF5A-4455-9729-B132AE397B3B}"/>
                </a:ext>
              </a:extLst>
            </p:cNvPr>
            <p:cNvSpPr>
              <a:spLocks/>
            </p:cNvSpPr>
            <p:nvPr/>
          </p:nvSpPr>
          <p:spPr bwMode="auto">
            <a:xfrm>
              <a:off x="0" y="3289300"/>
              <a:ext cx="3006725" cy="5095875"/>
            </a:xfrm>
            <a:custGeom>
              <a:avLst/>
              <a:gdLst>
                <a:gd name="T0" fmla="*/ 0 w 3950"/>
                <a:gd name="T1" fmla="*/ 0 h 6695"/>
                <a:gd name="T2" fmla="*/ 9 w 3950"/>
                <a:gd name="T3" fmla="*/ 5369 h 6695"/>
                <a:gd name="T4" fmla="*/ 1507 w 3950"/>
                <a:gd name="T5" fmla="*/ 6695 h 6695"/>
                <a:gd name="T6" fmla="*/ 1610 w 3950"/>
                <a:gd name="T7" fmla="*/ 6396 h 6695"/>
                <a:gd name="T8" fmla="*/ 3700 w 3950"/>
                <a:gd name="T9" fmla="*/ 3401 h 6695"/>
                <a:gd name="T10" fmla="*/ 3950 w 3950"/>
                <a:gd name="T11" fmla="*/ 3214 h 6695"/>
                <a:gd name="T12" fmla="*/ 0 w 3950"/>
                <a:gd name="T13" fmla="*/ 0 h 6695"/>
              </a:gdLst>
              <a:ahLst/>
              <a:cxnLst>
                <a:cxn ang="0">
                  <a:pos x="T0" y="T1"/>
                </a:cxn>
                <a:cxn ang="0">
                  <a:pos x="T2" y="T3"/>
                </a:cxn>
                <a:cxn ang="0">
                  <a:pos x="T4" y="T5"/>
                </a:cxn>
                <a:cxn ang="0">
                  <a:pos x="T6" y="T7"/>
                </a:cxn>
                <a:cxn ang="0">
                  <a:pos x="T8" y="T9"/>
                </a:cxn>
                <a:cxn ang="0">
                  <a:pos x="T10" y="T11"/>
                </a:cxn>
                <a:cxn ang="0">
                  <a:pos x="T12" y="T13"/>
                </a:cxn>
              </a:cxnLst>
              <a:rect l="0" t="0" r="r" b="b"/>
              <a:pathLst>
                <a:path w="3950" h="6695">
                  <a:moveTo>
                    <a:pt x="0" y="0"/>
                  </a:moveTo>
                  <a:lnTo>
                    <a:pt x="9" y="5369"/>
                  </a:lnTo>
                  <a:lnTo>
                    <a:pt x="1507" y="6695"/>
                  </a:lnTo>
                  <a:cubicBezTo>
                    <a:pt x="1540" y="6593"/>
                    <a:pt x="1575" y="6494"/>
                    <a:pt x="1610" y="6396"/>
                  </a:cubicBezTo>
                  <a:cubicBezTo>
                    <a:pt x="2215" y="4752"/>
                    <a:pt x="3232" y="3782"/>
                    <a:pt x="3700" y="3401"/>
                  </a:cubicBezTo>
                  <a:cubicBezTo>
                    <a:pt x="3855" y="3275"/>
                    <a:pt x="3950" y="3214"/>
                    <a:pt x="3950" y="3214"/>
                  </a:cubicBez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5" name="Freeform 198">
              <a:extLst>
                <a:ext uri="{FF2B5EF4-FFF2-40B4-BE49-F238E27FC236}">
                  <a16:creationId xmlns:a16="http://schemas.microsoft.com/office/drawing/2014/main" id="{FA51E352-B31A-4E9B-9033-0E5DA5C20E45}"/>
                </a:ext>
              </a:extLst>
            </p:cNvPr>
            <p:cNvSpPr>
              <a:spLocks/>
            </p:cNvSpPr>
            <p:nvPr/>
          </p:nvSpPr>
          <p:spPr bwMode="auto">
            <a:xfrm>
              <a:off x="1779588" y="6462713"/>
              <a:ext cx="5662613" cy="3508375"/>
            </a:xfrm>
            <a:custGeom>
              <a:avLst/>
              <a:gdLst>
                <a:gd name="T0" fmla="*/ 7440 w 7440"/>
                <a:gd name="T1" fmla="*/ 2260 h 4609"/>
                <a:gd name="T2" fmla="*/ 4816 w 7440"/>
                <a:gd name="T3" fmla="*/ 0 h 4609"/>
                <a:gd name="T4" fmla="*/ 1405 w 7440"/>
                <a:gd name="T5" fmla="*/ 161 h 4609"/>
                <a:gd name="T6" fmla="*/ 0 w 7440"/>
                <a:gd name="T7" fmla="*/ 2260 h 4609"/>
                <a:gd name="T8" fmla="*/ 700 w 7440"/>
                <a:gd name="T9" fmla="*/ 2722 h 4609"/>
                <a:gd name="T10" fmla="*/ 3369 w 7440"/>
                <a:gd name="T11" fmla="*/ 3664 h 4609"/>
                <a:gd name="T12" fmla="*/ 4047 w 7440"/>
                <a:gd name="T13" fmla="*/ 3664 h 4609"/>
                <a:gd name="T14" fmla="*/ 4549 w 7440"/>
                <a:gd name="T15" fmla="*/ 4025 h 4609"/>
                <a:gd name="T16" fmla="*/ 5004 w 7440"/>
                <a:gd name="T17" fmla="*/ 4331 h 4609"/>
                <a:gd name="T18" fmla="*/ 5160 w 7440"/>
                <a:gd name="T19" fmla="*/ 4430 h 4609"/>
                <a:gd name="T20" fmla="*/ 6473 w 7440"/>
                <a:gd name="T21" fmla="*/ 4133 h 4609"/>
                <a:gd name="T22" fmla="*/ 5296 w 7440"/>
                <a:gd name="T23" fmla="*/ 3094 h 4609"/>
                <a:gd name="T24" fmla="*/ 5004 w 7440"/>
                <a:gd name="T25" fmla="*/ 2835 h 4609"/>
                <a:gd name="T26" fmla="*/ 4819 w 7440"/>
                <a:gd name="T27" fmla="*/ 2672 h 4609"/>
                <a:gd name="T28" fmla="*/ 4659 w 7440"/>
                <a:gd name="T29" fmla="*/ 2531 h 4609"/>
                <a:gd name="T30" fmla="*/ 4510 w 7440"/>
                <a:gd name="T31" fmla="*/ 1816 h 4609"/>
                <a:gd name="T32" fmla="*/ 4606 w 7440"/>
                <a:gd name="T33" fmla="*/ 1669 h 4609"/>
                <a:gd name="T34" fmla="*/ 4653 w 7440"/>
                <a:gd name="T35" fmla="*/ 1622 h 4609"/>
                <a:gd name="T36" fmla="*/ 5468 w 7440"/>
                <a:gd name="T37" fmla="*/ 1616 h 4609"/>
                <a:gd name="T38" fmla="*/ 6430 w 7440"/>
                <a:gd name="T39" fmla="*/ 2465 h 4609"/>
                <a:gd name="T40" fmla="*/ 7440 w 7440"/>
                <a:gd name="T41" fmla="*/ 2465 h 4609"/>
                <a:gd name="T42" fmla="*/ 7440 w 7440"/>
                <a:gd name="T43" fmla="*/ 2260 h 4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0" h="4609">
                  <a:moveTo>
                    <a:pt x="7440" y="2260"/>
                  </a:moveTo>
                  <a:lnTo>
                    <a:pt x="4816" y="0"/>
                  </a:lnTo>
                  <a:cubicBezTo>
                    <a:pt x="4816" y="0"/>
                    <a:pt x="2087" y="485"/>
                    <a:pt x="1405" y="161"/>
                  </a:cubicBezTo>
                  <a:cubicBezTo>
                    <a:pt x="985" y="568"/>
                    <a:pt x="408" y="1259"/>
                    <a:pt x="0" y="2260"/>
                  </a:cubicBezTo>
                  <a:lnTo>
                    <a:pt x="700" y="2722"/>
                  </a:lnTo>
                  <a:cubicBezTo>
                    <a:pt x="700" y="2722"/>
                    <a:pt x="1243" y="3664"/>
                    <a:pt x="3369" y="3664"/>
                  </a:cubicBezTo>
                  <a:lnTo>
                    <a:pt x="4047" y="3664"/>
                  </a:lnTo>
                  <a:cubicBezTo>
                    <a:pt x="4047" y="3664"/>
                    <a:pt x="4256" y="3822"/>
                    <a:pt x="4549" y="4025"/>
                  </a:cubicBezTo>
                  <a:cubicBezTo>
                    <a:pt x="4686" y="4121"/>
                    <a:pt x="4842" y="4226"/>
                    <a:pt x="5004" y="4331"/>
                  </a:cubicBezTo>
                  <a:cubicBezTo>
                    <a:pt x="5055" y="4364"/>
                    <a:pt x="5108" y="4397"/>
                    <a:pt x="5160" y="4430"/>
                  </a:cubicBezTo>
                  <a:cubicBezTo>
                    <a:pt x="5565" y="4573"/>
                    <a:pt x="6081" y="4609"/>
                    <a:pt x="6473" y="4133"/>
                  </a:cubicBezTo>
                  <a:lnTo>
                    <a:pt x="5296" y="3094"/>
                  </a:lnTo>
                  <a:lnTo>
                    <a:pt x="5004" y="2835"/>
                  </a:lnTo>
                  <a:lnTo>
                    <a:pt x="4819" y="2672"/>
                  </a:lnTo>
                  <a:lnTo>
                    <a:pt x="4659" y="2531"/>
                  </a:lnTo>
                  <a:cubicBezTo>
                    <a:pt x="4453" y="2349"/>
                    <a:pt x="4400" y="2054"/>
                    <a:pt x="4510" y="1816"/>
                  </a:cubicBezTo>
                  <a:cubicBezTo>
                    <a:pt x="4535" y="1764"/>
                    <a:pt x="4566" y="1714"/>
                    <a:pt x="4606" y="1669"/>
                  </a:cubicBezTo>
                  <a:cubicBezTo>
                    <a:pt x="4621" y="1652"/>
                    <a:pt x="4636" y="1637"/>
                    <a:pt x="4653" y="1622"/>
                  </a:cubicBezTo>
                  <a:cubicBezTo>
                    <a:pt x="4879" y="1415"/>
                    <a:pt x="5233" y="1408"/>
                    <a:pt x="5468" y="1616"/>
                  </a:cubicBezTo>
                  <a:lnTo>
                    <a:pt x="6430" y="2465"/>
                  </a:lnTo>
                  <a:lnTo>
                    <a:pt x="7440" y="2465"/>
                  </a:lnTo>
                  <a:lnTo>
                    <a:pt x="7440" y="2260"/>
                  </a:lnTo>
                  <a:close/>
                </a:path>
              </a:pathLst>
            </a:custGeom>
            <a:solidFill>
              <a:srgbClr val="FCD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6" name="Freeform 199">
              <a:extLst>
                <a:ext uri="{FF2B5EF4-FFF2-40B4-BE49-F238E27FC236}">
                  <a16:creationId xmlns:a16="http://schemas.microsoft.com/office/drawing/2014/main" id="{59259CAC-8CCA-43E7-A550-2DAE833B0AB9}"/>
                </a:ext>
              </a:extLst>
            </p:cNvPr>
            <p:cNvSpPr>
              <a:spLocks/>
            </p:cNvSpPr>
            <p:nvPr/>
          </p:nvSpPr>
          <p:spPr bwMode="auto">
            <a:xfrm>
              <a:off x="5353050" y="7620000"/>
              <a:ext cx="927100" cy="719138"/>
            </a:xfrm>
            <a:custGeom>
              <a:avLst/>
              <a:gdLst>
                <a:gd name="T0" fmla="*/ 108 w 1218"/>
                <a:gd name="T1" fmla="*/ 0 h 945"/>
                <a:gd name="T2" fmla="*/ 0 w 1218"/>
                <a:gd name="T3" fmla="*/ 63 h 945"/>
                <a:gd name="T4" fmla="*/ 41 w 1218"/>
                <a:gd name="T5" fmla="*/ 96 h 945"/>
                <a:gd name="T6" fmla="*/ 1002 w 1218"/>
                <a:gd name="T7" fmla="*/ 945 h 945"/>
                <a:gd name="T8" fmla="*/ 1218 w 1218"/>
                <a:gd name="T9" fmla="*/ 945 h 945"/>
                <a:gd name="T10" fmla="*/ 256 w 1218"/>
                <a:gd name="T11" fmla="*/ 96 h 945"/>
                <a:gd name="T12" fmla="*/ 108 w 1218"/>
                <a:gd name="T13" fmla="*/ 0 h 945"/>
              </a:gdLst>
              <a:ahLst/>
              <a:cxnLst>
                <a:cxn ang="0">
                  <a:pos x="T0" y="T1"/>
                </a:cxn>
                <a:cxn ang="0">
                  <a:pos x="T2" y="T3"/>
                </a:cxn>
                <a:cxn ang="0">
                  <a:pos x="T4" y="T5"/>
                </a:cxn>
                <a:cxn ang="0">
                  <a:pos x="T6" y="T7"/>
                </a:cxn>
                <a:cxn ang="0">
                  <a:pos x="T8" y="T9"/>
                </a:cxn>
                <a:cxn ang="0">
                  <a:pos x="T10" y="T11"/>
                </a:cxn>
                <a:cxn ang="0">
                  <a:pos x="T12" y="T13"/>
                </a:cxn>
              </a:cxnLst>
              <a:rect l="0" t="0" r="r" b="b"/>
              <a:pathLst>
                <a:path w="1218" h="945">
                  <a:moveTo>
                    <a:pt x="108" y="0"/>
                  </a:moveTo>
                  <a:cubicBezTo>
                    <a:pt x="71" y="17"/>
                    <a:pt x="34" y="38"/>
                    <a:pt x="0" y="63"/>
                  </a:cubicBezTo>
                  <a:cubicBezTo>
                    <a:pt x="14" y="74"/>
                    <a:pt x="28" y="84"/>
                    <a:pt x="41" y="96"/>
                  </a:cubicBezTo>
                  <a:lnTo>
                    <a:pt x="1002" y="945"/>
                  </a:lnTo>
                  <a:lnTo>
                    <a:pt x="1218" y="945"/>
                  </a:lnTo>
                  <a:lnTo>
                    <a:pt x="256" y="96"/>
                  </a:lnTo>
                  <a:cubicBezTo>
                    <a:pt x="211" y="56"/>
                    <a:pt x="161" y="24"/>
                    <a:pt x="108" y="0"/>
                  </a:cubicBezTo>
                  <a:close/>
                </a:path>
              </a:pathLst>
            </a:custGeom>
            <a:solidFill>
              <a:srgbClr val="D6A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7" name="Freeform 200">
              <a:extLst>
                <a:ext uri="{FF2B5EF4-FFF2-40B4-BE49-F238E27FC236}">
                  <a16:creationId xmlns:a16="http://schemas.microsoft.com/office/drawing/2014/main" id="{DFDDD41A-95DD-44F1-8EFD-FA46536CC162}"/>
                </a:ext>
              </a:extLst>
            </p:cNvPr>
            <p:cNvSpPr>
              <a:spLocks/>
            </p:cNvSpPr>
            <p:nvPr/>
          </p:nvSpPr>
          <p:spPr bwMode="auto">
            <a:xfrm>
              <a:off x="5434013" y="7545388"/>
              <a:ext cx="1235075" cy="793750"/>
            </a:xfrm>
            <a:custGeom>
              <a:avLst/>
              <a:gdLst>
                <a:gd name="T0" fmla="*/ 0 w 1622"/>
                <a:gd name="T1" fmla="*/ 98 h 1043"/>
                <a:gd name="T2" fmla="*/ 148 w 1622"/>
                <a:gd name="T3" fmla="*/ 194 h 1043"/>
                <a:gd name="T4" fmla="*/ 1110 w 1622"/>
                <a:gd name="T5" fmla="*/ 1043 h 1043"/>
                <a:gd name="T6" fmla="*/ 1622 w 1622"/>
                <a:gd name="T7" fmla="*/ 1043 h 1043"/>
                <a:gd name="T8" fmla="*/ 660 w 1622"/>
                <a:gd name="T9" fmla="*/ 194 h 1043"/>
                <a:gd name="T10" fmla="*/ 0 w 1622"/>
                <a:gd name="T11" fmla="*/ 98 h 1043"/>
              </a:gdLst>
              <a:ahLst/>
              <a:cxnLst>
                <a:cxn ang="0">
                  <a:pos x="T0" y="T1"/>
                </a:cxn>
                <a:cxn ang="0">
                  <a:pos x="T2" y="T3"/>
                </a:cxn>
                <a:cxn ang="0">
                  <a:pos x="T4" y="T5"/>
                </a:cxn>
                <a:cxn ang="0">
                  <a:pos x="T6" y="T7"/>
                </a:cxn>
                <a:cxn ang="0">
                  <a:pos x="T8" y="T9"/>
                </a:cxn>
                <a:cxn ang="0">
                  <a:pos x="T10" y="T11"/>
                </a:cxn>
              </a:cxnLst>
              <a:rect l="0" t="0" r="r" b="b"/>
              <a:pathLst>
                <a:path w="1622" h="1043">
                  <a:moveTo>
                    <a:pt x="0" y="98"/>
                  </a:moveTo>
                  <a:cubicBezTo>
                    <a:pt x="53" y="122"/>
                    <a:pt x="103" y="154"/>
                    <a:pt x="148" y="194"/>
                  </a:cubicBezTo>
                  <a:lnTo>
                    <a:pt x="1110" y="1043"/>
                  </a:lnTo>
                  <a:lnTo>
                    <a:pt x="1622" y="1043"/>
                  </a:lnTo>
                  <a:lnTo>
                    <a:pt x="660" y="194"/>
                  </a:lnTo>
                  <a:cubicBezTo>
                    <a:pt x="474" y="29"/>
                    <a:pt x="213" y="0"/>
                    <a:pt x="0" y="98"/>
                  </a:cubicBezTo>
                  <a:close/>
                </a:path>
              </a:pathLst>
            </a:custGeom>
            <a:solidFill>
              <a:srgbClr val="EFC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8" name="Freeform 206">
              <a:extLst>
                <a:ext uri="{FF2B5EF4-FFF2-40B4-BE49-F238E27FC236}">
                  <a16:creationId xmlns:a16="http://schemas.microsoft.com/office/drawing/2014/main" id="{67A1382C-378E-429D-A980-5A7B2AD942E8}"/>
                </a:ext>
              </a:extLst>
            </p:cNvPr>
            <p:cNvSpPr>
              <a:spLocks/>
            </p:cNvSpPr>
            <p:nvPr/>
          </p:nvSpPr>
          <p:spPr bwMode="auto">
            <a:xfrm>
              <a:off x="6986588" y="9894888"/>
              <a:ext cx="4778375" cy="2720975"/>
            </a:xfrm>
            <a:custGeom>
              <a:avLst/>
              <a:gdLst>
                <a:gd name="T0" fmla="*/ 6079 w 6279"/>
                <a:gd name="T1" fmla="*/ 3576 h 3576"/>
                <a:gd name="T2" fmla="*/ 200 w 6279"/>
                <a:gd name="T3" fmla="*/ 3576 h 3576"/>
                <a:gd name="T4" fmla="*/ 0 w 6279"/>
                <a:gd name="T5" fmla="*/ 3376 h 3576"/>
                <a:gd name="T6" fmla="*/ 0 w 6279"/>
                <a:gd name="T7" fmla="*/ 200 h 3576"/>
                <a:gd name="T8" fmla="*/ 200 w 6279"/>
                <a:gd name="T9" fmla="*/ 0 h 3576"/>
                <a:gd name="T10" fmla="*/ 6079 w 6279"/>
                <a:gd name="T11" fmla="*/ 0 h 3576"/>
                <a:gd name="T12" fmla="*/ 6279 w 6279"/>
                <a:gd name="T13" fmla="*/ 200 h 3576"/>
                <a:gd name="T14" fmla="*/ 6279 w 6279"/>
                <a:gd name="T15" fmla="*/ 3376 h 3576"/>
                <a:gd name="T16" fmla="*/ 6079 w 6279"/>
                <a:gd name="T17" fmla="*/ 3576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9" h="3576">
                  <a:moveTo>
                    <a:pt x="6079" y="3576"/>
                  </a:moveTo>
                  <a:lnTo>
                    <a:pt x="200" y="3576"/>
                  </a:lnTo>
                  <a:cubicBezTo>
                    <a:pt x="90" y="3576"/>
                    <a:pt x="0" y="3486"/>
                    <a:pt x="0" y="3376"/>
                  </a:cubicBezTo>
                  <a:lnTo>
                    <a:pt x="0" y="200"/>
                  </a:lnTo>
                  <a:cubicBezTo>
                    <a:pt x="0" y="90"/>
                    <a:pt x="90" y="0"/>
                    <a:pt x="200" y="0"/>
                  </a:cubicBezTo>
                  <a:lnTo>
                    <a:pt x="6079" y="0"/>
                  </a:lnTo>
                  <a:cubicBezTo>
                    <a:pt x="6189" y="0"/>
                    <a:pt x="6279" y="90"/>
                    <a:pt x="6279" y="200"/>
                  </a:cubicBezTo>
                  <a:lnTo>
                    <a:pt x="6279" y="3376"/>
                  </a:lnTo>
                  <a:cubicBezTo>
                    <a:pt x="6279" y="3486"/>
                    <a:pt x="6189" y="3576"/>
                    <a:pt x="6079" y="3576"/>
                  </a:cubicBezTo>
                  <a:close/>
                </a:path>
              </a:pathLst>
            </a:custGeom>
            <a:solidFill>
              <a:srgbClr val="F728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9" name="Oval 207">
              <a:extLst>
                <a:ext uri="{FF2B5EF4-FFF2-40B4-BE49-F238E27FC236}">
                  <a16:creationId xmlns:a16="http://schemas.microsoft.com/office/drawing/2014/main" id="{869A3BBC-1150-4CD5-928A-399A0687C524}"/>
                </a:ext>
              </a:extLst>
            </p:cNvPr>
            <p:cNvSpPr>
              <a:spLocks noChangeArrowheads="1"/>
            </p:cNvSpPr>
            <p:nvPr/>
          </p:nvSpPr>
          <p:spPr bwMode="auto">
            <a:xfrm>
              <a:off x="7773988" y="10355263"/>
              <a:ext cx="757238" cy="757238"/>
            </a:xfrm>
            <a:prstGeom prst="ellipse">
              <a:avLst/>
            </a:pr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0" name="Oval 208">
              <a:extLst>
                <a:ext uri="{FF2B5EF4-FFF2-40B4-BE49-F238E27FC236}">
                  <a16:creationId xmlns:a16="http://schemas.microsoft.com/office/drawing/2014/main" id="{B4B28343-41AC-4ABB-859F-74E4428CF176}"/>
                </a:ext>
              </a:extLst>
            </p:cNvPr>
            <p:cNvSpPr>
              <a:spLocks noChangeArrowheads="1"/>
            </p:cNvSpPr>
            <p:nvPr/>
          </p:nvSpPr>
          <p:spPr bwMode="auto">
            <a:xfrm>
              <a:off x="7388225" y="10355263"/>
              <a:ext cx="757238" cy="757238"/>
            </a:xfrm>
            <a:prstGeom prst="ellipse">
              <a:avLst/>
            </a:prstGeom>
            <a:solidFill>
              <a:srgbClr val="273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1" name="Freeform 209">
              <a:extLst>
                <a:ext uri="{FF2B5EF4-FFF2-40B4-BE49-F238E27FC236}">
                  <a16:creationId xmlns:a16="http://schemas.microsoft.com/office/drawing/2014/main" id="{9865EB8B-C7FD-4C03-904B-353A31209AA0}"/>
                </a:ext>
              </a:extLst>
            </p:cNvPr>
            <p:cNvSpPr>
              <a:spLocks/>
            </p:cNvSpPr>
            <p:nvPr/>
          </p:nvSpPr>
          <p:spPr bwMode="auto">
            <a:xfrm>
              <a:off x="7272338" y="12079288"/>
              <a:ext cx="4183063" cy="241300"/>
            </a:xfrm>
            <a:custGeom>
              <a:avLst/>
              <a:gdLst>
                <a:gd name="T0" fmla="*/ 5348 w 5497"/>
                <a:gd name="T1" fmla="*/ 316 h 316"/>
                <a:gd name="T2" fmla="*/ 148 w 5497"/>
                <a:gd name="T3" fmla="*/ 316 h 316"/>
                <a:gd name="T4" fmla="*/ 0 w 5497"/>
                <a:gd name="T5" fmla="*/ 167 h 316"/>
                <a:gd name="T6" fmla="*/ 0 w 5497"/>
                <a:gd name="T7" fmla="*/ 148 h 316"/>
                <a:gd name="T8" fmla="*/ 148 w 5497"/>
                <a:gd name="T9" fmla="*/ 0 h 316"/>
                <a:gd name="T10" fmla="*/ 5348 w 5497"/>
                <a:gd name="T11" fmla="*/ 0 h 316"/>
                <a:gd name="T12" fmla="*/ 5497 w 5497"/>
                <a:gd name="T13" fmla="*/ 148 h 316"/>
                <a:gd name="T14" fmla="*/ 5497 w 5497"/>
                <a:gd name="T15" fmla="*/ 167 h 316"/>
                <a:gd name="T16" fmla="*/ 5348 w 5497"/>
                <a:gd name="T17"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7" h="316">
                  <a:moveTo>
                    <a:pt x="5348" y="316"/>
                  </a:moveTo>
                  <a:lnTo>
                    <a:pt x="148" y="316"/>
                  </a:lnTo>
                  <a:cubicBezTo>
                    <a:pt x="66" y="316"/>
                    <a:pt x="0" y="249"/>
                    <a:pt x="0" y="167"/>
                  </a:cubicBezTo>
                  <a:lnTo>
                    <a:pt x="0" y="148"/>
                  </a:lnTo>
                  <a:cubicBezTo>
                    <a:pt x="0" y="66"/>
                    <a:pt x="66" y="0"/>
                    <a:pt x="148" y="0"/>
                  </a:cubicBezTo>
                  <a:lnTo>
                    <a:pt x="5348" y="0"/>
                  </a:lnTo>
                  <a:cubicBezTo>
                    <a:pt x="5430" y="0"/>
                    <a:pt x="5497" y="66"/>
                    <a:pt x="5497" y="148"/>
                  </a:cubicBezTo>
                  <a:lnTo>
                    <a:pt x="5497" y="167"/>
                  </a:lnTo>
                  <a:cubicBezTo>
                    <a:pt x="5497" y="249"/>
                    <a:pt x="5430" y="316"/>
                    <a:pt x="5348" y="316"/>
                  </a:cubicBezTo>
                  <a:close/>
                </a:path>
              </a:pathLst>
            </a:custGeom>
            <a:solidFill>
              <a:srgbClr val="2C2016">
                <a:alpha val="3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2" name="Freeform: Shape 441">
              <a:extLst>
                <a:ext uri="{FF2B5EF4-FFF2-40B4-BE49-F238E27FC236}">
                  <a16:creationId xmlns:a16="http://schemas.microsoft.com/office/drawing/2014/main" id="{111C43D1-D2E6-4725-8B32-977DBB3FEA39}"/>
                </a:ext>
              </a:extLst>
            </p:cNvPr>
            <p:cNvSpPr>
              <a:spLocks/>
            </p:cNvSpPr>
            <p:nvPr/>
          </p:nvSpPr>
          <p:spPr bwMode="auto">
            <a:xfrm>
              <a:off x="7381875" y="11779250"/>
              <a:ext cx="3902076" cy="214313"/>
            </a:xfrm>
            <a:custGeom>
              <a:avLst/>
              <a:gdLst>
                <a:gd name="connsiteX0" fmla="*/ 3875882 w 3902076"/>
                <a:gd name="connsiteY0" fmla="*/ 0 h 214313"/>
                <a:gd name="connsiteX1" fmla="*/ 3902076 w 3902076"/>
                <a:gd name="connsiteY1" fmla="*/ 25839 h 214313"/>
                <a:gd name="connsiteX2" fmla="*/ 3902076 w 3902076"/>
                <a:gd name="connsiteY2" fmla="*/ 188474 h 214313"/>
                <a:gd name="connsiteX3" fmla="*/ 3875882 w 3902076"/>
                <a:gd name="connsiteY3" fmla="*/ 214313 h 214313"/>
                <a:gd name="connsiteX4" fmla="*/ 3849688 w 3902076"/>
                <a:gd name="connsiteY4" fmla="*/ 188474 h 214313"/>
                <a:gd name="connsiteX5" fmla="*/ 3849688 w 3902076"/>
                <a:gd name="connsiteY5" fmla="*/ 25839 h 214313"/>
                <a:gd name="connsiteX6" fmla="*/ 3875882 w 3902076"/>
                <a:gd name="connsiteY6" fmla="*/ 0 h 214313"/>
                <a:gd name="connsiteX7" fmla="*/ 3761582 w 3902076"/>
                <a:gd name="connsiteY7" fmla="*/ 0 h 214313"/>
                <a:gd name="connsiteX8" fmla="*/ 3787776 w 3902076"/>
                <a:gd name="connsiteY8" fmla="*/ 25839 h 214313"/>
                <a:gd name="connsiteX9" fmla="*/ 3787776 w 3902076"/>
                <a:gd name="connsiteY9" fmla="*/ 188474 h 214313"/>
                <a:gd name="connsiteX10" fmla="*/ 3761582 w 3902076"/>
                <a:gd name="connsiteY10" fmla="*/ 214313 h 214313"/>
                <a:gd name="connsiteX11" fmla="*/ 3735388 w 3902076"/>
                <a:gd name="connsiteY11" fmla="*/ 188474 h 214313"/>
                <a:gd name="connsiteX12" fmla="*/ 3735388 w 3902076"/>
                <a:gd name="connsiteY12" fmla="*/ 25839 h 214313"/>
                <a:gd name="connsiteX13" fmla="*/ 3761582 w 3902076"/>
                <a:gd name="connsiteY13" fmla="*/ 0 h 214313"/>
                <a:gd name="connsiteX14" fmla="*/ 3608388 w 3902076"/>
                <a:gd name="connsiteY14" fmla="*/ 0 h 214313"/>
                <a:gd name="connsiteX15" fmla="*/ 3633788 w 3902076"/>
                <a:gd name="connsiteY15" fmla="*/ 25839 h 214313"/>
                <a:gd name="connsiteX16" fmla="*/ 3633788 w 3902076"/>
                <a:gd name="connsiteY16" fmla="*/ 188474 h 214313"/>
                <a:gd name="connsiteX17" fmla="*/ 3608388 w 3902076"/>
                <a:gd name="connsiteY17" fmla="*/ 214313 h 214313"/>
                <a:gd name="connsiteX18" fmla="*/ 3582988 w 3902076"/>
                <a:gd name="connsiteY18" fmla="*/ 188474 h 214313"/>
                <a:gd name="connsiteX19" fmla="*/ 3582988 w 3902076"/>
                <a:gd name="connsiteY19" fmla="*/ 25839 h 214313"/>
                <a:gd name="connsiteX20" fmla="*/ 3608388 w 3902076"/>
                <a:gd name="connsiteY20" fmla="*/ 0 h 214313"/>
                <a:gd name="connsiteX21" fmla="*/ 3494088 w 3902076"/>
                <a:gd name="connsiteY21" fmla="*/ 0 h 214313"/>
                <a:gd name="connsiteX22" fmla="*/ 3519488 w 3902076"/>
                <a:gd name="connsiteY22" fmla="*/ 25839 h 214313"/>
                <a:gd name="connsiteX23" fmla="*/ 3519488 w 3902076"/>
                <a:gd name="connsiteY23" fmla="*/ 188474 h 214313"/>
                <a:gd name="connsiteX24" fmla="*/ 3494088 w 3902076"/>
                <a:gd name="connsiteY24" fmla="*/ 214313 h 214313"/>
                <a:gd name="connsiteX25" fmla="*/ 3468688 w 3902076"/>
                <a:gd name="connsiteY25" fmla="*/ 188474 h 214313"/>
                <a:gd name="connsiteX26" fmla="*/ 3468688 w 3902076"/>
                <a:gd name="connsiteY26" fmla="*/ 25839 h 214313"/>
                <a:gd name="connsiteX27" fmla="*/ 3494088 w 3902076"/>
                <a:gd name="connsiteY27" fmla="*/ 0 h 214313"/>
                <a:gd name="connsiteX28" fmla="*/ 3341688 w 3902076"/>
                <a:gd name="connsiteY28" fmla="*/ 0 h 214313"/>
                <a:gd name="connsiteX29" fmla="*/ 3367088 w 3902076"/>
                <a:gd name="connsiteY29" fmla="*/ 25839 h 214313"/>
                <a:gd name="connsiteX30" fmla="*/ 3367088 w 3902076"/>
                <a:gd name="connsiteY30" fmla="*/ 188474 h 214313"/>
                <a:gd name="connsiteX31" fmla="*/ 3341688 w 3902076"/>
                <a:gd name="connsiteY31" fmla="*/ 214313 h 214313"/>
                <a:gd name="connsiteX32" fmla="*/ 3316288 w 3902076"/>
                <a:gd name="connsiteY32" fmla="*/ 188474 h 214313"/>
                <a:gd name="connsiteX33" fmla="*/ 3316288 w 3902076"/>
                <a:gd name="connsiteY33" fmla="*/ 25839 h 214313"/>
                <a:gd name="connsiteX34" fmla="*/ 3341688 w 3902076"/>
                <a:gd name="connsiteY34" fmla="*/ 0 h 214313"/>
                <a:gd name="connsiteX35" fmla="*/ 3227779 w 3902076"/>
                <a:gd name="connsiteY35" fmla="*/ 0 h 214313"/>
                <a:gd name="connsiteX36" fmla="*/ 3254375 w 3902076"/>
                <a:gd name="connsiteY36" fmla="*/ 25839 h 214313"/>
                <a:gd name="connsiteX37" fmla="*/ 3254375 w 3902076"/>
                <a:gd name="connsiteY37" fmla="*/ 188474 h 214313"/>
                <a:gd name="connsiteX38" fmla="*/ 3227779 w 3902076"/>
                <a:gd name="connsiteY38" fmla="*/ 214313 h 214313"/>
                <a:gd name="connsiteX39" fmla="*/ 3200400 w 3902076"/>
                <a:gd name="connsiteY39" fmla="*/ 188474 h 214313"/>
                <a:gd name="connsiteX40" fmla="*/ 3200400 w 3902076"/>
                <a:gd name="connsiteY40" fmla="*/ 25839 h 214313"/>
                <a:gd name="connsiteX41" fmla="*/ 3227779 w 3902076"/>
                <a:gd name="connsiteY41" fmla="*/ 0 h 214313"/>
                <a:gd name="connsiteX42" fmla="*/ 3074988 w 3902076"/>
                <a:gd name="connsiteY42" fmla="*/ 0 h 214313"/>
                <a:gd name="connsiteX43" fmla="*/ 3100388 w 3902076"/>
                <a:gd name="connsiteY43" fmla="*/ 25839 h 214313"/>
                <a:gd name="connsiteX44" fmla="*/ 3100388 w 3902076"/>
                <a:gd name="connsiteY44" fmla="*/ 188474 h 214313"/>
                <a:gd name="connsiteX45" fmla="*/ 3074988 w 3902076"/>
                <a:gd name="connsiteY45" fmla="*/ 214313 h 214313"/>
                <a:gd name="connsiteX46" fmla="*/ 3049588 w 3902076"/>
                <a:gd name="connsiteY46" fmla="*/ 188474 h 214313"/>
                <a:gd name="connsiteX47" fmla="*/ 3049588 w 3902076"/>
                <a:gd name="connsiteY47" fmla="*/ 25839 h 214313"/>
                <a:gd name="connsiteX48" fmla="*/ 3074988 w 3902076"/>
                <a:gd name="connsiteY48" fmla="*/ 0 h 214313"/>
                <a:gd name="connsiteX49" fmla="*/ 2960688 w 3902076"/>
                <a:gd name="connsiteY49" fmla="*/ 0 h 214313"/>
                <a:gd name="connsiteX50" fmla="*/ 2986088 w 3902076"/>
                <a:gd name="connsiteY50" fmla="*/ 25839 h 214313"/>
                <a:gd name="connsiteX51" fmla="*/ 2986088 w 3902076"/>
                <a:gd name="connsiteY51" fmla="*/ 188474 h 214313"/>
                <a:gd name="connsiteX52" fmla="*/ 2960688 w 3902076"/>
                <a:gd name="connsiteY52" fmla="*/ 214313 h 214313"/>
                <a:gd name="connsiteX53" fmla="*/ 2935288 w 3902076"/>
                <a:gd name="connsiteY53" fmla="*/ 188474 h 214313"/>
                <a:gd name="connsiteX54" fmla="*/ 2935288 w 3902076"/>
                <a:gd name="connsiteY54" fmla="*/ 25839 h 214313"/>
                <a:gd name="connsiteX55" fmla="*/ 2960688 w 3902076"/>
                <a:gd name="connsiteY55" fmla="*/ 0 h 214313"/>
                <a:gd name="connsiteX56" fmla="*/ 2807874 w 3902076"/>
                <a:gd name="connsiteY56" fmla="*/ 0 h 214313"/>
                <a:gd name="connsiteX57" fmla="*/ 2833688 w 3902076"/>
                <a:gd name="connsiteY57" fmla="*/ 25839 h 214313"/>
                <a:gd name="connsiteX58" fmla="*/ 2833688 w 3902076"/>
                <a:gd name="connsiteY58" fmla="*/ 188474 h 214313"/>
                <a:gd name="connsiteX59" fmla="*/ 2807874 w 3902076"/>
                <a:gd name="connsiteY59" fmla="*/ 214313 h 214313"/>
                <a:gd name="connsiteX60" fmla="*/ 2781300 w 3902076"/>
                <a:gd name="connsiteY60" fmla="*/ 188474 h 214313"/>
                <a:gd name="connsiteX61" fmla="*/ 2781300 w 3902076"/>
                <a:gd name="connsiteY61" fmla="*/ 25839 h 214313"/>
                <a:gd name="connsiteX62" fmla="*/ 2807874 w 3902076"/>
                <a:gd name="connsiteY62" fmla="*/ 0 h 214313"/>
                <a:gd name="connsiteX63" fmla="*/ 2693596 w 3902076"/>
                <a:gd name="connsiteY63" fmla="*/ 0 h 214313"/>
                <a:gd name="connsiteX64" fmla="*/ 2720975 w 3902076"/>
                <a:gd name="connsiteY64" fmla="*/ 25839 h 214313"/>
                <a:gd name="connsiteX65" fmla="*/ 2720975 w 3902076"/>
                <a:gd name="connsiteY65" fmla="*/ 188474 h 214313"/>
                <a:gd name="connsiteX66" fmla="*/ 2693596 w 3902076"/>
                <a:gd name="connsiteY66" fmla="*/ 214313 h 214313"/>
                <a:gd name="connsiteX67" fmla="*/ 2667000 w 3902076"/>
                <a:gd name="connsiteY67" fmla="*/ 188474 h 214313"/>
                <a:gd name="connsiteX68" fmla="*/ 2667000 w 3902076"/>
                <a:gd name="connsiteY68" fmla="*/ 25839 h 214313"/>
                <a:gd name="connsiteX69" fmla="*/ 2693596 w 3902076"/>
                <a:gd name="connsiteY69" fmla="*/ 0 h 214313"/>
                <a:gd name="connsiteX70" fmla="*/ 2541588 w 3902076"/>
                <a:gd name="connsiteY70" fmla="*/ 0 h 214313"/>
                <a:gd name="connsiteX71" fmla="*/ 2566988 w 3902076"/>
                <a:gd name="connsiteY71" fmla="*/ 25839 h 214313"/>
                <a:gd name="connsiteX72" fmla="*/ 2566988 w 3902076"/>
                <a:gd name="connsiteY72" fmla="*/ 188474 h 214313"/>
                <a:gd name="connsiteX73" fmla="*/ 2541588 w 3902076"/>
                <a:gd name="connsiteY73" fmla="*/ 214313 h 214313"/>
                <a:gd name="connsiteX74" fmla="*/ 2516188 w 3902076"/>
                <a:gd name="connsiteY74" fmla="*/ 188474 h 214313"/>
                <a:gd name="connsiteX75" fmla="*/ 2516188 w 3902076"/>
                <a:gd name="connsiteY75" fmla="*/ 25839 h 214313"/>
                <a:gd name="connsiteX76" fmla="*/ 2541588 w 3902076"/>
                <a:gd name="connsiteY76" fmla="*/ 0 h 214313"/>
                <a:gd name="connsiteX77" fmla="*/ 2427288 w 3902076"/>
                <a:gd name="connsiteY77" fmla="*/ 0 h 214313"/>
                <a:gd name="connsiteX78" fmla="*/ 2452688 w 3902076"/>
                <a:gd name="connsiteY78" fmla="*/ 25839 h 214313"/>
                <a:gd name="connsiteX79" fmla="*/ 2452688 w 3902076"/>
                <a:gd name="connsiteY79" fmla="*/ 188474 h 214313"/>
                <a:gd name="connsiteX80" fmla="*/ 2427288 w 3902076"/>
                <a:gd name="connsiteY80" fmla="*/ 214313 h 214313"/>
                <a:gd name="connsiteX81" fmla="*/ 2401888 w 3902076"/>
                <a:gd name="connsiteY81" fmla="*/ 188474 h 214313"/>
                <a:gd name="connsiteX82" fmla="*/ 2401888 w 3902076"/>
                <a:gd name="connsiteY82" fmla="*/ 25839 h 214313"/>
                <a:gd name="connsiteX83" fmla="*/ 2427288 w 3902076"/>
                <a:gd name="connsiteY83" fmla="*/ 0 h 214313"/>
                <a:gd name="connsiteX84" fmla="*/ 2273714 w 3902076"/>
                <a:gd name="connsiteY84" fmla="*/ 0 h 214313"/>
                <a:gd name="connsiteX85" fmla="*/ 2300288 w 3902076"/>
                <a:gd name="connsiteY85" fmla="*/ 25839 h 214313"/>
                <a:gd name="connsiteX86" fmla="*/ 2300288 w 3902076"/>
                <a:gd name="connsiteY86" fmla="*/ 188474 h 214313"/>
                <a:gd name="connsiteX87" fmla="*/ 2273714 w 3902076"/>
                <a:gd name="connsiteY87" fmla="*/ 214313 h 214313"/>
                <a:gd name="connsiteX88" fmla="*/ 2247900 w 3902076"/>
                <a:gd name="connsiteY88" fmla="*/ 188474 h 214313"/>
                <a:gd name="connsiteX89" fmla="*/ 2247900 w 3902076"/>
                <a:gd name="connsiteY89" fmla="*/ 25839 h 214313"/>
                <a:gd name="connsiteX90" fmla="*/ 2273714 w 3902076"/>
                <a:gd name="connsiteY90" fmla="*/ 0 h 214313"/>
                <a:gd name="connsiteX91" fmla="*/ 2159794 w 3902076"/>
                <a:gd name="connsiteY91" fmla="*/ 0 h 214313"/>
                <a:gd name="connsiteX92" fmla="*/ 2185988 w 3902076"/>
                <a:gd name="connsiteY92" fmla="*/ 25839 h 214313"/>
                <a:gd name="connsiteX93" fmla="*/ 2185988 w 3902076"/>
                <a:gd name="connsiteY93" fmla="*/ 188474 h 214313"/>
                <a:gd name="connsiteX94" fmla="*/ 2159794 w 3902076"/>
                <a:gd name="connsiteY94" fmla="*/ 214313 h 214313"/>
                <a:gd name="connsiteX95" fmla="*/ 2133600 w 3902076"/>
                <a:gd name="connsiteY95" fmla="*/ 188474 h 214313"/>
                <a:gd name="connsiteX96" fmla="*/ 2133600 w 3902076"/>
                <a:gd name="connsiteY96" fmla="*/ 25839 h 214313"/>
                <a:gd name="connsiteX97" fmla="*/ 2159794 w 3902076"/>
                <a:gd name="connsiteY97" fmla="*/ 0 h 214313"/>
                <a:gd name="connsiteX98" fmla="*/ 2008188 w 3902076"/>
                <a:gd name="connsiteY98" fmla="*/ 0 h 214313"/>
                <a:gd name="connsiteX99" fmla="*/ 2033588 w 3902076"/>
                <a:gd name="connsiteY99" fmla="*/ 25839 h 214313"/>
                <a:gd name="connsiteX100" fmla="*/ 2033588 w 3902076"/>
                <a:gd name="connsiteY100" fmla="*/ 188474 h 214313"/>
                <a:gd name="connsiteX101" fmla="*/ 2008188 w 3902076"/>
                <a:gd name="connsiteY101" fmla="*/ 214313 h 214313"/>
                <a:gd name="connsiteX102" fmla="*/ 1982788 w 3902076"/>
                <a:gd name="connsiteY102" fmla="*/ 188474 h 214313"/>
                <a:gd name="connsiteX103" fmla="*/ 1982788 w 3902076"/>
                <a:gd name="connsiteY103" fmla="*/ 25839 h 214313"/>
                <a:gd name="connsiteX104" fmla="*/ 2008188 w 3902076"/>
                <a:gd name="connsiteY104" fmla="*/ 0 h 214313"/>
                <a:gd name="connsiteX105" fmla="*/ 1893888 w 3902076"/>
                <a:gd name="connsiteY105" fmla="*/ 0 h 214313"/>
                <a:gd name="connsiteX106" fmla="*/ 1919288 w 3902076"/>
                <a:gd name="connsiteY106" fmla="*/ 25839 h 214313"/>
                <a:gd name="connsiteX107" fmla="*/ 1919288 w 3902076"/>
                <a:gd name="connsiteY107" fmla="*/ 188474 h 214313"/>
                <a:gd name="connsiteX108" fmla="*/ 1893888 w 3902076"/>
                <a:gd name="connsiteY108" fmla="*/ 214313 h 214313"/>
                <a:gd name="connsiteX109" fmla="*/ 1868488 w 3902076"/>
                <a:gd name="connsiteY109" fmla="*/ 188474 h 214313"/>
                <a:gd name="connsiteX110" fmla="*/ 1868488 w 3902076"/>
                <a:gd name="connsiteY110" fmla="*/ 25839 h 214313"/>
                <a:gd name="connsiteX111" fmla="*/ 1893888 w 3902076"/>
                <a:gd name="connsiteY111" fmla="*/ 0 h 214313"/>
                <a:gd name="connsiteX112" fmla="*/ 1740694 w 3902076"/>
                <a:gd name="connsiteY112" fmla="*/ 0 h 214313"/>
                <a:gd name="connsiteX113" fmla="*/ 1766888 w 3902076"/>
                <a:gd name="connsiteY113" fmla="*/ 25839 h 214313"/>
                <a:gd name="connsiteX114" fmla="*/ 1766888 w 3902076"/>
                <a:gd name="connsiteY114" fmla="*/ 188474 h 214313"/>
                <a:gd name="connsiteX115" fmla="*/ 1740694 w 3902076"/>
                <a:gd name="connsiteY115" fmla="*/ 214313 h 214313"/>
                <a:gd name="connsiteX116" fmla="*/ 1714500 w 3902076"/>
                <a:gd name="connsiteY116" fmla="*/ 188474 h 214313"/>
                <a:gd name="connsiteX117" fmla="*/ 1714500 w 3902076"/>
                <a:gd name="connsiteY117" fmla="*/ 25839 h 214313"/>
                <a:gd name="connsiteX118" fmla="*/ 1740694 w 3902076"/>
                <a:gd name="connsiteY118" fmla="*/ 0 h 214313"/>
                <a:gd name="connsiteX119" fmla="*/ 1626394 w 3902076"/>
                <a:gd name="connsiteY119" fmla="*/ 0 h 214313"/>
                <a:gd name="connsiteX120" fmla="*/ 1652588 w 3902076"/>
                <a:gd name="connsiteY120" fmla="*/ 25839 h 214313"/>
                <a:gd name="connsiteX121" fmla="*/ 1652588 w 3902076"/>
                <a:gd name="connsiteY121" fmla="*/ 188474 h 214313"/>
                <a:gd name="connsiteX122" fmla="*/ 1626394 w 3902076"/>
                <a:gd name="connsiteY122" fmla="*/ 214313 h 214313"/>
                <a:gd name="connsiteX123" fmla="*/ 1600200 w 3902076"/>
                <a:gd name="connsiteY123" fmla="*/ 188474 h 214313"/>
                <a:gd name="connsiteX124" fmla="*/ 1600200 w 3902076"/>
                <a:gd name="connsiteY124" fmla="*/ 25839 h 214313"/>
                <a:gd name="connsiteX125" fmla="*/ 1626394 w 3902076"/>
                <a:gd name="connsiteY125" fmla="*/ 0 h 214313"/>
                <a:gd name="connsiteX126" fmla="*/ 1474374 w 3902076"/>
                <a:gd name="connsiteY126" fmla="*/ 0 h 214313"/>
                <a:gd name="connsiteX127" fmla="*/ 1500188 w 3902076"/>
                <a:gd name="connsiteY127" fmla="*/ 25839 h 214313"/>
                <a:gd name="connsiteX128" fmla="*/ 1500188 w 3902076"/>
                <a:gd name="connsiteY128" fmla="*/ 188474 h 214313"/>
                <a:gd name="connsiteX129" fmla="*/ 1474374 w 3902076"/>
                <a:gd name="connsiteY129" fmla="*/ 214313 h 214313"/>
                <a:gd name="connsiteX130" fmla="*/ 1447800 w 3902076"/>
                <a:gd name="connsiteY130" fmla="*/ 188474 h 214313"/>
                <a:gd name="connsiteX131" fmla="*/ 1447800 w 3902076"/>
                <a:gd name="connsiteY131" fmla="*/ 25839 h 214313"/>
                <a:gd name="connsiteX132" fmla="*/ 1474374 w 3902076"/>
                <a:gd name="connsiteY132" fmla="*/ 0 h 214313"/>
                <a:gd name="connsiteX133" fmla="*/ 1359314 w 3902076"/>
                <a:gd name="connsiteY133" fmla="*/ 0 h 214313"/>
                <a:gd name="connsiteX134" fmla="*/ 1385888 w 3902076"/>
                <a:gd name="connsiteY134" fmla="*/ 25839 h 214313"/>
                <a:gd name="connsiteX135" fmla="*/ 1385888 w 3902076"/>
                <a:gd name="connsiteY135" fmla="*/ 188474 h 214313"/>
                <a:gd name="connsiteX136" fmla="*/ 1359314 w 3902076"/>
                <a:gd name="connsiteY136" fmla="*/ 214313 h 214313"/>
                <a:gd name="connsiteX137" fmla="*/ 1333500 w 3902076"/>
                <a:gd name="connsiteY137" fmla="*/ 188474 h 214313"/>
                <a:gd name="connsiteX138" fmla="*/ 1333500 w 3902076"/>
                <a:gd name="connsiteY138" fmla="*/ 25839 h 214313"/>
                <a:gd name="connsiteX139" fmla="*/ 1359314 w 3902076"/>
                <a:gd name="connsiteY139" fmla="*/ 0 h 214313"/>
                <a:gd name="connsiteX140" fmla="*/ 1207294 w 3902076"/>
                <a:gd name="connsiteY140" fmla="*/ 0 h 214313"/>
                <a:gd name="connsiteX141" fmla="*/ 1233488 w 3902076"/>
                <a:gd name="connsiteY141" fmla="*/ 25839 h 214313"/>
                <a:gd name="connsiteX142" fmla="*/ 1233488 w 3902076"/>
                <a:gd name="connsiteY142" fmla="*/ 188474 h 214313"/>
                <a:gd name="connsiteX143" fmla="*/ 1207294 w 3902076"/>
                <a:gd name="connsiteY143" fmla="*/ 214313 h 214313"/>
                <a:gd name="connsiteX144" fmla="*/ 1181100 w 3902076"/>
                <a:gd name="connsiteY144" fmla="*/ 188474 h 214313"/>
                <a:gd name="connsiteX145" fmla="*/ 1181100 w 3902076"/>
                <a:gd name="connsiteY145" fmla="*/ 25839 h 214313"/>
                <a:gd name="connsiteX146" fmla="*/ 1207294 w 3902076"/>
                <a:gd name="connsiteY146" fmla="*/ 0 h 214313"/>
                <a:gd name="connsiteX147" fmla="*/ 1092994 w 3902076"/>
                <a:gd name="connsiteY147" fmla="*/ 0 h 214313"/>
                <a:gd name="connsiteX148" fmla="*/ 1119188 w 3902076"/>
                <a:gd name="connsiteY148" fmla="*/ 25839 h 214313"/>
                <a:gd name="connsiteX149" fmla="*/ 1119188 w 3902076"/>
                <a:gd name="connsiteY149" fmla="*/ 188474 h 214313"/>
                <a:gd name="connsiteX150" fmla="*/ 1092994 w 3902076"/>
                <a:gd name="connsiteY150" fmla="*/ 214313 h 214313"/>
                <a:gd name="connsiteX151" fmla="*/ 1066800 w 3902076"/>
                <a:gd name="connsiteY151" fmla="*/ 188474 h 214313"/>
                <a:gd name="connsiteX152" fmla="*/ 1066800 w 3902076"/>
                <a:gd name="connsiteY152" fmla="*/ 25839 h 214313"/>
                <a:gd name="connsiteX153" fmla="*/ 1092994 w 3902076"/>
                <a:gd name="connsiteY153" fmla="*/ 0 h 214313"/>
                <a:gd name="connsiteX154" fmla="*/ 940214 w 3902076"/>
                <a:gd name="connsiteY154" fmla="*/ 0 h 214313"/>
                <a:gd name="connsiteX155" fmla="*/ 966788 w 3902076"/>
                <a:gd name="connsiteY155" fmla="*/ 25839 h 214313"/>
                <a:gd name="connsiteX156" fmla="*/ 966788 w 3902076"/>
                <a:gd name="connsiteY156" fmla="*/ 188474 h 214313"/>
                <a:gd name="connsiteX157" fmla="*/ 940214 w 3902076"/>
                <a:gd name="connsiteY157" fmla="*/ 214313 h 214313"/>
                <a:gd name="connsiteX158" fmla="*/ 914400 w 3902076"/>
                <a:gd name="connsiteY158" fmla="*/ 188474 h 214313"/>
                <a:gd name="connsiteX159" fmla="*/ 914400 w 3902076"/>
                <a:gd name="connsiteY159" fmla="*/ 25839 h 214313"/>
                <a:gd name="connsiteX160" fmla="*/ 940214 w 3902076"/>
                <a:gd name="connsiteY160" fmla="*/ 0 h 214313"/>
                <a:gd name="connsiteX161" fmla="*/ 826294 w 3902076"/>
                <a:gd name="connsiteY161" fmla="*/ 0 h 214313"/>
                <a:gd name="connsiteX162" fmla="*/ 852488 w 3902076"/>
                <a:gd name="connsiteY162" fmla="*/ 25839 h 214313"/>
                <a:gd name="connsiteX163" fmla="*/ 852488 w 3902076"/>
                <a:gd name="connsiteY163" fmla="*/ 188474 h 214313"/>
                <a:gd name="connsiteX164" fmla="*/ 826294 w 3902076"/>
                <a:gd name="connsiteY164" fmla="*/ 214313 h 214313"/>
                <a:gd name="connsiteX165" fmla="*/ 800100 w 3902076"/>
                <a:gd name="connsiteY165" fmla="*/ 188474 h 214313"/>
                <a:gd name="connsiteX166" fmla="*/ 800100 w 3902076"/>
                <a:gd name="connsiteY166" fmla="*/ 25839 h 214313"/>
                <a:gd name="connsiteX167" fmla="*/ 826294 w 3902076"/>
                <a:gd name="connsiteY167" fmla="*/ 0 h 214313"/>
                <a:gd name="connsiteX168" fmla="*/ 673894 w 3902076"/>
                <a:gd name="connsiteY168" fmla="*/ 0 h 214313"/>
                <a:gd name="connsiteX169" fmla="*/ 700088 w 3902076"/>
                <a:gd name="connsiteY169" fmla="*/ 25839 h 214313"/>
                <a:gd name="connsiteX170" fmla="*/ 700088 w 3902076"/>
                <a:gd name="connsiteY170" fmla="*/ 188474 h 214313"/>
                <a:gd name="connsiteX171" fmla="*/ 673894 w 3902076"/>
                <a:gd name="connsiteY171" fmla="*/ 214313 h 214313"/>
                <a:gd name="connsiteX172" fmla="*/ 647700 w 3902076"/>
                <a:gd name="connsiteY172" fmla="*/ 188474 h 214313"/>
                <a:gd name="connsiteX173" fmla="*/ 647700 w 3902076"/>
                <a:gd name="connsiteY173" fmla="*/ 25839 h 214313"/>
                <a:gd name="connsiteX174" fmla="*/ 673894 w 3902076"/>
                <a:gd name="connsiteY174" fmla="*/ 0 h 214313"/>
                <a:gd name="connsiteX175" fmla="*/ 559594 w 3902076"/>
                <a:gd name="connsiteY175" fmla="*/ 0 h 214313"/>
                <a:gd name="connsiteX176" fmla="*/ 585788 w 3902076"/>
                <a:gd name="connsiteY176" fmla="*/ 25839 h 214313"/>
                <a:gd name="connsiteX177" fmla="*/ 585788 w 3902076"/>
                <a:gd name="connsiteY177" fmla="*/ 188474 h 214313"/>
                <a:gd name="connsiteX178" fmla="*/ 559594 w 3902076"/>
                <a:gd name="connsiteY178" fmla="*/ 214313 h 214313"/>
                <a:gd name="connsiteX179" fmla="*/ 533400 w 3902076"/>
                <a:gd name="connsiteY179" fmla="*/ 188474 h 214313"/>
                <a:gd name="connsiteX180" fmla="*/ 533400 w 3902076"/>
                <a:gd name="connsiteY180" fmla="*/ 25839 h 214313"/>
                <a:gd name="connsiteX181" fmla="*/ 559594 w 3902076"/>
                <a:gd name="connsiteY181" fmla="*/ 0 h 214313"/>
                <a:gd name="connsiteX182" fmla="*/ 406400 w 3902076"/>
                <a:gd name="connsiteY182" fmla="*/ 0 h 214313"/>
                <a:gd name="connsiteX183" fmla="*/ 431800 w 3902076"/>
                <a:gd name="connsiteY183" fmla="*/ 25839 h 214313"/>
                <a:gd name="connsiteX184" fmla="*/ 431800 w 3902076"/>
                <a:gd name="connsiteY184" fmla="*/ 188474 h 214313"/>
                <a:gd name="connsiteX185" fmla="*/ 406400 w 3902076"/>
                <a:gd name="connsiteY185" fmla="*/ 214313 h 214313"/>
                <a:gd name="connsiteX186" fmla="*/ 381000 w 3902076"/>
                <a:gd name="connsiteY186" fmla="*/ 188474 h 214313"/>
                <a:gd name="connsiteX187" fmla="*/ 381000 w 3902076"/>
                <a:gd name="connsiteY187" fmla="*/ 25839 h 214313"/>
                <a:gd name="connsiteX188" fmla="*/ 406400 w 3902076"/>
                <a:gd name="connsiteY188" fmla="*/ 0 h 214313"/>
                <a:gd name="connsiteX189" fmla="*/ 292894 w 3902076"/>
                <a:gd name="connsiteY189" fmla="*/ 0 h 214313"/>
                <a:gd name="connsiteX190" fmla="*/ 319088 w 3902076"/>
                <a:gd name="connsiteY190" fmla="*/ 25839 h 214313"/>
                <a:gd name="connsiteX191" fmla="*/ 319088 w 3902076"/>
                <a:gd name="connsiteY191" fmla="*/ 188474 h 214313"/>
                <a:gd name="connsiteX192" fmla="*/ 292894 w 3902076"/>
                <a:gd name="connsiteY192" fmla="*/ 214313 h 214313"/>
                <a:gd name="connsiteX193" fmla="*/ 266700 w 3902076"/>
                <a:gd name="connsiteY193" fmla="*/ 188474 h 214313"/>
                <a:gd name="connsiteX194" fmla="*/ 266700 w 3902076"/>
                <a:gd name="connsiteY194" fmla="*/ 25839 h 214313"/>
                <a:gd name="connsiteX195" fmla="*/ 292894 w 3902076"/>
                <a:gd name="connsiteY195" fmla="*/ 0 h 214313"/>
                <a:gd name="connsiteX196" fmla="*/ 140494 w 3902076"/>
                <a:gd name="connsiteY196" fmla="*/ 0 h 214313"/>
                <a:gd name="connsiteX197" fmla="*/ 166688 w 3902076"/>
                <a:gd name="connsiteY197" fmla="*/ 25839 h 214313"/>
                <a:gd name="connsiteX198" fmla="*/ 166688 w 3902076"/>
                <a:gd name="connsiteY198" fmla="*/ 188474 h 214313"/>
                <a:gd name="connsiteX199" fmla="*/ 140494 w 3902076"/>
                <a:gd name="connsiteY199" fmla="*/ 214313 h 214313"/>
                <a:gd name="connsiteX200" fmla="*/ 114300 w 3902076"/>
                <a:gd name="connsiteY200" fmla="*/ 188474 h 214313"/>
                <a:gd name="connsiteX201" fmla="*/ 114300 w 3902076"/>
                <a:gd name="connsiteY201" fmla="*/ 25839 h 214313"/>
                <a:gd name="connsiteX202" fmla="*/ 140494 w 3902076"/>
                <a:gd name="connsiteY202" fmla="*/ 0 h 214313"/>
                <a:gd name="connsiteX203" fmla="*/ 26573 w 3902076"/>
                <a:gd name="connsiteY203" fmla="*/ 0 h 214313"/>
                <a:gd name="connsiteX204" fmla="*/ 52388 w 3902076"/>
                <a:gd name="connsiteY204" fmla="*/ 25839 h 214313"/>
                <a:gd name="connsiteX205" fmla="*/ 52388 w 3902076"/>
                <a:gd name="connsiteY205" fmla="*/ 188474 h 214313"/>
                <a:gd name="connsiteX206" fmla="*/ 26573 w 3902076"/>
                <a:gd name="connsiteY206" fmla="*/ 214313 h 214313"/>
                <a:gd name="connsiteX207" fmla="*/ 0 w 3902076"/>
                <a:gd name="connsiteY207" fmla="*/ 188474 h 214313"/>
                <a:gd name="connsiteX208" fmla="*/ 0 w 3902076"/>
                <a:gd name="connsiteY208" fmla="*/ 25839 h 214313"/>
                <a:gd name="connsiteX209" fmla="*/ 26573 w 3902076"/>
                <a:gd name="connsiteY209" fmla="*/ 0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3902076" h="214313">
                  <a:moveTo>
                    <a:pt x="3875882" y="0"/>
                  </a:moveTo>
                  <a:cubicBezTo>
                    <a:pt x="3890520" y="0"/>
                    <a:pt x="3902076" y="11400"/>
                    <a:pt x="3902076" y="25839"/>
                  </a:cubicBezTo>
                  <a:lnTo>
                    <a:pt x="3902076" y="188474"/>
                  </a:lnTo>
                  <a:cubicBezTo>
                    <a:pt x="3902076" y="202913"/>
                    <a:pt x="3890520" y="214313"/>
                    <a:pt x="3875882" y="214313"/>
                  </a:cubicBezTo>
                  <a:cubicBezTo>
                    <a:pt x="3861244" y="214313"/>
                    <a:pt x="3849688" y="202913"/>
                    <a:pt x="3849688" y="188474"/>
                  </a:cubicBezTo>
                  <a:lnTo>
                    <a:pt x="3849688" y="25839"/>
                  </a:lnTo>
                  <a:cubicBezTo>
                    <a:pt x="3849688" y="11400"/>
                    <a:pt x="3861244" y="0"/>
                    <a:pt x="3875882" y="0"/>
                  </a:cubicBezTo>
                  <a:close/>
                  <a:moveTo>
                    <a:pt x="3761582" y="0"/>
                  </a:moveTo>
                  <a:cubicBezTo>
                    <a:pt x="3776220" y="0"/>
                    <a:pt x="3787776" y="11400"/>
                    <a:pt x="3787776" y="25839"/>
                  </a:cubicBezTo>
                  <a:lnTo>
                    <a:pt x="3787776" y="188474"/>
                  </a:lnTo>
                  <a:cubicBezTo>
                    <a:pt x="3787776" y="202913"/>
                    <a:pt x="3776220" y="214313"/>
                    <a:pt x="3761582" y="214313"/>
                  </a:cubicBezTo>
                  <a:cubicBezTo>
                    <a:pt x="3746944" y="214313"/>
                    <a:pt x="3735388" y="202913"/>
                    <a:pt x="3735388" y="188474"/>
                  </a:cubicBezTo>
                  <a:lnTo>
                    <a:pt x="3735388" y="25839"/>
                  </a:lnTo>
                  <a:cubicBezTo>
                    <a:pt x="3735388" y="11400"/>
                    <a:pt x="3746944" y="0"/>
                    <a:pt x="3761582" y="0"/>
                  </a:cubicBezTo>
                  <a:close/>
                  <a:moveTo>
                    <a:pt x="3608388" y="0"/>
                  </a:moveTo>
                  <a:cubicBezTo>
                    <a:pt x="3622582" y="0"/>
                    <a:pt x="3633788" y="11400"/>
                    <a:pt x="3633788" y="25839"/>
                  </a:cubicBezTo>
                  <a:lnTo>
                    <a:pt x="3633788" y="188474"/>
                  </a:lnTo>
                  <a:cubicBezTo>
                    <a:pt x="3633788" y="202913"/>
                    <a:pt x="3622582" y="214313"/>
                    <a:pt x="3608388" y="214313"/>
                  </a:cubicBezTo>
                  <a:cubicBezTo>
                    <a:pt x="3594941" y="214313"/>
                    <a:pt x="3582988" y="202913"/>
                    <a:pt x="3582988" y="188474"/>
                  </a:cubicBezTo>
                  <a:lnTo>
                    <a:pt x="3582988" y="25839"/>
                  </a:lnTo>
                  <a:cubicBezTo>
                    <a:pt x="3582988" y="11400"/>
                    <a:pt x="3594941" y="0"/>
                    <a:pt x="3608388" y="0"/>
                  </a:cubicBezTo>
                  <a:close/>
                  <a:moveTo>
                    <a:pt x="3494088" y="0"/>
                  </a:moveTo>
                  <a:cubicBezTo>
                    <a:pt x="3508282" y="0"/>
                    <a:pt x="3519488" y="11400"/>
                    <a:pt x="3519488" y="25839"/>
                  </a:cubicBezTo>
                  <a:lnTo>
                    <a:pt x="3519488" y="188474"/>
                  </a:lnTo>
                  <a:cubicBezTo>
                    <a:pt x="3519488" y="202913"/>
                    <a:pt x="3508282" y="214313"/>
                    <a:pt x="3494088" y="214313"/>
                  </a:cubicBezTo>
                  <a:cubicBezTo>
                    <a:pt x="3479894" y="214313"/>
                    <a:pt x="3468688" y="202913"/>
                    <a:pt x="3468688" y="188474"/>
                  </a:cubicBezTo>
                  <a:lnTo>
                    <a:pt x="3468688" y="25839"/>
                  </a:lnTo>
                  <a:cubicBezTo>
                    <a:pt x="3468688" y="11400"/>
                    <a:pt x="3479894" y="0"/>
                    <a:pt x="3494088" y="0"/>
                  </a:cubicBezTo>
                  <a:close/>
                  <a:moveTo>
                    <a:pt x="3341688" y="0"/>
                  </a:moveTo>
                  <a:cubicBezTo>
                    <a:pt x="3355882" y="0"/>
                    <a:pt x="3367088" y="11400"/>
                    <a:pt x="3367088" y="25839"/>
                  </a:cubicBezTo>
                  <a:lnTo>
                    <a:pt x="3367088" y="188474"/>
                  </a:lnTo>
                  <a:cubicBezTo>
                    <a:pt x="3367088" y="202913"/>
                    <a:pt x="3355882" y="214313"/>
                    <a:pt x="3341688" y="214313"/>
                  </a:cubicBezTo>
                  <a:cubicBezTo>
                    <a:pt x="3327494" y="214313"/>
                    <a:pt x="3316288" y="202913"/>
                    <a:pt x="3316288" y="188474"/>
                  </a:cubicBezTo>
                  <a:lnTo>
                    <a:pt x="3316288" y="25839"/>
                  </a:lnTo>
                  <a:cubicBezTo>
                    <a:pt x="3316288" y="11400"/>
                    <a:pt x="3327494" y="0"/>
                    <a:pt x="3341688" y="0"/>
                  </a:cubicBezTo>
                  <a:close/>
                  <a:moveTo>
                    <a:pt x="3227779" y="0"/>
                  </a:moveTo>
                  <a:cubicBezTo>
                    <a:pt x="3241859" y="0"/>
                    <a:pt x="3254375" y="11400"/>
                    <a:pt x="3254375" y="25839"/>
                  </a:cubicBezTo>
                  <a:lnTo>
                    <a:pt x="3254375" y="188474"/>
                  </a:lnTo>
                  <a:cubicBezTo>
                    <a:pt x="3254375" y="202913"/>
                    <a:pt x="3241859" y="214313"/>
                    <a:pt x="3227779" y="214313"/>
                  </a:cubicBezTo>
                  <a:cubicBezTo>
                    <a:pt x="3212916" y="214313"/>
                    <a:pt x="3200400" y="202913"/>
                    <a:pt x="3200400" y="188474"/>
                  </a:cubicBezTo>
                  <a:lnTo>
                    <a:pt x="3200400" y="25839"/>
                  </a:lnTo>
                  <a:cubicBezTo>
                    <a:pt x="3200400" y="11400"/>
                    <a:pt x="3212916" y="0"/>
                    <a:pt x="3227779" y="0"/>
                  </a:cubicBezTo>
                  <a:close/>
                  <a:moveTo>
                    <a:pt x="3074988" y="0"/>
                  </a:moveTo>
                  <a:cubicBezTo>
                    <a:pt x="3089182" y="0"/>
                    <a:pt x="3100388" y="11400"/>
                    <a:pt x="3100388" y="25839"/>
                  </a:cubicBezTo>
                  <a:lnTo>
                    <a:pt x="3100388" y="188474"/>
                  </a:lnTo>
                  <a:cubicBezTo>
                    <a:pt x="3100388" y="202913"/>
                    <a:pt x="3089182" y="214313"/>
                    <a:pt x="3074988" y="214313"/>
                  </a:cubicBezTo>
                  <a:cubicBezTo>
                    <a:pt x="3060794" y="214313"/>
                    <a:pt x="3049588" y="202913"/>
                    <a:pt x="3049588" y="188474"/>
                  </a:cubicBezTo>
                  <a:lnTo>
                    <a:pt x="3049588" y="25839"/>
                  </a:lnTo>
                  <a:cubicBezTo>
                    <a:pt x="3049588" y="11400"/>
                    <a:pt x="3060794" y="0"/>
                    <a:pt x="3074988" y="0"/>
                  </a:cubicBezTo>
                  <a:close/>
                  <a:moveTo>
                    <a:pt x="2960688" y="0"/>
                  </a:moveTo>
                  <a:cubicBezTo>
                    <a:pt x="2974882" y="0"/>
                    <a:pt x="2986088" y="11400"/>
                    <a:pt x="2986088" y="25839"/>
                  </a:cubicBezTo>
                  <a:lnTo>
                    <a:pt x="2986088" y="188474"/>
                  </a:lnTo>
                  <a:cubicBezTo>
                    <a:pt x="2986088" y="202913"/>
                    <a:pt x="2974882" y="214313"/>
                    <a:pt x="2960688" y="214313"/>
                  </a:cubicBezTo>
                  <a:cubicBezTo>
                    <a:pt x="2946494" y="214313"/>
                    <a:pt x="2935288" y="202913"/>
                    <a:pt x="2935288" y="188474"/>
                  </a:cubicBezTo>
                  <a:lnTo>
                    <a:pt x="2935288" y="25839"/>
                  </a:lnTo>
                  <a:cubicBezTo>
                    <a:pt x="2935288" y="11400"/>
                    <a:pt x="2946494" y="0"/>
                    <a:pt x="2960688" y="0"/>
                  </a:cubicBezTo>
                  <a:close/>
                  <a:moveTo>
                    <a:pt x="2807874" y="0"/>
                  </a:moveTo>
                  <a:cubicBezTo>
                    <a:pt x="2821540" y="0"/>
                    <a:pt x="2833688" y="11400"/>
                    <a:pt x="2833688" y="25839"/>
                  </a:cubicBezTo>
                  <a:lnTo>
                    <a:pt x="2833688" y="188474"/>
                  </a:lnTo>
                  <a:cubicBezTo>
                    <a:pt x="2833688" y="202913"/>
                    <a:pt x="2821540" y="214313"/>
                    <a:pt x="2807874" y="214313"/>
                  </a:cubicBezTo>
                  <a:cubicBezTo>
                    <a:pt x="2793448" y="214313"/>
                    <a:pt x="2781300" y="202913"/>
                    <a:pt x="2781300" y="188474"/>
                  </a:cubicBezTo>
                  <a:lnTo>
                    <a:pt x="2781300" y="25839"/>
                  </a:lnTo>
                  <a:cubicBezTo>
                    <a:pt x="2781300" y="11400"/>
                    <a:pt x="2793448" y="0"/>
                    <a:pt x="2807874" y="0"/>
                  </a:cubicBezTo>
                  <a:close/>
                  <a:moveTo>
                    <a:pt x="2693596" y="0"/>
                  </a:moveTo>
                  <a:cubicBezTo>
                    <a:pt x="2708459" y="0"/>
                    <a:pt x="2720975" y="11400"/>
                    <a:pt x="2720975" y="25839"/>
                  </a:cubicBezTo>
                  <a:lnTo>
                    <a:pt x="2720975" y="188474"/>
                  </a:lnTo>
                  <a:cubicBezTo>
                    <a:pt x="2720975" y="202913"/>
                    <a:pt x="2708459" y="214313"/>
                    <a:pt x="2693596" y="214313"/>
                  </a:cubicBezTo>
                  <a:cubicBezTo>
                    <a:pt x="2679516" y="214313"/>
                    <a:pt x="2667000" y="202913"/>
                    <a:pt x="2667000" y="188474"/>
                  </a:cubicBezTo>
                  <a:lnTo>
                    <a:pt x="2667000" y="25839"/>
                  </a:lnTo>
                  <a:cubicBezTo>
                    <a:pt x="2667000" y="11400"/>
                    <a:pt x="2679516" y="0"/>
                    <a:pt x="2693596" y="0"/>
                  </a:cubicBezTo>
                  <a:close/>
                  <a:moveTo>
                    <a:pt x="2541588" y="0"/>
                  </a:moveTo>
                  <a:cubicBezTo>
                    <a:pt x="2555782" y="0"/>
                    <a:pt x="2566988" y="11400"/>
                    <a:pt x="2566988" y="25839"/>
                  </a:cubicBezTo>
                  <a:lnTo>
                    <a:pt x="2566988" y="188474"/>
                  </a:lnTo>
                  <a:cubicBezTo>
                    <a:pt x="2566988" y="202913"/>
                    <a:pt x="2555782" y="214313"/>
                    <a:pt x="2541588" y="214313"/>
                  </a:cubicBezTo>
                  <a:cubicBezTo>
                    <a:pt x="2527394" y="214313"/>
                    <a:pt x="2516188" y="202913"/>
                    <a:pt x="2516188" y="188474"/>
                  </a:cubicBezTo>
                  <a:lnTo>
                    <a:pt x="2516188" y="25839"/>
                  </a:lnTo>
                  <a:cubicBezTo>
                    <a:pt x="2516188" y="11400"/>
                    <a:pt x="2527394" y="0"/>
                    <a:pt x="2541588" y="0"/>
                  </a:cubicBezTo>
                  <a:close/>
                  <a:moveTo>
                    <a:pt x="2427288" y="0"/>
                  </a:moveTo>
                  <a:cubicBezTo>
                    <a:pt x="2441482" y="0"/>
                    <a:pt x="2452688" y="11400"/>
                    <a:pt x="2452688" y="25839"/>
                  </a:cubicBezTo>
                  <a:lnTo>
                    <a:pt x="2452688" y="188474"/>
                  </a:lnTo>
                  <a:cubicBezTo>
                    <a:pt x="2452688" y="202913"/>
                    <a:pt x="2441482" y="214313"/>
                    <a:pt x="2427288" y="214313"/>
                  </a:cubicBezTo>
                  <a:cubicBezTo>
                    <a:pt x="2413094" y="214313"/>
                    <a:pt x="2401888" y="202913"/>
                    <a:pt x="2401888" y="188474"/>
                  </a:cubicBezTo>
                  <a:lnTo>
                    <a:pt x="2401888" y="25839"/>
                  </a:lnTo>
                  <a:cubicBezTo>
                    <a:pt x="2401888" y="11400"/>
                    <a:pt x="2413094" y="0"/>
                    <a:pt x="2427288" y="0"/>
                  </a:cubicBezTo>
                  <a:close/>
                  <a:moveTo>
                    <a:pt x="2273714" y="0"/>
                  </a:moveTo>
                  <a:cubicBezTo>
                    <a:pt x="2288140" y="0"/>
                    <a:pt x="2300288" y="11400"/>
                    <a:pt x="2300288" y="25839"/>
                  </a:cubicBezTo>
                  <a:lnTo>
                    <a:pt x="2300288" y="188474"/>
                  </a:lnTo>
                  <a:cubicBezTo>
                    <a:pt x="2300288" y="202913"/>
                    <a:pt x="2288140" y="214313"/>
                    <a:pt x="2273714" y="214313"/>
                  </a:cubicBezTo>
                  <a:cubicBezTo>
                    <a:pt x="2260048" y="214313"/>
                    <a:pt x="2247900" y="202913"/>
                    <a:pt x="2247900" y="188474"/>
                  </a:cubicBezTo>
                  <a:lnTo>
                    <a:pt x="2247900" y="25839"/>
                  </a:lnTo>
                  <a:cubicBezTo>
                    <a:pt x="2247900" y="11400"/>
                    <a:pt x="2260048" y="0"/>
                    <a:pt x="2273714" y="0"/>
                  </a:cubicBezTo>
                  <a:close/>
                  <a:moveTo>
                    <a:pt x="2159794" y="0"/>
                  </a:moveTo>
                  <a:cubicBezTo>
                    <a:pt x="2174432" y="0"/>
                    <a:pt x="2185988" y="11400"/>
                    <a:pt x="2185988" y="25839"/>
                  </a:cubicBezTo>
                  <a:lnTo>
                    <a:pt x="2185988" y="188474"/>
                  </a:lnTo>
                  <a:cubicBezTo>
                    <a:pt x="2185988" y="202913"/>
                    <a:pt x="2174432" y="214313"/>
                    <a:pt x="2159794" y="214313"/>
                  </a:cubicBezTo>
                  <a:cubicBezTo>
                    <a:pt x="2145156" y="214313"/>
                    <a:pt x="2133600" y="202913"/>
                    <a:pt x="2133600" y="188474"/>
                  </a:cubicBezTo>
                  <a:lnTo>
                    <a:pt x="2133600" y="25839"/>
                  </a:lnTo>
                  <a:cubicBezTo>
                    <a:pt x="2133600" y="11400"/>
                    <a:pt x="2145156" y="0"/>
                    <a:pt x="2159794" y="0"/>
                  </a:cubicBezTo>
                  <a:close/>
                  <a:moveTo>
                    <a:pt x="2008188" y="0"/>
                  </a:moveTo>
                  <a:cubicBezTo>
                    <a:pt x="2022382" y="0"/>
                    <a:pt x="2033588" y="11400"/>
                    <a:pt x="2033588" y="25839"/>
                  </a:cubicBezTo>
                  <a:lnTo>
                    <a:pt x="2033588" y="188474"/>
                  </a:lnTo>
                  <a:cubicBezTo>
                    <a:pt x="2033588" y="202913"/>
                    <a:pt x="2022382" y="214313"/>
                    <a:pt x="2008188" y="214313"/>
                  </a:cubicBezTo>
                  <a:cubicBezTo>
                    <a:pt x="1993994" y="214313"/>
                    <a:pt x="1982788" y="202913"/>
                    <a:pt x="1982788" y="188474"/>
                  </a:cubicBezTo>
                  <a:lnTo>
                    <a:pt x="1982788" y="25839"/>
                  </a:lnTo>
                  <a:cubicBezTo>
                    <a:pt x="1982788" y="11400"/>
                    <a:pt x="1993994" y="0"/>
                    <a:pt x="2008188" y="0"/>
                  </a:cubicBezTo>
                  <a:close/>
                  <a:moveTo>
                    <a:pt x="1893888" y="0"/>
                  </a:moveTo>
                  <a:cubicBezTo>
                    <a:pt x="1907335" y="0"/>
                    <a:pt x="1919288" y="11400"/>
                    <a:pt x="1919288" y="25839"/>
                  </a:cubicBezTo>
                  <a:lnTo>
                    <a:pt x="1919288" y="188474"/>
                  </a:lnTo>
                  <a:cubicBezTo>
                    <a:pt x="1919288" y="202913"/>
                    <a:pt x="1907335" y="214313"/>
                    <a:pt x="1893888" y="214313"/>
                  </a:cubicBezTo>
                  <a:cubicBezTo>
                    <a:pt x="1879694" y="214313"/>
                    <a:pt x="1868488" y="202913"/>
                    <a:pt x="1868488" y="188474"/>
                  </a:cubicBezTo>
                  <a:lnTo>
                    <a:pt x="1868488" y="25839"/>
                  </a:lnTo>
                  <a:cubicBezTo>
                    <a:pt x="1868488" y="11400"/>
                    <a:pt x="1879694" y="0"/>
                    <a:pt x="1893888" y="0"/>
                  </a:cubicBezTo>
                  <a:close/>
                  <a:moveTo>
                    <a:pt x="1740694" y="0"/>
                  </a:moveTo>
                  <a:cubicBezTo>
                    <a:pt x="1755332" y="0"/>
                    <a:pt x="1766888" y="11400"/>
                    <a:pt x="1766888" y="25839"/>
                  </a:cubicBezTo>
                  <a:lnTo>
                    <a:pt x="1766888" y="188474"/>
                  </a:lnTo>
                  <a:cubicBezTo>
                    <a:pt x="1766888" y="202913"/>
                    <a:pt x="1755332" y="214313"/>
                    <a:pt x="1740694" y="214313"/>
                  </a:cubicBezTo>
                  <a:cubicBezTo>
                    <a:pt x="1726056" y="214313"/>
                    <a:pt x="1714500" y="202913"/>
                    <a:pt x="1714500" y="188474"/>
                  </a:cubicBezTo>
                  <a:lnTo>
                    <a:pt x="1714500" y="25839"/>
                  </a:lnTo>
                  <a:cubicBezTo>
                    <a:pt x="1714500" y="11400"/>
                    <a:pt x="1726056" y="0"/>
                    <a:pt x="1740694" y="0"/>
                  </a:cubicBezTo>
                  <a:close/>
                  <a:moveTo>
                    <a:pt x="1626394" y="0"/>
                  </a:moveTo>
                  <a:cubicBezTo>
                    <a:pt x="1641032" y="0"/>
                    <a:pt x="1652588" y="11400"/>
                    <a:pt x="1652588" y="25839"/>
                  </a:cubicBezTo>
                  <a:lnTo>
                    <a:pt x="1652588" y="188474"/>
                  </a:lnTo>
                  <a:cubicBezTo>
                    <a:pt x="1652588" y="202913"/>
                    <a:pt x="1641032" y="214313"/>
                    <a:pt x="1626394" y="214313"/>
                  </a:cubicBezTo>
                  <a:cubicBezTo>
                    <a:pt x="1611756" y="214313"/>
                    <a:pt x="1600200" y="202913"/>
                    <a:pt x="1600200" y="188474"/>
                  </a:cubicBezTo>
                  <a:lnTo>
                    <a:pt x="1600200" y="25839"/>
                  </a:lnTo>
                  <a:cubicBezTo>
                    <a:pt x="1600200" y="11400"/>
                    <a:pt x="1611756" y="0"/>
                    <a:pt x="1626394" y="0"/>
                  </a:cubicBezTo>
                  <a:close/>
                  <a:moveTo>
                    <a:pt x="1474374" y="0"/>
                  </a:moveTo>
                  <a:cubicBezTo>
                    <a:pt x="1488040" y="0"/>
                    <a:pt x="1500188" y="11400"/>
                    <a:pt x="1500188" y="25839"/>
                  </a:cubicBezTo>
                  <a:lnTo>
                    <a:pt x="1500188" y="188474"/>
                  </a:lnTo>
                  <a:cubicBezTo>
                    <a:pt x="1500188" y="202913"/>
                    <a:pt x="1488040" y="214313"/>
                    <a:pt x="1474374" y="214313"/>
                  </a:cubicBezTo>
                  <a:cubicBezTo>
                    <a:pt x="1459948" y="214313"/>
                    <a:pt x="1447800" y="202913"/>
                    <a:pt x="1447800" y="188474"/>
                  </a:cubicBezTo>
                  <a:lnTo>
                    <a:pt x="1447800" y="25839"/>
                  </a:lnTo>
                  <a:cubicBezTo>
                    <a:pt x="1447800" y="11400"/>
                    <a:pt x="1459948" y="0"/>
                    <a:pt x="1474374" y="0"/>
                  </a:cubicBezTo>
                  <a:close/>
                  <a:moveTo>
                    <a:pt x="1359314" y="0"/>
                  </a:moveTo>
                  <a:cubicBezTo>
                    <a:pt x="1373740" y="0"/>
                    <a:pt x="1385888" y="11400"/>
                    <a:pt x="1385888" y="25839"/>
                  </a:cubicBezTo>
                  <a:lnTo>
                    <a:pt x="1385888" y="188474"/>
                  </a:lnTo>
                  <a:cubicBezTo>
                    <a:pt x="1385888" y="202913"/>
                    <a:pt x="1373740" y="214313"/>
                    <a:pt x="1359314" y="214313"/>
                  </a:cubicBezTo>
                  <a:cubicBezTo>
                    <a:pt x="1345648" y="214313"/>
                    <a:pt x="1333500" y="202913"/>
                    <a:pt x="1333500" y="188474"/>
                  </a:cubicBezTo>
                  <a:lnTo>
                    <a:pt x="1333500" y="25839"/>
                  </a:lnTo>
                  <a:cubicBezTo>
                    <a:pt x="1333500" y="11400"/>
                    <a:pt x="1345648" y="0"/>
                    <a:pt x="1359314" y="0"/>
                  </a:cubicBezTo>
                  <a:close/>
                  <a:moveTo>
                    <a:pt x="1207294" y="0"/>
                  </a:moveTo>
                  <a:cubicBezTo>
                    <a:pt x="1221932" y="0"/>
                    <a:pt x="1233488" y="11400"/>
                    <a:pt x="1233488" y="25839"/>
                  </a:cubicBezTo>
                  <a:lnTo>
                    <a:pt x="1233488" y="188474"/>
                  </a:lnTo>
                  <a:cubicBezTo>
                    <a:pt x="1233488" y="202913"/>
                    <a:pt x="1221932" y="214313"/>
                    <a:pt x="1207294" y="214313"/>
                  </a:cubicBezTo>
                  <a:cubicBezTo>
                    <a:pt x="1192656" y="214313"/>
                    <a:pt x="1181100" y="202913"/>
                    <a:pt x="1181100" y="188474"/>
                  </a:cubicBezTo>
                  <a:lnTo>
                    <a:pt x="1181100" y="25839"/>
                  </a:lnTo>
                  <a:cubicBezTo>
                    <a:pt x="1181100" y="11400"/>
                    <a:pt x="1192656" y="0"/>
                    <a:pt x="1207294" y="0"/>
                  </a:cubicBezTo>
                  <a:close/>
                  <a:moveTo>
                    <a:pt x="1092994" y="0"/>
                  </a:moveTo>
                  <a:cubicBezTo>
                    <a:pt x="1107632" y="0"/>
                    <a:pt x="1119188" y="11400"/>
                    <a:pt x="1119188" y="25839"/>
                  </a:cubicBezTo>
                  <a:lnTo>
                    <a:pt x="1119188" y="188474"/>
                  </a:lnTo>
                  <a:cubicBezTo>
                    <a:pt x="1119188" y="202913"/>
                    <a:pt x="1107632" y="214313"/>
                    <a:pt x="1092994" y="214313"/>
                  </a:cubicBezTo>
                  <a:cubicBezTo>
                    <a:pt x="1078356" y="214313"/>
                    <a:pt x="1066800" y="202913"/>
                    <a:pt x="1066800" y="188474"/>
                  </a:cubicBezTo>
                  <a:lnTo>
                    <a:pt x="1066800" y="25839"/>
                  </a:lnTo>
                  <a:cubicBezTo>
                    <a:pt x="1066800" y="11400"/>
                    <a:pt x="1078356" y="0"/>
                    <a:pt x="1092994" y="0"/>
                  </a:cubicBezTo>
                  <a:close/>
                  <a:moveTo>
                    <a:pt x="940214" y="0"/>
                  </a:moveTo>
                  <a:cubicBezTo>
                    <a:pt x="954640" y="0"/>
                    <a:pt x="966788" y="11400"/>
                    <a:pt x="966788" y="25839"/>
                  </a:cubicBezTo>
                  <a:lnTo>
                    <a:pt x="966788" y="188474"/>
                  </a:lnTo>
                  <a:cubicBezTo>
                    <a:pt x="966788" y="202913"/>
                    <a:pt x="954640" y="214313"/>
                    <a:pt x="940214" y="214313"/>
                  </a:cubicBezTo>
                  <a:cubicBezTo>
                    <a:pt x="926548" y="214313"/>
                    <a:pt x="914400" y="202913"/>
                    <a:pt x="914400" y="188474"/>
                  </a:cubicBezTo>
                  <a:lnTo>
                    <a:pt x="914400" y="25839"/>
                  </a:lnTo>
                  <a:cubicBezTo>
                    <a:pt x="914400" y="11400"/>
                    <a:pt x="926548" y="0"/>
                    <a:pt x="940214" y="0"/>
                  </a:cubicBezTo>
                  <a:close/>
                  <a:moveTo>
                    <a:pt x="826294" y="0"/>
                  </a:moveTo>
                  <a:cubicBezTo>
                    <a:pt x="840932" y="0"/>
                    <a:pt x="852488" y="11400"/>
                    <a:pt x="852488" y="25839"/>
                  </a:cubicBezTo>
                  <a:lnTo>
                    <a:pt x="852488" y="188474"/>
                  </a:lnTo>
                  <a:cubicBezTo>
                    <a:pt x="852488" y="202913"/>
                    <a:pt x="840932" y="214313"/>
                    <a:pt x="826294" y="214313"/>
                  </a:cubicBezTo>
                  <a:cubicBezTo>
                    <a:pt x="812426" y="214313"/>
                    <a:pt x="800100" y="202913"/>
                    <a:pt x="800100" y="188474"/>
                  </a:cubicBezTo>
                  <a:lnTo>
                    <a:pt x="800100" y="25839"/>
                  </a:lnTo>
                  <a:cubicBezTo>
                    <a:pt x="800100" y="11400"/>
                    <a:pt x="812426" y="0"/>
                    <a:pt x="826294" y="0"/>
                  </a:cubicBezTo>
                  <a:close/>
                  <a:moveTo>
                    <a:pt x="673894" y="0"/>
                  </a:moveTo>
                  <a:cubicBezTo>
                    <a:pt x="688532" y="0"/>
                    <a:pt x="700088" y="11400"/>
                    <a:pt x="700088" y="25839"/>
                  </a:cubicBezTo>
                  <a:lnTo>
                    <a:pt x="700088" y="188474"/>
                  </a:lnTo>
                  <a:cubicBezTo>
                    <a:pt x="700088" y="202913"/>
                    <a:pt x="688532" y="214313"/>
                    <a:pt x="673894" y="214313"/>
                  </a:cubicBezTo>
                  <a:cubicBezTo>
                    <a:pt x="659256" y="214313"/>
                    <a:pt x="647700" y="202913"/>
                    <a:pt x="647700" y="188474"/>
                  </a:cubicBezTo>
                  <a:lnTo>
                    <a:pt x="647700" y="25839"/>
                  </a:lnTo>
                  <a:cubicBezTo>
                    <a:pt x="647700" y="11400"/>
                    <a:pt x="659256" y="0"/>
                    <a:pt x="673894" y="0"/>
                  </a:cubicBezTo>
                  <a:close/>
                  <a:moveTo>
                    <a:pt x="559594" y="0"/>
                  </a:moveTo>
                  <a:cubicBezTo>
                    <a:pt x="573461" y="0"/>
                    <a:pt x="585788" y="11400"/>
                    <a:pt x="585788" y="25839"/>
                  </a:cubicBezTo>
                  <a:lnTo>
                    <a:pt x="585788" y="188474"/>
                  </a:lnTo>
                  <a:cubicBezTo>
                    <a:pt x="585788" y="202913"/>
                    <a:pt x="573461" y="214313"/>
                    <a:pt x="559594" y="214313"/>
                  </a:cubicBezTo>
                  <a:cubicBezTo>
                    <a:pt x="544956" y="214313"/>
                    <a:pt x="533400" y="202913"/>
                    <a:pt x="533400" y="188474"/>
                  </a:cubicBezTo>
                  <a:lnTo>
                    <a:pt x="533400" y="25839"/>
                  </a:lnTo>
                  <a:cubicBezTo>
                    <a:pt x="533400" y="11400"/>
                    <a:pt x="544956" y="0"/>
                    <a:pt x="559594" y="0"/>
                  </a:cubicBezTo>
                  <a:close/>
                  <a:moveTo>
                    <a:pt x="406400" y="0"/>
                  </a:moveTo>
                  <a:cubicBezTo>
                    <a:pt x="420594" y="0"/>
                    <a:pt x="431800" y="11400"/>
                    <a:pt x="431800" y="25839"/>
                  </a:cubicBezTo>
                  <a:lnTo>
                    <a:pt x="431800" y="188474"/>
                  </a:lnTo>
                  <a:cubicBezTo>
                    <a:pt x="431800" y="202913"/>
                    <a:pt x="420594" y="214313"/>
                    <a:pt x="406400" y="214313"/>
                  </a:cubicBezTo>
                  <a:cubicBezTo>
                    <a:pt x="392953" y="214313"/>
                    <a:pt x="381000" y="202913"/>
                    <a:pt x="381000" y="188474"/>
                  </a:cubicBezTo>
                  <a:lnTo>
                    <a:pt x="381000" y="25839"/>
                  </a:lnTo>
                  <a:cubicBezTo>
                    <a:pt x="381000" y="11400"/>
                    <a:pt x="392953" y="0"/>
                    <a:pt x="406400" y="0"/>
                  </a:cubicBezTo>
                  <a:close/>
                  <a:moveTo>
                    <a:pt x="292894" y="0"/>
                  </a:moveTo>
                  <a:cubicBezTo>
                    <a:pt x="307532" y="0"/>
                    <a:pt x="319088" y="11400"/>
                    <a:pt x="319088" y="25839"/>
                  </a:cubicBezTo>
                  <a:lnTo>
                    <a:pt x="319088" y="188474"/>
                  </a:lnTo>
                  <a:cubicBezTo>
                    <a:pt x="319088" y="202913"/>
                    <a:pt x="307532" y="214313"/>
                    <a:pt x="292894" y="214313"/>
                  </a:cubicBezTo>
                  <a:cubicBezTo>
                    <a:pt x="278256" y="214313"/>
                    <a:pt x="266700" y="202913"/>
                    <a:pt x="266700" y="188474"/>
                  </a:cubicBezTo>
                  <a:lnTo>
                    <a:pt x="266700" y="25839"/>
                  </a:lnTo>
                  <a:cubicBezTo>
                    <a:pt x="266700" y="11400"/>
                    <a:pt x="278256" y="0"/>
                    <a:pt x="292894" y="0"/>
                  </a:cubicBezTo>
                  <a:close/>
                  <a:moveTo>
                    <a:pt x="140494" y="0"/>
                  </a:moveTo>
                  <a:cubicBezTo>
                    <a:pt x="154361" y="0"/>
                    <a:pt x="166688" y="11400"/>
                    <a:pt x="166688" y="25839"/>
                  </a:cubicBezTo>
                  <a:lnTo>
                    <a:pt x="166688" y="188474"/>
                  </a:lnTo>
                  <a:cubicBezTo>
                    <a:pt x="166688" y="202913"/>
                    <a:pt x="154361" y="214313"/>
                    <a:pt x="140494" y="214313"/>
                  </a:cubicBezTo>
                  <a:cubicBezTo>
                    <a:pt x="125856" y="214313"/>
                    <a:pt x="114300" y="202913"/>
                    <a:pt x="114300" y="188474"/>
                  </a:cubicBezTo>
                  <a:lnTo>
                    <a:pt x="114300" y="25839"/>
                  </a:lnTo>
                  <a:cubicBezTo>
                    <a:pt x="114300" y="11400"/>
                    <a:pt x="125856" y="0"/>
                    <a:pt x="140494" y="0"/>
                  </a:cubicBezTo>
                  <a:close/>
                  <a:moveTo>
                    <a:pt x="26573" y="0"/>
                  </a:moveTo>
                  <a:cubicBezTo>
                    <a:pt x="40240" y="0"/>
                    <a:pt x="52388" y="11400"/>
                    <a:pt x="52388" y="25839"/>
                  </a:cubicBezTo>
                  <a:lnTo>
                    <a:pt x="52388" y="188474"/>
                  </a:lnTo>
                  <a:cubicBezTo>
                    <a:pt x="52388" y="202913"/>
                    <a:pt x="40240" y="214313"/>
                    <a:pt x="26573" y="214313"/>
                  </a:cubicBezTo>
                  <a:cubicBezTo>
                    <a:pt x="12148" y="214313"/>
                    <a:pt x="0" y="202913"/>
                    <a:pt x="0" y="188474"/>
                  </a:cubicBezTo>
                  <a:lnTo>
                    <a:pt x="0" y="25839"/>
                  </a:lnTo>
                  <a:cubicBezTo>
                    <a:pt x="0" y="11400"/>
                    <a:pt x="12148" y="0"/>
                    <a:pt x="265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43" name="Freeform: Shape 442">
              <a:extLst>
                <a:ext uri="{FF2B5EF4-FFF2-40B4-BE49-F238E27FC236}">
                  <a16:creationId xmlns:a16="http://schemas.microsoft.com/office/drawing/2014/main" id="{EAA4387D-4326-4AA5-BD3D-686BC3041EF6}"/>
                </a:ext>
              </a:extLst>
            </p:cNvPr>
            <p:cNvSpPr>
              <a:spLocks/>
            </p:cNvSpPr>
            <p:nvPr/>
          </p:nvSpPr>
          <p:spPr bwMode="auto">
            <a:xfrm>
              <a:off x="10266362" y="10309225"/>
              <a:ext cx="914400" cy="598488"/>
            </a:xfrm>
            <a:custGeom>
              <a:avLst/>
              <a:gdLst>
                <a:gd name="connsiteX0" fmla="*/ 263525 w 914400"/>
                <a:gd name="connsiteY0" fmla="*/ 449263 h 598488"/>
                <a:gd name="connsiteX1" fmla="*/ 263525 w 914400"/>
                <a:gd name="connsiteY1" fmla="*/ 598488 h 598488"/>
                <a:gd name="connsiteX2" fmla="*/ 110878 w 914400"/>
                <a:gd name="connsiteY2" fmla="*/ 598488 h 598488"/>
                <a:gd name="connsiteX3" fmla="*/ 0 w 914400"/>
                <a:gd name="connsiteY3" fmla="*/ 487331 h 598488"/>
                <a:gd name="connsiteX4" fmla="*/ 0 w 914400"/>
                <a:gd name="connsiteY4" fmla="*/ 450786 h 598488"/>
                <a:gd name="connsiteX5" fmla="*/ 588963 w 914400"/>
                <a:gd name="connsiteY5" fmla="*/ 447675 h 598488"/>
                <a:gd name="connsiteX6" fmla="*/ 588963 w 914400"/>
                <a:gd name="connsiteY6" fmla="*/ 598488 h 598488"/>
                <a:gd name="connsiteX7" fmla="*/ 298450 w 914400"/>
                <a:gd name="connsiteY7" fmla="*/ 598488 h 598488"/>
                <a:gd name="connsiteX8" fmla="*/ 298450 w 914400"/>
                <a:gd name="connsiteY8" fmla="*/ 449198 h 598488"/>
                <a:gd name="connsiteX9" fmla="*/ 914400 w 914400"/>
                <a:gd name="connsiteY9" fmla="*/ 446088 h 598488"/>
                <a:gd name="connsiteX10" fmla="*/ 914400 w 914400"/>
                <a:gd name="connsiteY10" fmla="*/ 487236 h 598488"/>
                <a:gd name="connsiteX11" fmla="*/ 804415 w 914400"/>
                <a:gd name="connsiteY11" fmla="*/ 598488 h 598488"/>
                <a:gd name="connsiteX12" fmla="*/ 623887 w 914400"/>
                <a:gd name="connsiteY12" fmla="*/ 598488 h 598488"/>
                <a:gd name="connsiteX13" fmla="*/ 623887 w 914400"/>
                <a:gd name="connsiteY13" fmla="*/ 447612 h 598488"/>
                <a:gd name="connsiteX14" fmla="*/ 263525 w 914400"/>
                <a:gd name="connsiteY14" fmla="*/ 185738 h 598488"/>
                <a:gd name="connsiteX15" fmla="*/ 263525 w 914400"/>
                <a:gd name="connsiteY15" fmla="*/ 414397 h 598488"/>
                <a:gd name="connsiteX16" fmla="*/ 0 w 914400"/>
                <a:gd name="connsiteY16" fmla="*/ 415926 h 598488"/>
                <a:gd name="connsiteX17" fmla="*/ 0 w 914400"/>
                <a:gd name="connsiteY17" fmla="*/ 187267 h 598488"/>
                <a:gd name="connsiteX18" fmla="*/ 914400 w 914400"/>
                <a:gd name="connsiteY18" fmla="*/ 184150 h 598488"/>
                <a:gd name="connsiteX19" fmla="*/ 914400 w 914400"/>
                <a:gd name="connsiteY19" fmla="*/ 411231 h 598488"/>
                <a:gd name="connsiteX20" fmla="*/ 623887 w 914400"/>
                <a:gd name="connsiteY20" fmla="*/ 412750 h 598488"/>
                <a:gd name="connsiteX21" fmla="*/ 623887 w 914400"/>
                <a:gd name="connsiteY21" fmla="*/ 185669 h 598488"/>
                <a:gd name="connsiteX22" fmla="*/ 588963 w 914400"/>
                <a:gd name="connsiteY22" fmla="*/ 184150 h 598488"/>
                <a:gd name="connsiteX23" fmla="*/ 588963 w 914400"/>
                <a:gd name="connsiteY23" fmla="*/ 412809 h 598488"/>
                <a:gd name="connsiteX24" fmla="*/ 298450 w 914400"/>
                <a:gd name="connsiteY24" fmla="*/ 414338 h 598488"/>
                <a:gd name="connsiteX25" fmla="*/ 298450 w 914400"/>
                <a:gd name="connsiteY25" fmla="*/ 185679 h 598488"/>
                <a:gd name="connsiteX26" fmla="*/ 623887 w 914400"/>
                <a:gd name="connsiteY26" fmla="*/ 0 h 598488"/>
                <a:gd name="connsiteX27" fmla="*/ 804415 w 914400"/>
                <a:gd name="connsiteY27" fmla="*/ 0 h 598488"/>
                <a:gd name="connsiteX28" fmla="*/ 914400 w 914400"/>
                <a:gd name="connsiteY28" fmla="*/ 111157 h 598488"/>
                <a:gd name="connsiteX29" fmla="*/ 914400 w 914400"/>
                <a:gd name="connsiteY29" fmla="*/ 148464 h 598488"/>
                <a:gd name="connsiteX30" fmla="*/ 623887 w 914400"/>
                <a:gd name="connsiteY30" fmla="*/ 149225 h 598488"/>
                <a:gd name="connsiteX31" fmla="*/ 298450 w 914400"/>
                <a:gd name="connsiteY31" fmla="*/ 0 h 598488"/>
                <a:gd name="connsiteX32" fmla="*/ 588963 w 914400"/>
                <a:gd name="connsiteY32" fmla="*/ 0 h 598488"/>
                <a:gd name="connsiteX33" fmla="*/ 588963 w 914400"/>
                <a:gd name="connsiteY33" fmla="*/ 150051 h 598488"/>
                <a:gd name="connsiteX34" fmla="*/ 298450 w 914400"/>
                <a:gd name="connsiteY34" fmla="*/ 150813 h 598488"/>
                <a:gd name="connsiteX35" fmla="*/ 110878 w 914400"/>
                <a:gd name="connsiteY35" fmla="*/ 0 h 598488"/>
                <a:gd name="connsiteX36" fmla="*/ 263525 w 914400"/>
                <a:gd name="connsiteY36" fmla="*/ 0 h 598488"/>
                <a:gd name="connsiteX37" fmla="*/ 263525 w 914400"/>
                <a:gd name="connsiteY37" fmla="*/ 151638 h 598488"/>
                <a:gd name="connsiteX38" fmla="*/ 0 w 914400"/>
                <a:gd name="connsiteY38" fmla="*/ 152400 h 598488"/>
                <a:gd name="connsiteX39" fmla="*/ 0 w 914400"/>
                <a:gd name="connsiteY39" fmla="*/ 111252 h 598488"/>
                <a:gd name="connsiteX40" fmla="*/ 110878 w 914400"/>
                <a:gd name="connsiteY40" fmla="*/ 0 h 5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4400" h="598488">
                  <a:moveTo>
                    <a:pt x="263525" y="449263"/>
                  </a:moveTo>
                  <a:lnTo>
                    <a:pt x="263525" y="598488"/>
                  </a:lnTo>
                  <a:lnTo>
                    <a:pt x="110878" y="598488"/>
                  </a:lnTo>
                  <a:cubicBezTo>
                    <a:pt x="50123" y="598488"/>
                    <a:pt x="0" y="548239"/>
                    <a:pt x="0" y="487331"/>
                  </a:cubicBezTo>
                  <a:lnTo>
                    <a:pt x="0" y="450786"/>
                  </a:lnTo>
                  <a:close/>
                  <a:moveTo>
                    <a:pt x="588963" y="447675"/>
                  </a:moveTo>
                  <a:lnTo>
                    <a:pt x="588963" y="598488"/>
                  </a:lnTo>
                  <a:lnTo>
                    <a:pt x="298450" y="598488"/>
                  </a:lnTo>
                  <a:lnTo>
                    <a:pt x="298450" y="449198"/>
                  </a:lnTo>
                  <a:close/>
                  <a:moveTo>
                    <a:pt x="914400" y="446088"/>
                  </a:moveTo>
                  <a:lnTo>
                    <a:pt x="914400" y="487236"/>
                  </a:lnTo>
                  <a:cubicBezTo>
                    <a:pt x="914400" y="548196"/>
                    <a:pt x="865096" y="598488"/>
                    <a:pt x="804415" y="598488"/>
                  </a:cubicBezTo>
                  <a:lnTo>
                    <a:pt x="623887" y="598488"/>
                  </a:lnTo>
                  <a:lnTo>
                    <a:pt x="623887" y="447612"/>
                  </a:lnTo>
                  <a:close/>
                  <a:moveTo>
                    <a:pt x="263525" y="185738"/>
                  </a:moveTo>
                  <a:lnTo>
                    <a:pt x="263525" y="414397"/>
                  </a:lnTo>
                  <a:lnTo>
                    <a:pt x="0" y="415926"/>
                  </a:lnTo>
                  <a:lnTo>
                    <a:pt x="0" y="187267"/>
                  </a:lnTo>
                  <a:close/>
                  <a:moveTo>
                    <a:pt x="914400" y="184150"/>
                  </a:moveTo>
                  <a:lnTo>
                    <a:pt x="914400" y="411231"/>
                  </a:lnTo>
                  <a:lnTo>
                    <a:pt x="623887" y="412750"/>
                  </a:lnTo>
                  <a:lnTo>
                    <a:pt x="623887" y="185669"/>
                  </a:lnTo>
                  <a:close/>
                  <a:moveTo>
                    <a:pt x="588963" y="184150"/>
                  </a:moveTo>
                  <a:lnTo>
                    <a:pt x="588963" y="412809"/>
                  </a:lnTo>
                  <a:lnTo>
                    <a:pt x="298450" y="414338"/>
                  </a:lnTo>
                  <a:lnTo>
                    <a:pt x="298450" y="185679"/>
                  </a:lnTo>
                  <a:close/>
                  <a:moveTo>
                    <a:pt x="623887" y="0"/>
                  </a:moveTo>
                  <a:lnTo>
                    <a:pt x="804415" y="0"/>
                  </a:lnTo>
                  <a:cubicBezTo>
                    <a:pt x="865096" y="0"/>
                    <a:pt x="914400" y="50249"/>
                    <a:pt x="914400" y="111157"/>
                  </a:cubicBezTo>
                  <a:lnTo>
                    <a:pt x="914400" y="148464"/>
                  </a:lnTo>
                  <a:lnTo>
                    <a:pt x="623887" y="149225"/>
                  </a:lnTo>
                  <a:close/>
                  <a:moveTo>
                    <a:pt x="298450" y="0"/>
                  </a:moveTo>
                  <a:lnTo>
                    <a:pt x="588963" y="0"/>
                  </a:lnTo>
                  <a:lnTo>
                    <a:pt x="588963" y="150051"/>
                  </a:lnTo>
                  <a:lnTo>
                    <a:pt x="298450" y="150813"/>
                  </a:lnTo>
                  <a:close/>
                  <a:moveTo>
                    <a:pt x="110878" y="0"/>
                  </a:moveTo>
                  <a:lnTo>
                    <a:pt x="263525" y="0"/>
                  </a:lnTo>
                  <a:lnTo>
                    <a:pt x="263525" y="151638"/>
                  </a:lnTo>
                  <a:lnTo>
                    <a:pt x="0" y="152400"/>
                  </a:lnTo>
                  <a:lnTo>
                    <a:pt x="0" y="111252"/>
                  </a:lnTo>
                  <a:cubicBezTo>
                    <a:pt x="0" y="50292"/>
                    <a:pt x="50123" y="0"/>
                    <a:pt x="110878" y="0"/>
                  </a:cubicBezTo>
                  <a:close/>
                </a:path>
              </a:pathLst>
            </a:custGeom>
            <a:solidFill>
              <a:srgbClr val="FDA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44" name="Freeform: Shape 443">
              <a:extLst>
                <a:ext uri="{FF2B5EF4-FFF2-40B4-BE49-F238E27FC236}">
                  <a16:creationId xmlns:a16="http://schemas.microsoft.com/office/drawing/2014/main" id="{7755F8FB-9793-4DC1-AAB2-A01EA56747A6}"/>
                </a:ext>
              </a:extLst>
            </p:cNvPr>
            <p:cNvSpPr>
              <a:spLocks/>
            </p:cNvSpPr>
            <p:nvPr/>
          </p:nvSpPr>
          <p:spPr bwMode="auto">
            <a:xfrm>
              <a:off x="7623174" y="9894888"/>
              <a:ext cx="3341688" cy="2717800"/>
            </a:xfrm>
            <a:custGeom>
              <a:avLst/>
              <a:gdLst>
                <a:gd name="connsiteX0" fmla="*/ 2681873 w 3341688"/>
                <a:gd name="connsiteY0" fmla="*/ 0 h 2717800"/>
                <a:gd name="connsiteX1" fmla="*/ 3341688 w 3341688"/>
                <a:gd name="connsiteY1" fmla="*/ 0 h 2717800"/>
                <a:gd name="connsiteX2" fmla="*/ 2303639 w 3341688"/>
                <a:gd name="connsiteY2" fmla="*/ 2717800 h 2717800"/>
                <a:gd name="connsiteX3" fmla="*/ 1643063 w 3341688"/>
                <a:gd name="connsiteY3" fmla="*/ 2717800 h 2717800"/>
                <a:gd name="connsiteX4" fmla="*/ 1038212 w 3341688"/>
                <a:gd name="connsiteY4" fmla="*/ 0 h 2717800"/>
                <a:gd name="connsiteX5" fmla="*/ 2224088 w 3341688"/>
                <a:gd name="connsiteY5" fmla="*/ 0 h 2717800"/>
                <a:gd name="connsiteX6" fmla="*/ 1185115 w 3341688"/>
                <a:gd name="connsiteY6" fmla="*/ 2717800 h 2717800"/>
                <a:gd name="connsiteX7" fmla="*/ 0 w 3341688"/>
                <a:gd name="connsiteY7"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688" h="2717800">
                  <a:moveTo>
                    <a:pt x="2681873" y="0"/>
                  </a:moveTo>
                  <a:lnTo>
                    <a:pt x="3341688" y="0"/>
                  </a:lnTo>
                  <a:lnTo>
                    <a:pt x="2303639" y="2717800"/>
                  </a:lnTo>
                  <a:lnTo>
                    <a:pt x="1643063" y="2717800"/>
                  </a:lnTo>
                  <a:close/>
                  <a:moveTo>
                    <a:pt x="1038212" y="0"/>
                  </a:moveTo>
                  <a:lnTo>
                    <a:pt x="2224088" y="0"/>
                  </a:lnTo>
                  <a:lnTo>
                    <a:pt x="1185115" y="2717800"/>
                  </a:lnTo>
                  <a:lnTo>
                    <a:pt x="0" y="2717800"/>
                  </a:lnTo>
                  <a:close/>
                </a:path>
              </a:pathLst>
            </a:custGeom>
            <a:solidFill>
              <a:srgbClr val="FFFFFF">
                <a:alpha val="2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grpSp>
      <p:sp>
        <p:nvSpPr>
          <p:cNvPr id="445" name="Freeform 251">
            <a:extLst>
              <a:ext uri="{FF2B5EF4-FFF2-40B4-BE49-F238E27FC236}">
                <a16:creationId xmlns:a16="http://schemas.microsoft.com/office/drawing/2014/main" id="{A94AAF47-17EA-40BA-8841-5635E8E28EDB}"/>
              </a:ext>
            </a:extLst>
          </p:cNvPr>
          <p:cNvSpPr>
            <a:spLocks/>
          </p:cNvSpPr>
          <p:nvPr/>
        </p:nvSpPr>
        <p:spPr bwMode="auto">
          <a:xfrm>
            <a:off x="6473825" y="1802607"/>
            <a:ext cx="4951413" cy="1371600"/>
          </a:xfrm>
          <a:custGeom>
            <a:avLst/>
            <a:gdLst>
              <a:gd name="T0" fmla="*/ 0 w 13012"/>
              <a:gd name="T1" fmla="*/ 871 h 3606"/>
              <a:gd name="T2" fmla="*/ 13012 w 13012"/>
              <a:gd name="T3" fmla="*/ 0 h 3606"/>
              <a:gd name="T4" fmla="*/ 12243 w 13012"/>
              <a:gd name="T5" fmla="*/ 3606 h 3606"/>
              <a:gd name="T6" fmla="*/ 1747 w 13012"/>
              <a:gd name="T7" fmla="*/ 3501 h 3606"/>
              <a:gd name="T8" fmla="*/ 0 w 13012"/>
              <a:gd name="T9" fmla="*/ 871 h 3606"/>
            </a:gdLst>
            <a:ahLst/>
            <a:cxnLst>
              <a:cxn ang="0">
                <a:pos x="T0" y="T1"/>
              </a:cxn>
              <a:cxn ang="0">
                <a:pos x="T2" y="T3"/>
              </a:cxn>
              <a:cxn ang="0">
                <a:pos x="T4" y="T5"/>
              </a:cxn>
              <a:cxn ang="0">
                <a:pos x="T6" y="T7"/>
              </a:cxn>
              <a:cxn ang="0">
                <a:pos x="T8" y="T9"/>
              </a:cxn>
            </a:cxnLst>
            <a:rect l="0" t="0" r="r" b="b"/>
            <a:pathLst>
              <a:path w="13012" h="3606">
                <a:moveTo>
                  <a:pt x="0" y="871"/>
                </a:moveTo>
                <a:lnTo>
                  <a:pt x="13012" y="0"/>
                </a:lnTo>
                <a:lnTo>
                  <a:pt x="12243" y="3606"/>
                </a:lnTo>
                <a:lnTo>
                  <a:pt x="1747" y="3501"/>
                </a:lnTo>
                <a:lnTo>
                  <a:pt x="0" y="871"/>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6" name="Freeform 252">
            <a:extLst>
              <a:ext uri="{FF2B5EF4-FFF2-40B4-BE49-F238E27FC236}">
                <a16:creationId xmlns:a16="http://schemas.microsoft.com/office/drawing/2014/main" id="{F52BE991-A826-4F6D-B708-BFA6C1952255}"/>
              </a:ext>
            </a:extLst>
          </p:cNvPr>
          <p:cNvSpPr>
            <a:spLocks/>
          </p:cNvSpPr>
          <p:nvPr/>
        </p:nvSpPr>
        <p:spPr bwMode="auto">
          <a:xfrm>
            <a:off x="7001669" y="1871663"/>
            <a:ext cx="4043363" cy="1104107"/>
          </a:xfrm>
          <a:custGeom>
            <a:avLst/>
            <a:gdLst>
              <a:gd name="T0" fmla="*/ 10367 w 10626"/>
              <a:gd name="T1" fmla="*/ 2902 h 2902"/>
              <a:gd name="T2" fmla="*/ 259 w 10626"/>
              <a:gd name="T3" fmla="*/ 2902 h 2902"/>
              <a:gd name="T4" fmla="*/ 0 w 10626"/>
              <a:gd name="T5" fmla="*/ 2643 h 2902"/>
              <a:gd name="T6" fmla="*/ 0 w 10626"/>
              <a:gd name="T7" fmla="*/ 260 h 2902"/>
              <a:gd name="T8" fmla="*/ 259 w 10626"/>
              <a:gd name="T9" fmla="*/ 0 h 2902"/>
              <a:gd name="T10" fmla="*/ 10367 w 10626"/>
              <a:gd name="T11" fmla="*/ 0 h 2902"/>
              <a:gd name="T12" fmla="*/ 10626 w 10626"/>
              <a:gd name="T13" fmla="*/ 260 h 2902"/>
              <a:gd name="T14" fmla="*/ 10626 w 10626"/>
              <a:gd name="T15" fmla="*/ 2643 h 2902"/>
              <a:gd name="T16" fmla="*/ 10367 w 10626"/>
              <a:gd name="T17" fmla="*/ 290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6" h="2902">
                <a:moveTo>
                  <a:pt x="10367" y="2902"/>
                </a:moveTo>
                <a:lnTo>
                  <a:pt x="259" y="2902"/>
                </a:lnTo>
                <a:cubicBezTo>
                  <a:pt x="116" y="2902"/>
                  <a:pt x="0" y="2785"/>
                  <a:pt x="0" y="2643"/>
                </a:cubicBezTo>
                <a:lnTo>
                  <a:pt x="0" y="260"/>
                </a:lnTo>
                <a:cubicBezTo>
                  <a:pt x="0" y="117"/>
                  <a:pt x="116" y="0"/>
                  <a:pt x="259" y="0"/>
                </a:cubicBezTo>
                <a:lnTo>
                  <a:pt x="10367" y="0"/>
                </a:lnTo>
                <a:cubicBezTo>
                  <a:pt x="10510" y="0"/>
                  <a:pt x="10626" y="117"/>
                  <a:pt x="10626" y="260"/>
                </a:cubicBezTo>
                <a:lnTo>
                  <a:pt x="10626" y="2643"/>
                </a:lnTo>
                <a:cubicBezTo>
                  <a:pt x="10626" y="2785"/>
                  <a:pt x="10510" y="2902"/>
                  <a:pt x="10367" y="2902"/>
                </a:cubicBezTo>
                <a:close/>
              </a:path>
            </a:pathLst>
          </a:custGeom>
          <a:solidFill>
            <a:srgbClr val="F0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47" name="Freeform: Shape 446">
            <a:extLst>
              <a:ext uri="{FF2B5EF4-FFF2-40B4-BE49-F238E27FC236}">
                <a16:creationId xmlns:a16="http://schemas.microsoft.com/office/drawing/2014/main" id="{EDC2E88E-6D70-4490-966B-C3770A393876}"/>
              </a:ext>
            </a:extLst>
          </p:cNvPr>
          <p:cNvSpPr>
            <a:spLocks/>
          </p:cNvSpPr>
          <p:nvPr/>
        </p:nvSpPr>
        <p:spPr bwMode="auto">
          <a:xfrm>
            <a:off x="7121525" y="1807369"/>
            <a:ext cx="873125" cy="976313"/>
          </a:xfrm>
          <a:custGeom>
            <a:avLst/>
            <a:gdLst>
              <a:gd name="connsiteX0" fmla="*/ 117475 w 1746250"/>
              <a:gd name="connsiteY0" fmla="*/ 0 h 1952625"/>
              <a:gd name="connsiteX1" fmla="*/ 931482 w 1746250"/>
              <a:gd name="connsiteY1" fmla="*/ 0 h 1952625"/>
              <a:gd name="connsiteX2" fmla="*/ 1746250 w 1746250"/>
              <a:gd name="connsiteY2" fmla="*/ 0 h 1952625"/>
              <a:gd name="connsiteX3" fmla="*/ 1746250 w 1746250"/>
              <a:gd name="connsiteY3" fmla="*/ 1952625 h 1952625"/>
              <a:gd name="connsiteX4" fmla="*/ 931482 w 1746250"/>
              <a:gd name="connsiteY4" fmla="*/ 1747246 h 1952625"/>
              <a:gd name="connsiteX5" fmla="*/ 117475 w 1746250"/>
              <a:gd name="connsiteY5" fmla="*/ 1952625 h 1952625"/>
              <a:gd name="connsiteX6" fmla="*/ 117475 w 1746250"/>
              <a:gd name="connsiteY6" fmla="*/ 128588 h 1952625"/>
              <a:gd name="connsiteX7" fmla="*/ 0 w 1746250"/>
              <a:gd name="connsiteY7" fmla="*/ 12858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250" h="1952625">
                <a:moveTo>
                  <a:pt x="117475" y="0"/>
                </a:moveTo>
                <a:lnTo>
                  <a:pt x="931482" y="0"/>
                </a:lnTo>
                <a:lnTo>
                  <a:pt x="1746250" y="0"/>
                </a:lnTo>
                <a:lnTo>
                  <a:pt x="1746250" y="1952625"/>
                </a:lnTo>
                <a:lnTo>
                  <a:pt x="931482" y="1747246"/>
                </a:lnTo>
                <a:lnTo>
                  <a:pt x="117475" y="1952625"/>
                </a:lnTo>
                <a:lnTo>
                  <a:pt x="117475" y="128588"/>
                </a:lnTo>
                <a:lnTo>
                  <a:pt x="0" y="128588"/>
                </a:lnTo>
                <a:close/>
              </a:path>
            </a:pathLst>
          </a:custGeom>
          <a:solidFill>
            <a:schemeClr val="accent2"/>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48" name="Freeform 328">
            <a:extLst>
              <a:ext uri="{FF2B5EF4-FFF2-40B4-BE49-F238E27FC236}">
                <a16:creationId xmlns:a16="http://schemas.microsoft.com/office/drawing/2014/main" id="{863825BB-F239-46E3-9D06-A6388688720E}"/>
              </a:ext>
            </a:extLst>
          </p:cNvPr>
          <p:cNvSpPr>
            <a:spLocks/>
          </p:cNvSpPr>
          <p:nvPr/>
        </p:nvSpPr>
        <p:spPr bwMode="auto">
          <a:xfrm>
            <a:off x="7121525" y="1807369"/>
            <a:ext cx="58738" cy="64294"/>
          </a:xfrm>
          <a:custGeom>
            <a:avLst/>
            <a:gdLst>
              <a:gd name="T0" fmla="*/ 155 w 155"/>
              <a:gd name="T1" fmla="*/ 0 h 169"/>
              <a:gd name="T2" fmla="*/ 0 w 155"/>
              <a:gd name="T3" fmla="*/ 169 h 169"/>
              <a:gd name="T4" fmla="*/ 155 w 155"/>
              <a:gd name="T5" fmla="*/ 169 h 169"/>
              <a:gd name="T6" fmla="*/ 155 w 155"/>
              <a:gd name="T7" fmla="*/ 0 h 169"/>
            </a:gdLst>
            <a:ahLst/>
            <a:cxnLst>
              <a:cxn ang="0">
                <a:pos x="T0" y="T1"/>
              </a:cxn>
              <a:cxn ang="0">
                <a:pos x="T2" y="T3"/>
              </a:cxn>
              <a:cxn ang="0">
                <a:pos x="T4" y="T5"/>
              </a:cxn>
              <a:cxn ang="0">
                <a:pos x="T6" y="T7"/>
              </a:cxn>
            </a:cxnLst>
            <a:rect l="0" t="0" r="r" b="b"/>
            <a:pathLst>
              <a:path w="155" h="169">
                <a:moveTo>
                  <a:pt x="155" y="0"/>
                </a:moveTo>
                <a:lnTo>
                  <a:pt x="0" y="169"/>
                </a:lnTo>
                <a:lnTo>
                  <a:pt x="155" y="169"/>
                </a:lnTo>
                <a:lnTo>
                  <a:pt x="155" y="0"/>
                </a:lnTo>
                <a:close/>
              </a:path>
            </a:pathLst>
          </a:custGeom>
          <a:solidFill>
            <a:srgbClr val="111340">
              <a:alpha val="3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07" name="Freeform 7">
            <a:extLst>
              <a:ext uri="{FF2B5EF4-FFF2-40B4-BE49-F238E27FC236}">
                <a16:creationId xmlns:a16="http://schemas.microsoft.com/office/drawing/2014/main" id="{889C4F7E-92E7-4DE7-980A-D1B649311B81}"/>
              </a:ext>
            </a:extLst>
          </p:cNvPr>
          <p:cNvSpPr>
            <a:spLocks noChangeArrowheads="1"/>
          </p:cNvSpPr>
          <p:nvPr/>
        </p:nvSpPr>
        <p:spPr bwMode="auto">
          <a:xfrm>
            <a:off x="7330055" y="2018816"/>
            <a:ext cx="533196" cy="454827"/>
          </a:xfrm>
          <a:custGeom>
            <a:avLst/>
            <a:gdLst>
              <a:gd name="connsiteX0" fmla="*/ 202198 w 578445"/>
              <a:gd name="connsiteY0" fmla="*/ 363594 h 493425"/>
              <a:gd name="connsiteX1" fmla="*/ 209433 w 578445"/>
              <a:gd name="connsiteY1" fmla="*/ 370994 h 493425"/>
              <a:gd name="connsiteX2" fmla="*/ 209433 w 578445"/>
              <a:gd name="connsiteY2" fmla="*/ 391414 h 493425"/>
              <a:gd name="connsiteX3" fmla="*/ 209433 w 578445"/>
              <a:gd name="connsiteY3" fmla="*/ 419095 h 493425"/>
              <a:gd name="connsiteX4" fmla="*/ 202198 w 578445"/>
              <a:gd name="connsiteY4" fmla="*/ 426495 h 493425"/>
              <a:gd name="connsiteX5" fmla="*/ 195364 w 578445"/>
              <a:gd name="connsiteY5" fmla="*/ 419095 h 493425"/>
              <a:gd name="connsiteX6" fmla="*/ 195364 w 578445"/>
              <a:gd name="connsiteY6" fmla="*/ 409545 h 493425"/>
              <a:gd name="connsiteX7" fmla="*/ 195364 w 578445"/>
              <a:gd name="connsiteY7" fmla="*/ 370994 h 493425"/>
              <a:gd name="connsiteX8" fmla="*/ 202198 w 578445"/>
              <a:gd name="connsiteY8" fmla="*/ 363594 h 493425"/>
              <a:gd name="connsiteX9" fmla="*/ 383440 w 578445"/>
              <a:gd name="connsiteY9" fmla="*/ 107373 h 493425"/>
              <a:gd name="connsiteX10" fmla="*/ 383440 w 578445"/>
              <a:gd name="connsiteY10" fmla="*/ 167177 h 493425"/>
              <a:gd name="connsiteX11" fmla="*/ 383440 w 578445"/>
              <a:gd name="connsiteY11" fmla="*/ 479082 h 493425"/>
              <a:gd name="connsiteX12" fmla="*/ 413409 w 578445"/>
              <a:gd name="connsiteY12" fmla="*/ 479082 h 493425"/>
              <a:gd name="connsiteX13" fmla="*/ 426957 w 578445"/>
              <a:gd name="connsiteY13" fmla="*/ 465558 h 493425"/>
              <a:gd name="connsiteX14" fmla="*/ 426957 w 578445"/>
              <a:gd name="connsiteY14" fmla="*/ 111098 h 493425"/>
              <a:gd name="connsiteX15" fmla="*/ 426957 w 578445"/>
              <a:gd name="connsiteY15" fmla="*/ 107373 h 493425"/>
              <a:gd name="connsiteX16" fmla="*/ 319807 w 578445"/>
              <a:gd name="connsiteY16" fmla="*/ 107373 h 493425"/>
              <a:gd name="connsiteX17" fmla="*/ 319807 w 578445"/>
              <a:gd name="connsiteY17" fmla="*/ 249179 h 493425"/>
              <a:gd name="connsiteX18" fmla="*/ 319807 w 578445"/>
              <a:gd name="connsiteY18" fmla="*/ 479082 h 493425"/>
              <a:gd name="connsiteX19" fmla="*/ 369072 w 578445"/>
              <a:gd name="connsiteY19" fmla="*/ 479082 h 493425"/>
              <a:gd name="connsiteX20" fmla="*/ 369072 w 578445"/>
              <a:gd name="connsiteY20" fmla="*/ 185693 h 493425"/>
              <a:gd name="connsiteX21" fmla="*/ 369072 w 578445"/>
              <a:gd name="connsiteY21" fmla="*/ 107373 h 493425"/>
              <a:gd name="connsiteX22" fmla="*/ 151898 w 578445"/>
              <a:gd name="connsiteY22" fmla="*/ 107373 h 493425"/>
              <a:gd name="connsiteX23" fmla="*/ 151898 w 578445"/>
              <a:gd name="connsiteY23" fmla="*/ 465558 h 493425"/>
              <a:gd name="connsiteX24" fmla="*/ 165856 w 578445"/>
              <a:gd name="connsiteY24" fmla="*/ 479082 h 493425"/>
              <a:gd name="connsiteX25" fmla="*/ 305439 w 578445"/>
              <a:gd name="connsiteY25" fmla="*/ 479082 h 493425"/>
              <a:gd name="connsiteX26" fmla="*/ 305439 w 578445"/>
              <a:gd name="connsiteY26" fmla="*/ 267695 h 493425"/>
              <a:gd name="connsiteX27" fmla="*/ 305439 w 578445"/>
              <a:gd name="connsiteY27" fmla="*/ 107373 h 493425"/>
              <a:gd name="connsiteX28" fmla="*/ 209784 w 578445"/>
              <a:gd name="connsiteY28" fmla="*/ 107373 h 493425"/>
              <a:gd name="connsiteX29" fmla="*/ 209784 w 578445"/>
              <a:gd name="connsiteY29" fmla="*/ 339742 h 493425"/>
              <a:gd name="connsiteX30" fmla="*/ 202394 w 578445"/>
              <a:gd name="connsiteY30" fmla="*/ 347119 h 493425"/>
              <a:gd name="connsiteX31" fmla="*/ 195415 w 578445"/>
              <a:gd name="connsiteY31" fmla="*/ 339742 h 493425"/>
              <a:gd name="connsiteX32" fmla="*/ 195415 w 578445"/>
              <a:gd name="connsiteY32" fmla="*/ 107373 h 493425"/>
              <a:gd name="connsiteX33" fmla="*/ 65686 w 578445"/>
              <a:gd name="connsiteY33" fmla="*/ 14344 h 493425"/>
              <a:gd name="connsiteX34" fmla="*/ 14779 w 578445"/>
              <a:gd name="connsiteY34" fmla="*/ 58604 h 493425"/>
              <a:gd name="connsiteX35" fmla="*/ 14779 w 578445"/>
              <a:gd name="connsiteY35" fmla="*/ 190567 h 493425"/>
              <a:gd name="connsiteX36" fmla="*/ 25864 w 578445"/>
              <a:gd name="connsiteY36" fmla="*/ 199583 h 493425"/>
              <a:gd name="connsiteX37" fmla="*/ 137529 w 578445"/>
              <a:gd name="connsiteY37" fmla="*/ 199583 h 493425"/>
              <a:gd name="connsiteX38" fmla="*/ 137529 w 578445"/>
              <a:gd name="connsiteY38" fmla="*/ 107373 h 493425"/>
              <a:gd name="connsiteX39" fmla="*/ 62401 w 578445"/>
              <a:gd name="connsiteY39" fmla="*/ 107373 h 493425"/>
              <a:gd name="connsiteX40" fmla="*/ 55012 w 578445"/>
              <a:gd name="connsiteY40" fmla="*/ 100406 h 493425"/>
              <a:gd name="connsiteX41" fmla="*/ 62401 w 578445"/>
              <a:gd name="connsiteY41" fmla="*/ 93029 h 493425"/>
              <a:gd name="connsiteX42" fmla="*/ 137529 w 578445"/>
              <a:gd name="connsiteY42" fmla="*/ 93029 h 493425"/>
              <a:gd name="connsiteX43" fmla="*/ 440979 w 578445"/>
              <a:gd name="connsiteY43" fmla="*/ 93029 h 493425"/>
              <a:gd name="connsiteX44" fmla="*/ 441326 w 578445"/>
              <a:gd name="connsiteY44" fmla="*/ 93029 h 493425"/>
              <a:gd name="connsiteX45" fmla="*/ 513991 w 578445"/>
              <a:gd name="connsiteY45" fmla="*/ 93029 h 493425"/>
              <a:gd name="connsiteX46" fmla="*/ 520970 w 578445"/>
              <a:gd name="connsiteY46" fmla="*/ 100406 h 493425"/>
              <a:gd name="connsiteX47" fmla="*/ 513991 w 578445"/>
              <a:gd name="connsiteY47" fmla="*/ 107373 h 493425"/>
              <a:gd name="connsiteX48" fmla="*/ 441326 w 578445"/>
              <a:gd name="connsiteY48" fmla="*/ 107373 h 493425"/>
              <a:gd name="connsiteX49" fmla="*/ 441326 w 578445"/>
              <a:gd name="connsiteY49" fmla="*/ 199583 h 493425"/>
              <a:gd name="connsiteX50" fmla="*/ 552991 w 578445"/>
              <a:gd name="connsiteY50" fmla="*/ 199583 h 493425"/>
              <a:gd name="connsiteX51" fmla="*/ 564076 w 578445"/>
              <a:gd name="connsiteY51" fmla="*/ 190567 h 493425"/>
              <a:gd name="connsiteX52" fmla="*/ 564076 w 578445"/>
              <a:gd name="connsiteY52" fmla="*/ 58604 h 493425"/>
              <a:gd name="connsiteX53" fmla="*/ 513169 w 578445"/>
              <a:gd name="connsiteY53" fmla="*/ 14344 h 493425"/>
              <a:gd name="connsiteX54" fmla="*/ 502038 w 578445"/>
              <a:gd name="connsiteY54" fmla="*/ 14344 h 493425"/>
              <a:gd name="connsiteX55" fmla="*/ 65686 w 578445"/>
              <a:gd name="connsiteY55" fmla="*/ 0 h 493425"/>
              <a:gd name="connsiteX56" fmla="*/ 513169 w 578445"/>
              <a:gd name="connsiteY56" fmla="*/ 0 h 493425"/>
              <a:gd name="connsiteX57" fmla="*/ 578445 w 578445"/>
              <a:gd name="connsiteY57" fmla="*/ 58604 h 493425"/>
              <a:gd name="connsiteX58" fmla="*/ 578445 w 578445"/>
              <a:gd name="connsiteY58" fmla="*/ 190567 h 493425"/>
              <a:gd name="connsiteX59" fmla="*/ 552991 w 578445"/>
              <a:gd name="connsiteY59" fmla="*/ 213927 h 493425"/>
              <a:gd name="connsiteX60" fmla="*/ 441326 w 578445"/>
              <a:gd name="connsiteY60" fmla="*/ 213927 h 493425"/>
              <a:gd name="connsiteX61" fmla="*/ 441326 w 578445"/>
              <a:gd name="connsiteY61" fmla="*/ 465558 h 493425"/>
              <a:gd name="connsiteX62" fmla="*/ 413409 w 578445"/>
              <a:gd name="connsiteY62" fmla="*/ 493425 h 493425"/>
              <a:gd name="connsiteX63" fmla="*/ 165856 w 578445"/>
              <a:gd name="connsiteY63" fmla="*/ 493425 h 493425"/>
              <a:gd name="connsiteX64" fmla="*/ 137529 w 578445"/>
              <a:gd name="connsiteY64" fmla="*/ 465558 h 493425"/>
              <a:gd name="connsiteX65" fmla="*/ 137529 w 578445"/>
              <a:gd name="connsiteY65" fmla="*/ 213927 h 493425"/>
              <a:gd name="connsiteX66" fmla="*/ 25864 w 578445"/>
              <a:gd name="connsiteY66" fmla="*/ 213927 h 493425"/>
              <a:gd name="connsiteX67" fmla="*/ 0 w 578445"/>
              <a:gd name="connsiteY67" fmla="*/ 190567 h 493425"/>
              <a:gd name="connsiteX68" fmla="*/ 0 w 578445"/>
              <a:gd name="connsiteY68" fmla="*/ 58604 h 493425"/>
              <a:gd name="connsiteX69" fmla="*/ 65686 w 578445"/>
              <a:gd name="connsiteY69" fmla="*/ 0 h 4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8445" h="493425">
                <a:moveTo>
                  <a:pt x="202198" y="363594"/>
                </a:moveTo>
                <a:cubicBezTo>
                  <a:pt x="206217" y="363594"/>
                  <a:pt x="209433" y="366883"/>
                  <a:pt x="209433" y="370994"/>
                </a:cubicBezTo>
                <a:lnTo>
                  <a:pt x="209433" y="391414"/>
                </a:lnTo>
                <a:lnTo>
                  <a:pt x="209433" y="419095"/>
                </a:lnTo>
                <a:cubicBezTo>
                  <a:pt x="209433" y="423206"/>
                  <a:pt x="206217" y="426495"/>
                  <a:pt x="202198" y="426495"/>
                </a:cubicBezTo>
                <a:cubicBezTo>
                  <a:pt x="198178" y="426495"/>
                  <a:pt x="195364" y="423206"/>
                  <a:pt x="195364" y="419095"/>
                </a:cubicBezTo>
                <a:lnTo>
                  <a:pt x="195364" y="409545"/>
                </a:lnTo>
                <a:lnTo>
                  <a:pt x="195364" y="370994"/>
                </a:lnTo>
                <a:cubicBezTo>
                  <a:pt x="195364" y="366883"/>
                  <a:pt x="198178" y="363594"/>
                  <a:pt x="202198" y="363594"/>
                </a:cubicBezTo>
                <a:close/>
                <a:moveTo>
                  <a:pt x="383440" y="107373"/>
                </a:moveTo>
                <a:lnTo>
                  <a:pt x="383440" y="167177"/>
                </a:lnTo>
                <a:lnTo>
                  <a:pt x="383440" y="479082"/>
                </a:lnTo>
                <a:lnTo>
                  <a:pt x="413409" y="479082"/>
                </a:lnTo>
                <a:cubicBezTo>
                  <a:pt x="420799" y="479082"/>
                  <a:pt x="426957" y="472934"/>
                  <a:pt x="426957" y="465558"/>
                </a:cubicBezTo>
                <a:lnTo>
                  <a:pt x="426957" y="111098"/>
                </a:lnTo>
                <a:lnTo>
                  <a:pt x="426957" y="107373"/>
                </a:lnTo>
                <a:close/>
                <a:moveTo>
                  <a:pt x="319807" y="107373"/>
                </a:moveTo>
                <a:lnTo>
                  <a:pt x="319807" y="249179"/>
                </a:lnTo>
                <a:lnTo>
                  <a:pt x="319807" y="479082"/>
                </a:lnTo>
                <a:lnTo>
                  <a:pt x="369072" y="479082"/>
                </a:lnTo>
                <a:lnTo>
                  <a:pt x="369072" y="185693"/>
                </a:lnTo>
                <a:lnTo>
                  <a:pt x="369072" y="107373"/>
                </a:lnTo>
                <a:close/>
                <a:moveTo>
                  <a:pt x="151898" y="107373"/>
                </a:moveTo>
                <a:lnTo>
                  <a:pt x="151898" y="465558"/>
                </a:lnTo>
                <a:cubicBezTo>
                  <a:pt x="151898" y="472934"/>
                  <a:pt x="158056" y="479082"/>
                  <a:pt x="165856" y="479082"/>
                </a:cubicBezTo>
                <a:lnTo>
                  <a:pt x="305439" y="479082"/>
                </a:lnTo>
                <a:lnTo>
                  <a:pt x="305439" y="267695"/>
                </a:lnTo>
                <a:lnTo>
                  <a:pt x="305439" y="107373"/>
                </a:lnTo>
                <a:lnTo>
                  <a:pt x="209784" y="107373"/>
                </a:lnTo>
                <a:lnTo>
                  <a:pt x="209784" y="339742"/>
                </a:lnTo>
                <a:cubicBezTo>
                  <a:pt x="209784" y="343840"/>
                  <a:pt x="206499" y="347119"/>
                  <a:pt x="202394" y="347119"/>
                </a:cubicBezTo>
                <a:cubicBezTo>
                  <a:pt x="198289" y="347119"/>
                  <a:pt x="195415" y="343840"/>
                  <a:pt x="195415" y="339742"/>
                </a:cubicBezTo>
                <a:lnTo>
                  <a:pt x="195415" y="107373"/>
                </a:lnTo>
                <a:close/>
                <a:moveTo>
                  <a:pt x="65686" y="14344"/>
                </a:moveTo>
                <a:cubicBezTo>
                  <a:pt x="37359" y="14344"/>
                  <a:pt x="14779" y="34015"/>
                  <a:pt x="14779" y="58604"/>
                </a:cubicBezTo>
                <a:lnTo>
                  <a:pt x="14779" y="190567"/>
                </a:lnTo>
                <a:cubicBezTo>
                  <a:pt x="14779" y="195894"/>
                  <a:pt x="19706" y="199583"/>
                  <a:pt x="25864" y="199583"/>
                </a:cubicBezTo>
                <a:lnTo>
                  <a:pt x="137529" y="199583"/>
                </a:lnTo>
                <a:lnTo>
                  <a:pt x="137529" y="107373"/>
                </a:lnTo>
                <a:lnTo>
                  <a:pt x="62401" y="107373"/>
                </a:lnTo>
                <a:cubicBezTo>
                  <a:pt x="58296" y="107373"/>
                  <a:pt x="55012" y="104094"/>
                  <a:pt x="55012" y="100406"/>
                </a:cubicBezTo>
                <a:cubicBezTo>
                  <a:pt x="55012" y="96308"/>
                  <a:pt x="58296" y="93029"/>
                  <a:pt x="62401" y="93029"/>
                </a:cubicBezTo>
                <a:lnTo>
                  <a:pt x="137529" y="93029"/>
                </a:lnTo>
                <a:lnTo>
                  <a:pt x="440979" y="93029"/>
                </a:lnTo>
                <a:lnTo>
                  <a:pt x="441326" y="93029"/>
                </a:lnTo>
                <a:lnTo>
                  <a:pt x="513991" y="93029"/>
                </a:lnTo>
                <a:cubicBezTo>
                  <a:pt x="517685" y="93029"/>
                  <a:pt x="520970" y="96308"/>
                  <a:pt x="520970" y="100406"/>
                </a:cubicBezTo>
                <a:cubicBezTo>
                  <a:pt x="520970" y="104094"/>
                  <a:pt x="517685" y="107373"/>
                  <a:pt x="513991" y="107373"/>
                </a:cubicBezTo>
                <a:lnTo>
                  <a:pt x="441326" y="107373"/>
                </a:lnTo>
                <a:lnTo>
                  <a:pt x="441326" y="199583"/>
                </a:lnTo>
                <a:lnTo>
                  <a:pt x="552991" y="199583"/>
                </a:lnTo>
                <a:cubicBezTo>
                  <a:pt x="559149" y="199583"/>
                  <a:pt x="564076" y="195894"/>
                  <a:pt x="564076" y="190567"/>
                </a:cubicBezTo>
                <a:lnTo>
                  <a:pt x="564076" y="58604"/>
                </a:lnTo>
                <a:cubicBezTo>
                  <a:pt x="564076" y="34015"/>
                  <a:pt x="541496" y="14344"/>
                  <a:pt x="513169" y="14344"/>
                </a:cubicBezTo>
                <a:lnTo>
                  <a:pt x="502038" y="14344"/>
                </a:lnTo>
                <a:close/>
                <a:moveTo>
                  <a:pt x="65686" y="0"/>
                </a:moveTo>
                <a:lnTo>
                  <a:pt x="513169" y="0"/>
                </a:lnTo>
                <a:cubicBezTo>
                  <a:pt x="549297" y="0"/>
                  <a:pt x="578445" y="26228"/>
                  <a:pt x="578445" y="58604"/>
                </a:cubicBezTo>
                <a:lnTo>
                  <a:pt x="578445" y="190567"/>
                </a:lnTo>
                <a:cubicBezTo>
                  <a:pt x="578445" y="203681"/>
                  <a:pt x="567360" y="213927"/>
                  <a:pt x="552991" y="213927"/>
                </a:cubicBezTo>
                <a:lnTo>
                  <a:pt x="441326" y="213927"/>
                </a:lnTo>
                <a:lnTo>
                  <a:pt x="441326" y="465558"/>
                </a:lnTo>
                <a:cubicBezTo>
                  <a:pt x="441326" y="480721"/>
                  <a:pt x="428599" y="493425"/>
                  <a:pt x="413409" y="493425"/>
                </a:cubicBezTo>
                <a:lnTo>
                  <a:pt x="165856" y="493425"/>
                </a:lnTo>
                <a:cubicBezTo>
                  <a:pt x="150256" y="493425"/>
                  <a:pt x="137529" y="480721"/>
                  <a:pt x="137529" y="465558"/>
                </a:cubicBezTo>
                <a:lnTo>
                  <a:pt x="137529" y="213927"/>
                </a:lnTo>
                <a:lnTo>
                  <a:pt x="25864" y="213927"/>
                </a:lnTo>
                <a:cubicBezTo>
                  <a:pt x="11495" y="213927"/>
                  <a:pt x="0" y="203681"/>
                  <a:pt x="0" y="190567"/>
                </a:cubicBezTo>
                <a:lnTo>
                  <a:pt x="0" y="58604"/>
                </a:lnTo>
                <a:cubicBezTo>
                  <a:pt x="0" y="26228"/>
                  <a:pt x="29558" y="0"/>
                  <a:pt x="65686" y="0"/>
                </a:cubicBezTo>
                <a:close/>
              </a:path>
            </a:pathLst>
          </a:custGeom>
          <a:solidFill>
            <a:srgbClr val="FFFFFF"/>
          </a:solidFill>
          <a:ln>
            <a:noFill/>
          </a:ln>
          <a:effectLst/>
        </p:spPr>
        <p:txBody>
          <a:bodyPr wrap="square" anchor="ctr">
            <a:noAutofit/>
          </a:bodyPr>
          <a:lstStyle/>
          <a:p>
            <a:endParaRPr lang="en-US" sz="900" dirty="0">
              <a:latin typeface="Poppins" panose="00000500000000000000" pitchFamily="2" charset="0"/>
            </a:endParaRPr>
          </a:p>
        </p:txBody>
      </p:sp>
      <p:sp>
        <p:nvSpPr>
          <p:cNvPr id="408" name="Freeform 41">
            <a:extLst>
              <a:ext uri="{FF2B5EF4-FFF2-40B4-BE49-F238E27FC236}">
                <a16:creationId xmlns:a16="http://schemas.microsoft.com/office/drawing/2014/main" id="{B679C78D-09D6-4ECE-91CB-BD60ACD7ED9D}"/>
              </a:ext>
            </a:extLst>
          </p:cNvPr>
          <p:cNvSpPr>
            <a:spLocks noChangeArrowheads="1"/>
          </p:cNvSpPr>
          <p:nvPr/>
        </p:nvSpPr>
        <p:spPr bwMode="auto">
          <a:xfrm>
            <a:off x="7346315" y="5231342"/>
            <a:ext cx="501224" cy="323183"/>
          </a:xfrm>
          <a:custGeom>
            <a:avLst/>
            <a:gdLst>
              <a:gd name="connsiteX0" fmla="*/ 475545 w 548666"/>
              <a:gd name="connsiteY0" fmla="*/ 287658 h 353773"/>
              <a:gd name="connsiteX1" fmla="*/ 494367 w 548666"/>
              <a:gd name="connsiteY1" fmla="*/ 289286 h 353773"/>
              <a:gd name="connsiteX2" fmla="*/ 501323 w 548666"/>
              <a:gd name="connsiteY2" fmla="*/ 296613 h 353773"/>
              <a:gd name="connsiteX3" fmla="*/ 493958 w 548666"/>
              <a:gd name="connsiteY3" fmla="*/ 303125 h 353773"/>
              <a:gd name="connsiteX4" fmla="*/ 493140 w 548666"/>
              <a:gd name="connsiteY4" fmla="*/ 303125 h 353773"/>
              <a:gd name="connsiteX5" fmla="*/ 474318 w 548666"/>
              <a:gd name="connsiteY5" fmla="*/ 301497 h 353773"/>
              <a:gd name="connsiteX6" fmla="*/ 467771 w 548666"/>
              <a:gd name="connsiteY6" fmla="*/ 294170 h 353773"/>
              <a:gd name="connsiteX7" fmla="*/ 475545 w 548666"/>
              <a:gd name="connsiteY7" fmla="*/ 287658 h 353773"/>
              <a:gd name="connsiteX8" fmla="*/ 396078 w 548666"/>
              <a:gd name="connsiteY8" fmla="*/ 280016 h 353773"/>
              <a:gd name="connsiteX9" fmla="*/ 436370 w 548666"/>
              <a:gd name="connsiteY9" fmla="*/ 283634 h 353773"/>
              <a:gd name="connsiteX10" fmla="*/ 443016 w 548666"/>
              <a:gd name="connsiteY10" fmla="*/ 291271 h 353773"/>
              <a:gd name="connsiteX11" fmla="*/ 435539 w 548666"/>
              <a:gd name="connsiteY11" fmla="*/ 297703 h 353773"/>
              <a:gd name="connsiteX12" fmla="*/ 435124 w 548666"/>
              <a:gd name="connsiteY12" fmla="*/ 297703 h 353773"/>
              <a:gd name="connsiteX13" fmla="*/ 394416 w 548666"/>
              <a:gd name="connsiteY13" fmla="*/ 294085 h 353773"/>
              <a:gd name="connsiteX14" fmla="*/ 388186 w 548666"/>
              <a:gd name="connsiteY14" fmla="*/ 286850 h 353773"/>
              <a:gd name="connsiteX15" fmla="*/ 396078 w 548666"/>
              <a:gd name="connsiteY15" fmla="*/ 280016 h 353773"/>
              <a:gd name="connsiteX16" fmla="*/ 316485 w 548666"/>
              <a:gd name="connsiteY16" fmla="*/ 273173 h 353773"/>
              <a:gd name="connsiteX17" fmla="*/ 356777 w 548666"/>
              <a:gd name="connsiteY17" fmla="*/ 276712 h 353773"/>
              <a:gd name="connsiteX18" fmla="*/ 363423 w 548666"/>
              <a:gd name="connsiteY18" fmla="*/ 284184 h 353773"/>
              <a:gd name="connsiteX19" fmla="*/ 356362 w 548666"/>
              <a:gd name="connsiteY19" fmla="*/ 290476 h 353773"/>
              <a:gd name="connsiteX20" fmla="*/ 355531 w 548666"/>
              <a:gd name="connsiteY20" fmla="*/ 290476 h 353773"/>
              <a:gd name="connsiteX21" fmla="*/ 314823 w 548666"/>
              <a:gd name="connsiteY21" fmla="*/ 286937 h 353773"/>
              <a:gd name="connsiteX22" fmla="*/ 308593 w 548666"/>
              <a:gd name="connsiteY22" fmla="*/ 279858 h 353773"/>
              <a:gd name="connsiteX23" fmla="*/ 316485 w 548666"/>
              <a:gd name="connsiteY23" fmla="*/ 273173 h 353773"/>
              <a:gd name="connsiteX24" fmla="*/ 236685 w 548666"/>
              <a:gd name="connsiteY24" fmla="*/ 265937 h 353773"/>
              <a:gd name="connsiteX25" fmla="*/ 275563 w 548666"/>
              <a:gd name="connsiteY25" fmla="*/ 269476 h 353773"/>
              <a:gd name="connsiteX26" fmla="*/ 282447 w 548666"/>
              <a:gd name="connsiteY26" fmla="*/ 276948 h 353773"/>
              <a:gd name="connsiteX27" fmla="*/ 275158 w 548666"/>
              <a:gd name="connsiteY27" fmla="*/ 283240 h 353773"/>
              <a:gd name="connsiteX28" fmla="*/ 274753 w 548666"/>
              <a:gd name="connsiteY28" fmla="*/ 283240 h 353773"/>
              <a:gd name="connsiteX29" fmla="*/ 235470 w 548666"/>
              <a:gd name="connsiteY29" fmla="*/ 280094 h 353773"/>
              <a:gd name="connsiteX30" fmla="*/ 228585 w 548666"/>
              <a:gd name="connsiteY30" fmla="*/ 272229 h 353773"/>
              <a:gd name="connsiteX31" fmla="*/ 236685 w 548666"/>
              <a:gd name="connsiteY31" fmla="*/ 265937 h 353773"/>
              <a:gd name="connsiteX32" fmla="*/ 176664 w 548666"/>
              <a:gd name="connsiteY32" fmla="*/ 260516 h 353773"/>
              <a:gd name="connsiteX33" fmla="*/ 195894 w 548666"/>
              <a:gd name="connsiteY33" fmla="*/ 262104 h 353773"/>
              <a:gd name="connsiteX34" fmla="*/ 202441 w 548666"/>
              <a:gd name="connsiteY34" fmla="*/ 269649 h 353773"/>
              <a:gd name="connsiteX35" fmla="*/ 195076 w 548666"/>
              <a:gd name="connsiteY35" fmla="*/ 276002 h 353773"/>
              <a:gd name="connsiteX36" fmla="*/ 194667 w 548666"/>
              <a:gd name="connsiteY36" fmla="*/ 276002 h 353773"/>
              <a:gd name="connsiteX37" fmla="*/ 175436 w 548666"/>
              <a:gd name="connsiteY37" fmla="*/ 274414 h 353773"/>
              <a:gd name="connsiteX38" fmla="*/ 169299 w 548666"/>
              <a:gd name="connsiteY38" fmla="*/ 266869 h 353773"/>
              <a:gd name="connsiteX39" fmla="*/ 176664 w 548666"/>
              <a:gd name="connsiteY39" fmla="*/ 260516 h 353773"/>
              <a:gd name="connsiteX40" fmla="*/ 153269 w 548666"/>
              <a:gd name="connsiteY40" fmla="*/ 239548 h 353773"/>
              <a:gd name="connsiteX41" fmla="*/ 148354 w 548666"/>
              <a:gd name="connsiteY41" fmla="*/ 292361 h 353773"/>
              <a:gd name="connsiteX42" fmla="*/ 152040 w 548666"/>
              <a:gd name="connsiteY42" fmla="*/ 304234 h 353773"/>
              <a:gd name="connsiteX43" fmla="*/ 163099 w 548666"/>
              <a:gd name="connsiteY43" fmla="*/ 309966 h 353773"/>
              <a:gd name="connsiteX44" fmla="*/ 500192 w 548666"/>
              <a:gd name="connsiteY44" fmla="*/ 339443 h 353773"/>
              <a:gd name="connsiteX45" fmla="*/ 518214 w 548666"/>
              <a:gd name="connsiteY45" fmla="*/ 324705 h 353773"/>
              <a:gd name="connsiteX46" fmla="*/ 523539 w 548666"/>
              <a:gd name="connsiteY46" fmla="*/ 264522 h 353773"/>
              <a:gd name="connsiteX47" fmla="*/ 207745 w 548666"/>
              <a:gd name="connsiteY47" fmla="*/ 243232 h 353773"/>
              <a:gd name="connsiteX48" fmla="*/ 153269 w 548666"/>
              <a:gd name="connsiteY48" fmla="*/ 239548 h 353773"/>
              <a:gd name="connsiteX49" fmla="*/ 534189 w 548666"/>
              <a:gd name="connsiteY49" fmla="*/ 138014 h 353773"/>
              <a:gd name="connsiteX50" fmla="*/ 529238 w 548666"/>
              <a:gd name="connsiteY50" fmla="*/ 196968 h 353773"/>
              <a:gd name="connsiteX51" fmla="*/ 529218 w 548666"/>
              <a:gd name="connsiteY51" fmla="*/ 196967 h 353773"/>
              <a:gd name="connsiteX52" fmla="*/ 147944 w 548666"/>
              <a:gd name="connsiteY52" fmla="*/ 134330 h 353773"/>
              <a:gd name="connsiteX53" fmla="*/ 21790 w 548666"/>
              <a:gd name="connsiteY53" fmla="*/ 145384 h 353773"/>
              <a:gd name="connsiteX54" fmla="*/ 30801 w 548666"/>
              <a:gd name="connsiteY54" fmla="*/ 248145 h 353773"/>
              <a:gd name="connsiteX55" fmla="*/ 48823 w 548666"/>
              <a:gd name="connsiteY55" fmla="*/ 263293 h 353773"/>
              <a:gd name="connsiteX56" fmla="*/ 137704 w 548666"/>
              <a:gd name="connsiteY56" fmla="*/ 255105 h 353773"/>
              <a:gd name="connsiteX57" fmla="*/ 228791 w 548666"/>
              <a:gd name="connsiteY57" fmla="*/ 128807 h 353773"/>
              <a:gd name="connsiteX58" fmla="*/ 206050 w 548666"/>
              <a:gd name="connsiteY58" fmla="*/ 136619 h 353773"/>
              <a:gd name="connsiteX59" fmla="*/ 193232 w 548666"/>
              <a:gd name="connsiteY59" fmla="*/ 160464 h 353773"/>
              <a:gd name="connsiteX60" fmla="*/ 201502 w 548666"/>
              <a:gd name="connsiteY60" fmla="*/ 185953 h 353773"/>
              <a:gd name="connsiteX61" fmla="*/ 225070 w 548666"/>
              <a:gd name="connsiteY61" fmla="*/ 198287 h 353773"/>
              <a:gd name="connsiteX62" fmla="*/ 251118 w 548666"/>
              <a:gd name="connsiteY62" fmla="*/ 190064 h 353773"/>
              <a:gd name="connsiteX63" fmla="*/ 263109 w 548666"/>
              <a:gd name="connsiteY63" fmla="*/ 166631 h 353773"/>
              <a:gd name="connsiteX64" fmla="*/ 255253 w 548666"/>
              <a:gd name="connsiteY64" fmla="*/ 141141 h 353773"/>
              <a:gd name="connsiteX65" fmla="*/ 231685 w 548666"/>
              <a:gd name="connsiteY65" fmla="*/ 128807 h 353773"/>
              <a:gd name="connsiteX66" fmla="*/ 228791 w 548666"/>
              <a:gd name="connsiteY66" fmla="*/ 128807 h 353773"/>
              <a:gd name="connsiteX67" fmla="*/ 232926 w 548666"/>
              <a:gd name="connsiteY67" fmla="*/ 114418 h 353773"/>
              <a:gd name="connsiteX68" fmla="*/ 266417 w 548666"/>
              <a:gd name="connsiteY68" fmla="*/ 131685 h 353773"/>
              <a:gd name="connsiteX69" fmla="*/ 277994 w 548666"/>
              <a:gd name="connsiteY69" fmla="*/ 167864 h 353773"/>
              <a:gd name="connsiteX70" fmla="*/ 260215 w 548666"/>
              <a:gd name="connsiteY70" fmla="*/ 201165 h 353773"/>
              <a:gd name="connsiteX71" fmla="*/ 228791 w 548666"/>
              <a:gd name="connsiteY71" fmla="*/ 212676 h 353773"/>
              <a:gd name="connsiteX72" fmla="*/ 223829 w 548666"/>
              <a:gd name="connsiteY72" fmla="*/ 212676 h 353773"/>
              <a:gd name="connsiteX73" fmla="*/ 190752 w 548666"/>
              <a:gd name="connsiteY73" fmla="*/ 194998 h 353773"/>
              <a:gd name="connsiteX74" fmla="*/ 179175 w 548666"/>
              <a:gd name="connsiteY74" fmla="*/ 159230 h 353773"/>
              <a:gd name="connsiteX75" fmla="*/ 196540 w 548666"/>
              <a:gd name="connsiteY75" fmla="*/ 125930 h 353773"/>
              <a:gd name="connsiteX76" fmla="*/ 232926 w 548666"/>
              <a:gd name="connsiteY76" fmla="*/ 114418 h 353773"/>
              <a:gd name="connsiteX77" fmla="*/ 181121 w 548666"/>
              <a:gd name="connsiteY77" fmla="*/ 90932 h 353773"/>
              <a:gd name="connsiteX78" fmla="*/ 170471 w 548666"/>
              <a:gd name="connsiteY78" fmla="*/ 94207 h 353773"/>
              <a:gd name="connsiteX79" fmla="*/ 164737 w 548666"/>
              <a:gd name="connsiteY79" fmla="*/ 105671 h 353773"/>
              <a:gd name="connsiteX80" fmla="*/ 154497 w 548666"/>
              <a:gd name="connsiteY80" fmla="*/ 224809 h 353773"/>
              <a:gd name="connsiteX81" fmla="*/ 206106 w 548666"/>
              <a:gd name="connsiteY81" fmla="*/ 228494 h 353773"/>
              <a:gd name="connsiteX82" fmla="*/ 337175 w 548666"/>
              <a:gd name="connsiteY82" fmla="*/ 216621 h 353773"/>
              <a:gd name="connsiteX83" fmla="*/ 458997 w 548666"/>
              <a:gd name="connsiteY83" fmla="*/ 194340 h 353773"/>
              <a:gd name="connsiteX84" fmla="*/ 529218 w 548666"/>
              <a:gd name="connsiteY84" fmla="*/ 196967 h 353773"/>
              <a:gd name="connsiteX85" fmla="*/ 528045 w 548666"/>
              <a:gd name="connsiteY85" fmla="*/ 210889 h 353773"/>
              <a:gd name="connsiteX86" fmla="*/ 341681 w 548666"/>
              <a:gd name="connsiteY86" fmla="*/ 230131 h 353773"/>
              <a:gd name="connsiteX87" fmla="*/ 316286 w 548666"/>
              <a:gd name="connsiteY87" fmla="*/ 236272 h 353773"/>
              <a:gd name="connsiteX88" fmla="*/ 524768 w 548666"/>
              <a:gd name="connsiteY88" fmla="*/ 250192 h 353773"/>
              <a:gd name="connsiteX89" fmla="*/ 529238 w 548666"/>
              <a:gd name="connsiteY89" fmla="*/ 196968 h 353773"/>
              <a:gd name="connsiteX90" fmla="*/ 529273 w 548666"/>
              <a:gd name="connsiteY90" fmla="*/ 196969 h 353773"/>
              <a:gd name="connsiteX91" fmla="*/ 534189 w 548666"/>
              <a:gd name="connsiteY91" fmla="*/ 138014 h 353773"/>
              <a:gd name="connsiteX92" fmla="*/ 519443 w 548666"/>
              <a:gd name="connsiteY92" fmla="*/ 120000 h 353773"/>
              <a:gd name="connsiteX93" fmla="*/ 182350 w 548666"/>
              <a:gd name="connsiteY93" fmla="*/ 90932 h 353773"/>
              <a:gd name="connsiteX94" fmla="*/ 181121 w 548666"/>
              <a:gd name="connsiteY94" fmla="*/ 90932 h 353773"/>
              <a:gd name="connsiteX95" fmla="*/ 162689 w 548666"/>
              <a:gd name="connsiteY95" fmla="*/ 82744 h 353773"/>
              <a:gd name="connsiteX96" fmla="*/ 17694 w 548666"/>
              <a:gd name="connsiteY96" fmla="*/ 95436 h 353773"/>
              <a:gd name="connsiteX97" fmla="*/ 20561 w 548666"/>
              <a:gd name="connsiteY97" fmla="*/ 131054 h 353773"/>
              <a:gd name="connsiteX98" fmla="*/ 149173 w 548666"/>
              <a:gd name="connsiteY98" fmla="*/ 120000 h 353773"/>
              <a:gd name="connsiteX99" fmla="*/ 150402 w 548666"/>
              <a:gd name="connsiteY99" fmla="*/ 104443 h 353773"/>
              <a:gd name="connsiteX100" fmla="*/ 161460 w 548666"/>
              <a:gd name="connsiteY100" fmla="*/ 83563 h 353773"/>
              <a:gd name="connsiteX101" fmla="*/ 162689 w 548666"/>
              <a:gd name="connsiteY101" fmla="*/ 82744 h 353773"/>
              <a:gd name="connsiteX102" fmla="*/ 387145 w 548666"/>
              <a:gd name="connsiteY102" fmla="*/ 62683 h 353773"/>
              <a:gd name="connsiteX103" fmla="*/ 207745 w 548666"/>
              <a:gd name="connsiteY103" fmla="*/ 78650 h 353773"/>
              <a:gd name="connsiteX104" fmla="*/ 389603 w 548666"/>
              <a:gd name="connsiteY104" fmla="*/ 94617 h 353773"/>
              <a:gd name="connsiteX105" fmla="*/ 366256 w 548666"/>
              <a:gd name="connsiteY105" fmla="*/ 14373 h 353773"/>
              <a:gd name="connsiteX106" fmla="*/ 29163 w 548666"/>
              <a:gd name="connsiteY106" fmla="*/ 43850 h 353773"/>
              <a:gd name="connsiteX107" fmla="*/ 14417 w 548666"/>
              <a:gd name="connsiteY107" fmla="*/ 61455 h 353773"/>
              <a:gd name="connsiteX108" fmla="*/ 16465 w 548666"/>
              <a:gd name="connsiteY108" fmla="*/ 81106 h 353773"/>
              <a:gd name="connsiteX109" fmla="*/ 385917 w 548666"/>
              <a:gd name="connsiteY109" fmla="*/ 48763 h 353773"/>
              <a:gd name="connsiteX110" fmla="*/ 383869 w 548666"/>
              <a:gd name="connsiteY110" fmla="*/ 29111 h 353773"/>
              <a:gd name="connsiteX111" fmla="*/ 378134 w 548666"/>
              <a:gd name="connsiteY111" fmla="*/ 18057 h 353773"/>
              <a:gd name="connsiteX112" fmla="*/ 366256 w 548666"/>
              <a:gd name="connsiteY112" fmla="*/ 14373 h 353773"/>
              <a:gd name="connsiteX113" fmla="*/ 365027 w 548666"/>
              <a:gd name="connsiteY113" fmla="*/ 43 h 353773"/>
              <a:gd name="connsiteX114" fmla="*/ 387145 w 548666"/>
              <a:gd name="connsiteY114" fmla="*/ 7003 h 353773"/>
              <a:gd name="connsiteX115" fmla="*/ 398204 w 548666"/>
              <a:gd name="connsiteY115" fmla="*/ 27883 h 353773"/>
              <a:gd name="connsiteX116" fmla="*/ 399843 w 548666"/>
              <a:gd name="connsiteY116" fmla="*/ 47535 h 353773"/>
              <a:gd name="connsiteX117" fmla="*/ 403939 w 548666"/>
              <a:gd name="connsiteY117" fmla="*/ 95845 h 353773"/>
              <a:gd name="connsiteX118" fmla="*/ 520672 w 548666"/>
              <a:gd name="connsiteY118" fmla="*/ 106080 h 353773"/>
              <a:gd name="connsiteX119" fmla="*/ 548524 w 548666"/>
              <a:gd name="connsiteY119" fmla="*/ 139242 h 353773"/>
              <a:gd name="connsiteX120" fmla="*/ 532141 w 548666"/>
              <a:gd name="connsiteY120" fmla="*/ 325933 h 353773"/>
              <a:gd name="connsiteX121" fmla="*/ 501831 w 548666"/>
              <a:gd name="connsiteY121" fmla="*/ 353773 h 353773"/>
              <a:gd name="connsiteX122" fmla="*/ 498964 w 548666"/>
              <a:gd name="connsiteY122" fmla="*/ 353773 h 353773"/>
              <a:gd name="connsiteX123" fmla="*/ 162280 w 548666"/>
              <a:gd name="connsiteY123" fmla="*/ 323886 h 353773"/>
              <a:gd name="connsiteX124" fmla="*/ 140981 w 548666"/>
              <a:gd name="connsiteY124" fmla="*/ 313241 h 353773"/>
              <a:gd name="connsiteX125" fmla="*/ 134018 w 548666"/>
              <a:gd name="connsiteY125" fmla="*/ 291133 h 353773"/>
              <a:gd name="connsiteX126" fmla="*/ 136066 w 548666"/>
              <a:gd name="connsiteY126" fmla="*/ 269844 h 353773"/>
              <a:gd name="connsiteX127" fmla="*/ 50052 w 548666"/>
              <a:gd name="connsiteY127" fmla="*/ 277213 h 353773"/>
              <a:gd name="connsiteX128" fmla="*/ 47185 w 548666"/>
              <a:gd name="connsiteY128" fmla="*/ 277213 h 353773"/>
              <a:gd name="connsiteX129" fmla="*/ 16465 w 548666"/>
              <a:gd name="connsiteY129" fmla="*/ 249373 h 353773"/>
              <a:gd name="connsiteX130" fmla="*/ 82 w 548666"/>
              <a:gd name="connsiteY130" fmla="*/ 62683 h 353773"/>
              <a:gd name="connsiteX131" fmla="*/ 27934 w 548666"/>
              <a:gd name="connsiteY131" fmla="*/ 29521 h 35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8666" h="353773">
                <a:moveTo>
                  <a:pt x="475545" y="287658"/>
                </a:moveTo>
                <a:lnTo>
                  <a:pt x="494367" y="289286"/>
                </a:lnTo>
                <a:cubicBezTo>
                  <a:pt x="498459" y="289286"/>
                  <a:pt x="501323" y="292949"/>
                  <a:pt x="501323" y="296613"/>
                </a:cubicBezTo>
                <a:cubicBezTo>
                  <a:pt x="500914" y="300683"/>
                  <a:pt x="497640" y="303125"/>
                  <a:pt x="493958" y="303125"/>
                </a:cubicBezTo>
                <a:cubicBezTo>
                  <a:pt x="493958" y="303125"/>
                  <a:pt x="493549" y="303125"/>
                  <a:pt x="493140" y="303125"/>
                </a:cubicBezTo>
                <a:lnTo>
                  <a:pt x="474318" y="301497"/>
                </a:lnTo>
                <a:cubicBezTo>
                  <a:pt x="470635" y="301090"/>
                  <a:pt x="467362" y="297834"/>
                  <a:pt x="467771" y="294170"/>
                </a:cubicBezTo>
                <a:cubicBezTo>
                  <a:pt x="468180" y="290100"/>
                  <a:pt x="471863" y="287251"/>
                  <a:pt x="475545" y="287658"/>
                </a:cubicBezTo>
                <a:close/>
                <a:moveTo>
                  <a:pt x="396078" y="280016"/>
                </a:moveTo>
                <a:lnTo>
                  <a:pt x="436370" y="283634"/>
                </a:lnTo>
                <a:cubicBezTo>
                  <a:pt x="440109" y="284036"/>
                  <a:pt x="443432" y="287654"/>
                  <a:pt x="443016" y="291271"/>
                </a:cubicBezTo>
                <a:cubicBezTo>
                  <a:pt x="442186" y="294889"/>
                  <a:pt x="439278" y="297703"/>
                  <a:pt x="435539" y="297703"/>
                </a:cubicBezTo>
                <a:cubicBezTo>
                  <a:pt x="435124" y="297703"/>
                  <a:pt x="435124" y="297703"/>
                  <a:pt x="435124" y="297703"/>
                </a:cubicBezTo>
                <a:lnTo>
                  <a:pt x="394416" y="294085"/>
                </a:lnTo>
                <a:cubicBezTo>
                  <a:pt x="390678" y="293683"/>
                  <a:pt x="387770" y="290467"/>
                  <a:pt x="388186" y="286850"/>
                </a:cubicBezTo>
                <a:cubicBezTo>
                  <a:pt x="388186" y="282830"/>
                  <a:pt x="391509" y="280016"/>
                  <a:pt x="396078" y="280016"/>
                </a:cubicBezTo>
                <a:close/>
                <a:moveTo>
                  <a:pt x="316485" y="273173"/>
                </a:moveTo>
                <a:lnTo>
                  <a:pt x="356777" y="276712"/>
                </a:lnTo>
                <a:cubicBezTo>
                  <a:pt x="360931" y="277106"/>
                  <a:pt x="363839" y="280645"/>
                  <a:pt x="363423" y="284184"/>
                </a:cubicBezTo>
                <a:cubicBezTo>
                  <a:pt x="363008" y="287723"/>
                  <a:pt x="359685" y="290476"/>
                  <a:pt x="356362" y="290476"/>
                </a:cubicBezTo>
                <a:cubicBezTo>
                  <a:pt x="355946" y="290476"/>
                  <a:pt x="355946" y="290476"/>
                  <a:pt x="355531" y="290476"/>
                </a:cubicBezTo>
                <a:lnTo>
                  <a:pt x="314823" y="286937"/>
                </a:lnTo>
                <a:cubicBezTo>
                  <a:pt x="311085" y="286543"/>
                  <a:pt x="308177" y="283398"/>
                  <a:pt x="308593" y="279858"/>
                </a:cubicBezTo>
                <a:cubicBezTo>
                  <a:pt x="309008" y="275926"/>
                  <a:pt x="312331" y="272780"/>
                  <a:pt x="316485" y="273173"/>
                </a:cubicBezTo>
                <a:close/>
                <a:moveTo>
                  <a:pt x="236685" y="265937"/>
                </a:moveTo>
                <a:lnTo>
                  <a:pt x="275563" y="269476"/>
                </a:lnTo>
                <a:cubicBezTo>
                  <a:pt x="279612" y="269870"/>
                  <a:pt x="282447" y="273016"/>
                  <a:pt x="282447" y="276948"/>
                </a:cubicBezTo>
                <a:cubicBezTo>
                  <a:pt x="282042" y="280487"/>
                  <a:pt x="278802" y="283240"/>
                  <a:pt x="275158" y="283240"/>
                </a:cubicBezTo>
                <a:cubicBezTo>
                  <a:pt x="275158" y="283240"/>
                  <a:pt x="274753" y="283240"/>
                  <a:pt x="274753" y="283240"/>
                </a:cubicBezTo>
                <a:lnTo>
                  <a:pt x="235470" y="280094"/>
                </a:lnTo>
                <a:cubicBezTo>
                  <a:pt x="231420" y="279307"/>
                  <a:pt x="228585" y="276162"/>
                  <a:pt x="228585" y="272229"/>
                </a:cubicBezTo>
                <a:cubicBezTo>
                  <a:pt x="228990" y="268690"/>
                  <a:pt x="232635" y="265544"/>
                  <a:pt x="236685" y="265937"/>
                </a:cubicBezTo>
                <a:close/>
                <a:moveTo>
                  <a:pt x="176664" y="260516"/>
                </a:moveTo>
                <a:lnTo>
                  <a:pt x="195894" y="262104"/>
                </a:lnTo>
                <a:cubicBezTo>
                  <a:pt x="199577" y="262502"/>
                  <a:pt x="202850" y="265678"/>
                  <a:pt x="202441" y="269649"/>
                </a:cubicBezTo>
                <a:cubicBezTo>
                  <a:pt x="202032" y="273222"/>
                  <a:pt x="198758" y="276002"/>
                  <a:pt x="195076" y="276002"/>
                </a:cubicBezTo>
                <a:lnTo>
                  <a:pt x="194667" y="276002"/>
                </a:lnTo>
                <a:lnTo>
                  <a:pt x="175436" y="274414"/>
                </a:lnTo>
                <a:cubicBezTo>
                  <a:pt x="171754" y="274017"/>
                  <a:pt x="168890" y="270840"/>
                  <a:pt x="169299" y="266869"/>
                </a:cubicBezTo>
                <a:cubicBezTo>
                  <a:pt x="169299" y="262899"/>
                  <a:pt x="172981" y="260119"/>
                  <a:pt x="176664" y="260516"/>
                </a:cubicBezTo>
                <a:close/>
                <a:moveTo>
                  <a:pt x="153269" y="239548"/>
                </a:moveTo>
                <a:lnTo>
                  <a:pt x="148354" y="292361"/>
                </a:lnTo>
                <a:cubicBezTo>
                  <a:pt x="147944" y="296865"/>
                  <a:pt x="149173" y="300959"/>
                  <a:pt x="152040" y="304234"/>
                </a:cubicBezTo>
                <a:cubicBezTo>
                  <a:pt x="154907" y="307509"/>
                  <a:pt x="159003" y="309557"/>
                  <a:pt x="163099" y="309966"/>
                </a:cubicBezTo>
                <a:lnTo>
                  <a:pt x="500192" y="339443"/>
                </a:lnTo>
                <a:cubicBezTo>
                  <a:pt x="509203" y="340262"/>
                  <a:pt x="516986" y="333712"/>
                  <a:pt x="518214" y="324705"/>
                </a:cubicBezTo>
                <a:lnTo>
                  <a:pt x="523539" y="264522"/>
                </a:lnTo>
                <a:lnTo>
                  <a:pt x="207745" y="243232"/>
                </a:lnTo>
                <a:cubicBezTo>
                  <a:pt x="183169" y="242004"/>
                  <a:pt x="163099" y="240366"/>
                  <a:pt x="153269" y="239548"/>
                </a:cubicBezTo>
                <a:close/>
                <a:moveTo>
                  <a:pt x="534189" y="138014"/>
                </a:moveTo>
                <a:lnTo>
                  <a:pt x="529238" y="196968"/>
                </a:lnTo>
                <a:lnTo>
                  <a:pt x="529218" y="196967"/>
                </a:lnTo>
                <a:close/>
                <a:moveTo>
                  <a:pt x="147944" y="134330"/>
                </a:moveTo>
                <a:lnTo>
                  <a:pt x="21790" y="145384"/>
                </a:lnTo>
                <a:lnTo>
                  <a:pt x="30801" y="248145"/>
                </a:lnTo>
                <a:cubicBezTo>
                  <a:pt x="31620" y="257152"/>
                  <a:pt x="39812" y="263703"/>
                  <a:pt x="48823" y="263293"/>
                </a:cubicBezTo>
                <a:lnTo>
                  <a:pt x="137704" y="255105"/>
                </a:lnTo>
                <a:close/>
                <a:moveTo>
                  <a:pt x="228791" y="128807"/>
                </a:moveTo>
                <a:cubicBezTo>
                  <a:pt x="220108" y="128807"/>
                  <a:pt x="212252" y="131685"/>
                  <a:pt x="206050" y="136619"/>
                </a:cubicBezTo>
                <a:cubicBezTo>
                  <a:pt x="198608" y="142786"/>
                  <a:pt x="194473" y="151008"/>
                  <a:pt x="193232" y="160464"/>
                </a:cubicBezTo>
                <a:cubicBezTo>
                  <a:pt x="192406" y="169919"/>
                  <a:pt x="195713" y="178553"/>
                  <a:pt x="201502" y="185953"/>
                </a:cubicBezTo>
                <a:cubicBezTo>
                  <a:pt x="207704" y="192942"/>
                  <a:pt x="215973" y="197465"/>
                  <a:pt x="225070" y="198287"/>
                </a:cubicBezTo>
                <a:cubicBezTo>
                  <a:pt x="234579" y="199109"/>
                  <a:pt x="244089" y="196231"/>
                  <a:pt x="251118" y="190064"/>
                </a:cubicBezTo>
                <a:cubicBezTo>
                  <a:pt x="258147" y="184309"/>
                  <a:pt x="262695" y="176086"/>
                  <a:pt x="263109" y="166631"/>
                </a:cubicBezTo>
                <a:cubicBezTo>
                  <a:pt x="263936" y="157175"/>
                  <a:pt x="261455" y="148130"/>
                  <a:pt x="255253" y="141141"/>
                </a:cubicBezTo>
                <a:cubicBezTo>
                  <a:pt x="249464" y="134152"/>
                  <a:pt x="240781" y="129630"/>
                  <a:pt x="231685" y="128807"/>
                </a:cubicBezTo>
                <a:cubicBezTo>
                  <a:pt x="230445" y="128807"/>
                  <a:pt x="229204" y="128807"/>
                  <a:pt x="228791" y="128807"/>
                </a:cubicBezTo>
                <a:close/>
                <a:moveTo>
                  <a:pt x="232926" y="114418"/>
                </a:moveTo>
                <a:cubicBezTo>
                  <a:pt x="246157" y="115652"/>
                  <a:pt x="257734" y="121818"/>
                  <a:pt x="266417" y="131685"/>
                </a:cubicBezTo>
                <a:cubicBezTo>
                  <a:pt x="274686" y="141963"/>
                  <a:pt x="278821" y="154708"/>
                  <a:pt x="277994" y="167864"/>
                </a:cubicBezTo>
                <a:cubicBezTo>
                  <a:pt x="276753" y="181020"/>
                  <a:pt x="270138" y="192531"/>
                  <a:pt x="260215" y="201165"/>
                </a:cubicBezTo>
                <a:cubicBezTo>
                  <a:pt x="251118" y="208976"/>
                  <a:pt x="239955" y="212676"/>
                  <a:pt x="228791" y="212676"/>
                </a:cubicBezTo>
                <a:cubicBezTo>
                  <a:pt x="227137" y="212676"/>
                  <a:pt x="225483" y="212676"/>
                  <a:pt x="223829" y="212676"/>
                </a:cubicBezTo>
                <a:cubicBezTo>
                  <a:pt x="211012" y="211443"/>
                  <a:pt x="199435" y="205276"/>
                  <a:pt x="190752" y="194998"/>
                </a:cubicBezTo>
                <a:cubicBezTo>
                  <a:pt x="182069" y="185131"/>
                  <a:pt x="177934" y="172386"/>
                  <a:pt x="179175" y="159230"/>
                </a:cubicBezTo>
                <a:cubicBezTo>
                  <a:pt x="180415" y="146075"/>
                  <a:pt x="186617" y="134152"/>
                  <a:pt x="196540" y="125930"/>
                </a:cubicBezTo>
                <a:cubicBezTo>
                  <a:pt x="206877" y="117707"/>
                  <a:pt x="219695" y="113596"/>
                  <a:pt x="232926" y="114418"/>
                </a:cubicBezTo>
                <a:close/>
                <a:moveTo>
                  <a:pt x="181121" y="90932"/>
                </a:moveTo>
                <a:cubicBezTo>
                  <a:pt x="177435" y="90932"/>
                  <a:pt x="173748" y="91751"/>
                  <a:pt x="170471" y="94207"/>
                </a:cubicBezTo>
                <a:cubicBezTo>
                  <a:pt x="167195" y="97483"/>
                  <a:pt x="165147" y="101167"/>
                  <a:pt x="164737" y="105671"/>
                </a:cubicBezTo>
                <a:lnTo>
                  <a:pt x="154497" y="224809"/>
                </a:lnTo>
                <a:lnTo>
                  <a:pt x="206106" y="228494"/>
                </a:lnTo>
                <a:cubicBezTo>
                  <a:pt x="245427" y="229312"/>
                  <a:pt x="297035" y="228084"/>
                  <a:pt x="337175" y="216621"/>
                </a:cubicBezTo>
                <a:cubicBezTo>
                  <a:pt x="339940" y="215699"/>
                  <a:pt x="392240" y="197737"/>
                  <a:pt x="458997" y="194340"/>
                </a:cubicBezTo>
                <a:lnTo>
                  <a:pt x="529218" y="196967"/>
                </a:lnTo>
                <a:lnTo>
                  <a:pt x="528045" y="210889"/>
                </a:lnTo>
                <a:cubicBezTo>
                  <a:pt x="434658" y="198607"/>
                  <a:pt x="342500" y="229722"/>
                  <a:pt x="341681" y="230131"/>
                </a:cubicBezTo>
                <a:cubicBezTo>
                  <a:pt x="333489" y="232588"/>
                  <a:pt x="325297" y="234225"/>
                  <a:pt x="316286" y="236272"/>
                </a:cubicBezTo>
                <a:lnTo>
                  <a:pt x="524768" y="250192"/>
                </a:lnTo>
                <a:lnTo>
                  <a:pt x="529238" y="196968"/>
                </a:lnTo>
                <a:lnTo>
                  <a:pt x="529273" y="196969"/>
                </a:lnTo>
                <a:lnTo>
                  <a:pt x="534189" y="138014"/>
                </a:lnTo>
                <a:cubicBezTo>
                  <a:pt x="535008" y="129007"/>
                  <a:pt x="528454" y="121228"/>
                  <a:pt x="519443" y="120000"/>
                </a:cubicBezTo>
                <a:lnTo>
                  <a:pt x="182350" y="90932"/>
                </a:lnTo>
                <a:cubicBezTo>
                  <a:pt x="181940" y="90932"/>
                  <a:pt x="181531" y="90932"/>
                  <a:pt x="181121" y="90932"/>
                </a:cubicBezTo>
                <a:close/>
                <a:moveTo>
                  <a:pt x="162689" y="82744"/>
                </a:moveTo>
                <a:lnTo>
                  <a:pt x="17694" y="95436"/>
                </a:lnTo>
                <a:lnTo>
                  <a:pt x="20561" y="131054"/>
                </a:lnTo>
                <a:lnTo>
                  <a:pt x="149173" y="120000"/>
                </a:lnTo>
                <a:lnTo>
                  <a:pt x="150402" y="104443"/>
                </a:lnTo>
                <a:cubicBezTo>
                  <a:pt x="151630" y="96254"/>
                  <a:pt x="154907" y="88885"/>
                  <a:pt x="161460" y="83563"/>
                </a:cubicBezTo>
                <a:cubicBezTo>
                  <a:pt x="161870" y="83153"/>
                  <a:pt x="162280" y="82744"/>
                  <a:pt x="162689" y="82744"/>
                </a:cubicBezTo>
                <a:close/>
                <a:moveTo>
                  <a:pt x="387145" y="62683"/>
                </a:moveTo>
                <a:lnTo>
                  <a:pt x="207745" y="78650"/>
                </a:lnTo>
                <a:lnTo>
                  <a:pt x="389603" y="94617"/>
                </a:lnTo>
                <a:close/>
                <a:moveTo>
                  <a:pt x="366256" y="14373"/>
                </a:moveTo>
                <a:lnTo>
                  <a:pt x="29163" y="43850"/>
                </a:lnTo>
                <a:cubicBezTo>
                  <a:pt x="20152" y="44669"/>
                  <a:pt x="14008" y="52448"/>
                  <a:pt x="14417" y="61455"/>
                </a:cubicBezTo>
                <a:lnTo>
                  <a:pt x="16465" y="81106"/>
                </a:lnTo>
                <a:lnTo>
                  <a:pt x="385917" y="48763"/>
                </a:lnTo>
                <a:lnTo>
                  <a:pt x="383869" y="29111"/>
                </a:lnTo>
                <a:cubicBezTo>
                  <a:pt x="383459" y="24608"/>
                  <a:pt x="381411" y="20923"/>
                  <a:pt x="378134" y="18057"/>
                </a:cubicBezTo>
                <a:cubicBezTo>
                  <a:pt x="374858" y="15191"/>
                  <a:pt x="370762" y="13963"/>
                  <a:pt x="366256" y="14373"/>
                </a:cubicBezTo>
                <a:close/>
                <a:moveTo>
                  <a:pt x="365027" y="43"/>
                </a:moveTo>
                <a:cubicBezTo>
                  <a:pt x="373219" y="-366"/>
                  <a:pt x="381411" y="2090"/>
                  <a:pt x="387145" y="7003"/>
                </a:cubicBezTo>
                <a:cubicBezTo>
                  <a:pt x="393699" y="12735"/>
                  <a:pt x="397385" y="19695"/>
                  <a:pt x="398204" y="27883"/>
                </a:cubicBezTo>
                <a:lnTo>
                  <a:pt x="399843" y="47535"/>
                </a:lnTo>
                <a:lnTo>
                  <a:pt x="403939" y="95845"/>
                </a:lnTo>
                <a:lnTo>
                  <a:pt x="520672" y="106080"/>
                </a:lnTo>
                <a:cubicBezTo>
                  <a:pt x="537465" y="107308"/>
                  <a:pt x="550163" y="122047"/>
                  <a:pt x="548524" y="139242"/>
                </a:cubicBezTo>
                <a:lnTo>
                  <a:pt x="532141" y="325933"/>
                </a:lnTo>
                <a:cubicBezTo>
                  <a:pt x="530502" y="341490"/>
                  <a:pt x="517395" y="353773"/>
                  <a:pt x="501831" y="353773"/>
                </a:cubicBezTo>
                <a:cubicBezTo>
                  <a:pt x="501012" y="353773"/>
                  <a:pt x="500192" y="353773"/>
                  <a:pt x="498964" y="353773"/>
                </a:cubicBezTo>
                <a:lnTo>
                  <a:pt x="162280" y="323886"/>
                </a:lnTo>
                <a:cubicBezTo>
                  <a:pt x="154088" y="323476"/>
                  <a:pt x="146715" y="319792"/>
                  <a:pt x="140981" y="313241"/>
                </a:cubicBezTo>
                <a:cubicBezTo>
                  <a:pt x="136066" y="307100"/>
                  <a:pt x="133608" y="299321"/>
                  <a:pt x="134018" y="291133"/>
                </a:cubicBezTo>
                <a:lnTo>
                  <a:pt x="136066" y="269844"/>
                </a:lnTo>
                <a:lnTo>
                  <a:pt x="50052" y="277213"/>
                </a:lnTo>
                <a:cubicBezTo>
                  <a:pt x="48823" y="277213"/>
                  <a:pt x="48004" y="277213"/>
                  <a:pt x="47185" y="277213"/>
                </a:cubicBezTo>
                <a:cubicBezTo>
                  <a:pt x="31620" y="277213"/>
                  <a:pt x="18104" y="265340"/>
                  <a:pt x="16465" y="249373"/>
                </a:cubicBezTo>
                <a:lnTo>
                  <a:pt x="82" y="62683"/>
                </a:lnTo>
                <a:cubicBezTo>
                  <a:pt x="-1147" y="45897"/>
                  <a:pt x="11550" y="31158"/>
                  <a:pt x="27934" y="29521"/>
                </a:cubicBezTo>
                <a:close/>
              </a:path>
            </a:pathLst>
          </a:custGeom>
          <a:solidFill>
            <a:srgbClr val="FFFFFF"/>
          </a:solidFill>
          <a:ln>
            <a:noFill/>
          </a:ln>
          <a:effectLst/>
        </p:spPr>
        <p:txBody>
          <a:bodyPr wrap="square" anchor="ctr">
            <a:noAutofit/>
          </a:bodyPr>
          <a:lstStyle/>
          <a:p>
            <a:endParaRPr lang="en-US" sz="900" dirty="0">
              <a:latin typeface="Poppins" panose="00000500000000000000" pitchFamily="2" charset="0"/>
            </a:endParaRPr>
          </a:p>
        </p:txBody>
      </p:sp>
      <p:sp>
        <p:nvSpPr>
          <p:cNvPr id="409" name="Freeform 50">
            <a:extLst>
              <a:ext uri="{FF2B5EF4-FFF2-40B4-BE49-F238E27FC236}">
                <a16:creationId xmlns:a16="http://schemas.microsoft.com/office/drawing/2014/main" id="{3B8AF9A1-03F9-476C-A5E1-1F8B2124DB59}"/>
              </a:ext>
            </a:extLst>
          </p:cNvPr>
          <p:cNvSpPr>
            <a:spLocks noChangeArrowheads="1"/>
          </p:cNvSpPr>
          <p:nvPr/>
        </p:nvSpPr>
        <p:spPr bwMode="auto">
          <a:xfrm>
            <a:off x="7349903" y="3638503"/>
            <a:ext cx="496684" cy="380095"/>
          </a:xfrm>
          <a:custGeom>
            <a:avLst/>
            <a:gdLst>
              <a:gd name="connsiteX0" fmla="*/ 367016 w 537155"/>
              <a:gd name="connsiteY0" fmla="*/ 241769 h 411066"/>
              <a:gd name="connsiteX1" fmla="*/ 373346 w 537155"/>
              <a:gd name="connsiteY1" fmla="*/ 247889 h 411066"/>
              <a:gd name="connsiteX2" fmla="*/ 367807 w 537155"/>
              <a:gd name="connsiteY2" fmla="*/ 254417 h 411066"/>
              <a:gd name="connsiteX3" fmla="*/ 361477 w 537155"/>
              <a:gd name="connsiteY3" fmla="*/ 248705 h 411066"/>
              <a:gd name="connsiteX4" fmla="*/ 367016 w 537155"/>
              <a:gd name="connsiteY4" fmla="*/ 241769 h 411066"/>
              <a:gd name="connsiteX5" fmla="*/ 366118 w 537155"/>
              <a:gd name="connsiteY5" fmla="*/ 231615 h 411066"/>
              <a:gd name="connsiteX6" fmla="*/ 350758 w 537155"/>
              <a:gd name="connsiteY6" fmla="*/ 249253 h 411066"/>
              <a:gd name="connsiteX7" fmla="*/ 369104 w 537155"/>
              <a:gd name="connsiteY7" fmla="*/ 264372 h 411066"/>
              <a:gd name="connsiteX8" fmla="*/ 380624 w 537155"/>
              <a:gd name="connsiteY8" fmla="*/ 258492 h 411066"/>
              <a:gd name="connsiteX9" fmla="*/ 384464 w 537155"/>
              <a:gd name="connsiteY9" fmla="*/ 246734 h 411066"/>
              <a:gd name="connsiteX10" fmla="*/ 367824 w 537155"/>
              <a:gd name="connsiteY10" fmla="*/ 231615 h 411066"/>
              <a:gd name="connsiteX11" fmla="*/ 366118 w 537155"/>
              <a:gd name="connsiteY11" fmla="*/ 231615 h 411066"/>
              <a:gd name="connsiteX12" fmla="*/ 365264 w 537155"/>
              <a:gd name="connsiteY12" fmla="*/ 217337 h 411066"/>
              <a:gd name="connsiteX13" fmla="*/ 398543 w 537155"/>
              <a:gd name="connsiteY13" fmla="*/ 245474 h 411066"/>
              <a:gd name="connsiteX14" fmla="*/ 391717 w 537155"/>
              <a:gd name="connsiteY14" fmla="*/ 267731 h 411066"/>
              <a:gd name="connsiteX15" fmla="*/ 370384 w 537155"/>
              <a:gd name="connsiteY15" fmla="*/ 278650 h 411066"/>
              <a:gd name="connsiteX16" fmla="*/ 367824 w 537155"/>
              <a:gd name="connsiteY16" fmla="*/ 278650 h 411066"/>
              <a:gd name="connsiteX17" fmla="*/ 336679 w 537155"/>
              <a:gd name="connsiteY17" fmla="*/ 250513 h 411066"/>
              <a:gd name="connsiteX18" fmla="*/ 365264 w 537155"/>
              <a:gd name="connsiteY18" fmla="*/ 217337 h 411066"/>
              <a:gd name="connsiteX19" fmla="*/ 499756 w 537155"/>
              <a:gd name="connsiteY19" fmla="*/ 126976 h 411066"/>
              <a:gd name="connsiteX20" fmla="*/ 494241 w 537155"/>
              <a:gd name="connsiteY20" fmla="*/ 127397 h 411066"/>
              <a:gd name="connsiteX21" fmla="*/ 494665 w 537155"/>
              <a:gd name="connsiteY21" fmla="*/ 131609 h 411066"/>
              <a:gd name="connsiteX22" fmla="*/ 495089 w 537155"/>
              <a:gd name="connsiteY22" fmla="*/ 140032 h 411066"/>
              <a:gd name="connsiteX23" fmla="*/ 477696 w 537155"/>
              <a:gd name="connsiteY23" fmla="*/ 161089 h 411066"/>
              <a:gd name="connsiteX24" fmla="*/ 371639 w 537155"/>
              <a:gd name="connsiteY24" fmla="*/ 170354 h 411066"/>
              <a:gd name="connsiteX25" fmla="*/ 332611 w 537155"/>
              <a:gd name="connsiteY25" fmla="*/ 190569 h 411066"/>
              <a:gd name="connsiteX26" fmla="*/ 319460 w 537155"/>
              <a:gd name="connsiteY26" fmla="*/ 232263 h 411066"/>
              <a:gd name="connsiteX27" fmla="*/ 321581 w 537155"/>
              <a:gd name="connsiteY27" fmla="*/ 255847 h 411066"/>
              <a:gd name="connsiteX28" fmla="*/ 341944 w 537155"/>
              <a:gd name="connsiteY28" fmla="*/ 294171 h 411066"/>
              <a:gd name="connsiteX29" fmla="*/ 383942 w 537155"/>
              <a:gd name="connsiteY29" fmla="*/ 307226 h 411066"/>
              <a:gd name="connsiteX30" fmla="*/ 515452 w 537155"/>
              <a:gd name="connsiteY30" fmla="*/ 295856 h 411066"/>
              <a:gd name="connsiteX31" fmla="*/ 522239 w 537155"/>
              <a:gd name="connsiteY31" fmla="*/ 292065 h 411066"/>
              <a:gd name="connsiteX32" fmla="*/ 524361 w 537155"/>
              <a:gd name="connsiteY32" fmla="*/ 284906 h 411066"/>
              <a:gd name="connsiteX33" fmla="*/ 511210 w 537155"/>
              <a:gd name="connsiteY33" fmla="*/ 136663 h 411066"/>
              <a:gd name="connsiteX34" fmla="*/ 499756 w 537155"/>
              <a:gd name="connsiteY34" fmla="*/ 126976 h 411066"/>
              <a:gd name="connsiteX35" fmla="*/ 470369 w 537155"/>
              <a:gd name="connsiteY35" fmla="*/ 85527 h 411066"/>
              <a:gd name="connsiteX36" fmla="*/ 456851 w 537155"/>
              <a:gd name="connsiteY36" fmla="*/ 86372 h 411066"/>
              <a:gd name="connsiteX37" fmla="*/ 232944 w 537155"/>
              <a:gd name="connsiteY37" fmla="*/ 106235 h 411066"/>
              <a:gd name="connsiteX38" fmla="*/ 231677 w 537155"/>
              <a:gd name="connsiteY38" fmla="*/ 106235 h 411066"/>
              <a:gd name="connsiteX39" fmla="*/ 50017 w 537155"/>
              <a:gd name="connsiteY39" fmla="*/ 121871 h 411066"/>
              <a:gd name="connsiteX40" fmla="*/ 45793 w 537155"/>
              <a:gd name="connsiteY40" fmla="*/ 122294 h 411066"/>
              <a:gd name="connsiteX41" fmla="*/ 17910 w 537155"/>
              <a:gd name="connsiteY41" fmla="*/ 112574 h 411066"/>
              <a:gd name="connsiteX42" fmla="*/ 39033 w 537155"/>
              <a:gd name="connsiteY42" fmla="*/ 355154 h 411066"/>
              <a:gd name="connsiteX43" fmla="*/ 54664 w 537155"/>
              <a:gd name="connsiteY43" fmla="*/ 384737 h 411066"/>
              <a:gd name="connsiteX44" fmla="*/ 86349 w 537155"/>
              <a:gd name="connsiteY44" fmla="*/ 394880 h 411066"/>
              <a:gd name="connsiteX45" fmla="*/ 494450 w 537155"/>
              <a:gd name="connsiteY45" fmla="*/ 359380 h 411066"/>
              <a:gd name="connsiteX46" fmla="*/ 498252 w 537155"/>
              <a:gd name="connsiteY46" fmla="*/ 354309 h 411066"/>
              <a:gd name="connsiteX47" fmla="*/ 494872 w 537155"/>
              <a:gd name="connsiteY47" fmla="*/ 312470 h 411066"/>
              <a:gd name="connsiteX48" fmla="*/ 384187 w 537155"/>
              <a:gd name="connsiteY48" fmla="*/ 322190 h 411066"/>
              <a:gd name="connsiteX49" fmla="*/ 377850 w 537155"/>
              <a:gd name="connsiteY49" fmla="*/ 322613 h 411066"/>
              <a:gd name="connsiteX50" fmla="*/ 331801 w 537155"/>
              <a:gd name="connsiteY50" fmla="*/ 305708 h 411066"/>
              <a:gd name="connsiteX51" fmla="*/ 306876 w 537155"/>
              <a:gd name="connsiteY51" fmla="*/ 257108 h 411066"/>
              <a:gd name="connsiteX52" fmla="*/ 304763 w 537155"/>
              <a:gd name="connsiteY52" fmla="*/ 233864 h 411066"/>
              <a:gd name="connsiteX53" fmla="*/ 320817 w 537155"/>
              <a:gd name="connsiteY53" fmla="*/ 181460 h 411066"/>
              <a:gd name="connsiteX54" fmla="*/ 369400 w 537155"/>
              <a:gd name="connsiteY54" fmla="*/ 156103 h 411066"/>
              <a:gd name="connsiteX55" fmla="*/ 475017 w 537155"/>
              <a:gd name="connsiteY55" fmla="*/ 147228 h 411066"/>
              <a:gd name="connsiteX56" fmla="*/ 479664 w 537155"/>
              <a:gd name="connsiteY56" fmla="*/ 141312 h 411066"/>
              <a:gd name="connsiteX57" fmla="*/ 479241 w 537155"/>
              <a:gd name="connsiteY57" fmla="*/ 136663 h 411066"/>
              <a:gd name="connsiteX58" fmla="*/ 478819 w 537155"/>
              <a:gd name="connsiteY58" fmla="*/ 132859 h 411066"/>
              <a:gd name="connsiteX59" fmla="*/ 477551 w 537155"/>
              <a:gd name="connsiteY59" fmla="*/ 114264 h 411066"/>
              <a:gd name="connsiteX60" fmla="*/ 475439 w 537155"/>
              <a:gd name="connsiteY60" fmla="*/ 89330 h 411066"/>
              <a:gd name="connsiteX61" fmla="*/ 470369 w 537155"/>
              <a:gd name="connsiteY61" fmla="*/ 85527 h 411066"/>
              <a:gd name="connsiteX62" fmla="*/ 419735 w 537155"/>
              <a:gd name="connsiteY62" fmla="*/ 14653 h 411066"/>
              <a:gd name="connsiteX63" fmla="*/ 42909 w 537155"/>
              <a:gd name="connsiteY63" fmla="*/ 47543 h 411066"/>
              <a:gd name="connsiteX64" fmla="*/ 21786 w 537155"/>
              <a:gd name="connsiteY64" fmla="*/ 58506 h 411066"/>
              <a:gd name="connsiteX65" fmla="*/ 14604 w 537155"/>
              <a:gd name="connsiteY65" fmla="*/ 81276 h 411066"/>
              <a:gd name="connsiteX66" fmla="*/ 48401 w 537155"/>
              <a:gd name="connsiteY66" fmla="*/ 109106 h 411066"/>
              <a:gd name="connsiteX67" fmla="*/ 411708 w 537155"/>
              <a:gd name="connsiteY67" fmla="*/ 77481 h 411066"/>
              <a:gd name="connsiteX68" fmla="*/ 410864 w 537155"/>
              <a:gd name="connsiteY68" fmla="*/ 70312 h 411066"/>
              <a:gd name="connsiteX69" fmla="*/ 93180 w 537155"/>
              <a:gd name="connsiteY69" fmla="*/ 98142 h 411066"/>
              <a:gd name="connsiteX70" fmla="*/ 92758 w 537155"/>
              <a:gd name="connsiteY70" fmla="*/ 98142 h 411066"/>
              <a:gd name="connsiteX71" fmla="*/ 85154 w 537155"/>
              <a:gd name="connsiteY71" fmla="*/ 91396 h 411066"/>
              <a:gd name="connsiteX72" fmla="*/ 91491 w 537155"/>
              <a:gd name="connsiteY72" fmla="*/ 83806 h 411066"/>
              <a:gd name="connsiteX73" fmla="*/ 409596 w 537155"/>
              <a:gd name="connsiteY73" fmla="*/ 55976 h 411066"/>
              <a:gd name="connsiteX74" fmla="*/ 409596 w 537155"/>
              <a:gd name="connsiteY74" fmla="*/ 55133 h 411066"/>
              <a:gd name="connsiteX75" fmla="*/ 407484 w 537155"/>
              <a:gd name="connsiteY75" fmla="*/ 50916 h 411066"/>
              <a:gd name="connsiteX76" fmla="*/ 403259 w 537155"/>
              <a:gd name="connsiteY76" fmla="*/ 49229 h 411066"/>
              <a:gd name="connsiteX77" fmla="*/ 53470 w 537155"/>
              <a:gd name="connsiteY77" fmla="*/ 80011 h 411066"/>
              <a:gd name="connsiteX78" fmla="*/ 45443 w 537155"/>
              <a:gd name="connsiteY78" fmla="*/ 73686 h 411066"/>
              <a:gd name="connsiteX79" fmla="*/ 52203 w 537155"/>
              <a:gd name="connsiteY79" fmla="*/ 66096 h 411066"/>
              <a:gd name="connsiteX80" fmla="*/ 401992 w 537155"/>
              <a:gd name="connsiteY80" fmla="*/ 35314 h 411066"/>
              <a:gd name="connsiteX81" fmla="*/ 423960 w 537155"/>
              <a:gd name="connsiteY81" fmla="*/ 53868 h 411066"/>
              <a:gd name="connsiteX82" fmla="*/ 424382 w 537155"/>
              <a:gd name="connsiteY82" fmla="*/ 61879 h 411066"/>
              <a:gd name="connsiteX83" fmla="*/ 425649 w 537155"/>
              <a:gd name="connsiteY83" fmla="*/ 76216 h 411066"/>
              <a:gd name="connsiteX84" fmla="*/ 440858 w 537155"/>
              <a:gd name="connsiteY84" fmla="*/ 74951 h 411066"/>
              <a:gd name="connsiteX85" fmla="*/ 437056 w 537155"/>
              <a:gd name="connsiteY85" fmla="*/ 29411 h 411066"/>
              <a:gd name="connsiteX86" fmla="*/ 431141 w 537155"/>
              <a:gd name="connsiteY86" fmla="*/ 18448 h 411066"/>
              <a:gd name="connsiteX87" fmla="*/ 419735 w 537155"/>
              <a:gd name="connsiteY87" fmla="*/ 14653 h 411066"/>
              <a:gd name="connsiteX88" fmla="*/ 418625 w 537155"/>
              <a:gd name="connsiteY88" fmla="*/ 160 h 411066"/>
              <a:gd name="connsiteX89" fmla="*/ 440608 w 537155"/>
              <a:gd name="connsiteY89" fmla="*/ 6938 h 411066"/>
              <a:gd name="connsiteX90" fmla="*/ 451176 w 537155"/>
              <a:gd name="connsiteY90" fmla="*/ 27695 h 411066"/>
              <a:gd name="connsiteX91" fmla="*/ 455404 w 537155"/>
              <a:gd name="connsiteY91" fmla="*/ 73446 h 411066"/>
              <a:gd name="connsiteX92" fmla="*/ 468932 w 537155"/>
              <a:gd name="connsiteY92" fmla="*/ 72175 h 411066"/>
              <a:gd name="connsiteX93" fmla="*/ 489224 w 537155"/>
              <a:gd name="connsiteY93" fmla="*/ 89119 h 411066"/>
              <a:gd name="connsiteX94" fmla="*/ 491337 w 537155"/>
              <a:gd name="connsiteY94" fmla="*/ 114536 h 411066"/>
              <a:gd name="connsiteX95" fmla="*/ 496833 w 537155"/>
              <a:gd name="connsiteY95" fmla="*/ 113689 h 411066"/>
              <a:gd name="connsiteX96" fmla="*/ 523889 w 537155"/>
              <a:gd name="connsiteY96" fmla="*/ 136141 h 411066"/>
              <a:gd name="connsiteX97" fmla="*/ 536994 w 537155"/>
              <a:gd name="connsiteY97" fmla="*/ 285677 h 411066"/>
              <a:gd name="connsiteX98" fmla="*/ 531075 w 537155"/>
              <a:gd name="connsiteY98" fmla="*/ 303892 h 411066"/>
              <a:gd name="connsiteX99" fmla="*/ 515011 w 537155"/>
              <a:gd name="connsiteY99" fmla="*/ 312364 h 411066"/>
              <a:gd name="connsiteX100" fmla="*/ 508670 w 537155"/>
              <a:gd name="connsiteY100" fmla="*/ 312788 h 411066"/>
              <a:gd name="connsiteX101" fmla="*/ 512475 w 537155"/>
              <a:gd name="connsiteY101" fmla="*/ 354726 h 411066"/>
              <a:gd name="connsiteX102" fmla="*/ 495565 w 537155"/>
              <a:gd name="connsiteY102" fmla="*/ 375059 h 411066"/>
              <a:gd name="connsiteX103" fmla="*/ 87192 w 537155"/>
              <a:gd name="connsiteY103" fmla="*/ 411066 h 411066"/>
              <a:gd name="connsiteX104" fmla="*/ 82119 w 537155"/>
              <a:gd name="connsiteY104" fmla="*/ 411066 h 411066"/>
              <a:gd name="connsiteX105" fmla="*/ 45340 w 537155"/>
              <a:gd name="connsiteY105" fmla="*/ 397934 h 411066"/>
              <a:gd name="connsiteX106" fmla="*/ 24626 w 537155"/>
              <a:gd name="connsiteY106" fmla="*/ 358115 h 411066"/>
              <a:gd name="connsiteX107" fmla="*/ 529 w 537155"/>
              <a:gd name="connsiteY107" fmla="*/ 85730 h 411066"/>
              <a:gd name="connsiteX108" fmla="*/ 952 w 537155"/>
              <a:gd name="connsiteY108" fmla="*/ 85730 h 411066"/>
              <a:gd name="connsiteX109" fmla="*/ 107 w 537155"/>
              <a:gd name="connsiteY109" fmla="*/ 81918 h 411066"/>
              <a:gd name="connsiteX110" fmla="*/ 10675 w 537155"/>
              <a:gd name="connsiteY110" fmla="*/ 48876 h 411066"/>
              <a:gd name="connsiteX111" fmla="*/ 41536 w 537155"/>
              <a:gd name="connsiteY111" fmla="*/ 33202 h 4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7155" h="411066">
                <a:moveTo>
                  <a:pt x="367016" y="241769"/>
                </a:moveTo>
                <a:cubicBezTo>
                  <a:pt x="369785" y="241769"/>
                  <a:pt x="372950" y="244217"/>
                  <a:pt x="373346" y="247889"/>
                </a:cubicBezTo>
                <a:cubicBezTo>
                  <a:pt x="373741" y="251153"/>
                  <a:pt x="370972" y="254009"/>
                  <a:pt x="367807" y="254417"/>
                </a:cubicBezTo>
                <a:cubicBezTo>
                  <a:pt x="364642" y="254417"/>
                  <a:pt x="361872" y="252377"/>
                  <a:pt x="361477" y="248705"/>
                </a:cubicBezTo>
                <a:cubicBezTo>
                  <a:pt x="361081" y="245441"/>
                  <a:pt x="363455" y="242177"/>
                  <a:pt x="367016" y="241769"/>
                </a:cubicBezTo>
                <a:close/>
                <a:moveTo>
                  <a:pt x="366118" y="231615"/>
                </a:moveTo>
                <a:cubicBezTo>
                  <a:pt x="357158" y="232455"/>
                  <a:pt x="350332" y="240434"/>
                  <a:pt x="350758" y="249253"/>
                </a:cubicBezTo>
                <a:cubicBezTo>
                  <a:pt x="352038" y="258492"/>
                  <a:pt x="359718" y="265212"/>
                  <a:pt x="369104" y="264372"/>
                </a:cubicBezTo>
                <a:cubicBezTo>
                  <a:pt x="373798" y="263952"/>
                  <a:pt x="377637" y="261852"/>
                  <a:pt x="380624" y="258492"/>
                </a:cubicBezTo>
                <a:cubicBezTo>
                  <a:pt x="383611" y="255133"/>
                  <a:pt x="384464" y="250933"/>
                  <a:pt x="384464" y="246734"/>
                </a:cubicBezTo>
                <a:cubicBezTo>
                  <a:pt x="383611" y="237915"/>
                  <a:pt x="376357" y="231615"/>
                  <a:pt x="367824" y="231615"/>
                </a:cubicBezTo>
                <a:cubicBezTo>
                  <a:pt x="367398" y="231615"/>
                  <a:pt x="366544" y="231615"/>
                  <a:pt x="366118" y="231615"/>
                </a:cubicBezTo>
                <a:close/>
                <a:moveTo>
                  <a:pt x="365264" y="217337"/>
                </a:moveTo>
                <a:cubicBezTo>
                  <a:pt x="382331" y="215657"/>
                  <a:pt x="397263" y="228676"/>
                  <a:pt x="398543" y="245474"/>
                </a:cubicBezTo>
                <a:cubicBezTo>
                  <a:pt x="399823" y="253453"/>
                  <a:pt x="396837" y="261432"/>
                  <a:pt x="391717" y="267731"/>
                </a:cubicBezTo>
                <a:cubicBezTo>
                  <a:pt x="386170" y="274031"/>
                  <a:pt x="378917" y="277810"/>
                  <a:pt x="370384" y="278650"/>
                </a:cubicBezTo>
                <a:cubicBezTo>
                  <a:pt x="369531" y="278650"/>
                  <a:pt x="368678" y="278650"/>
                  <a:pt x="367824" y="278650"/>
                </a:cubicBezTo>
                <a:cubicBezTo>
                  <a:pt x="352038" y="278650"/>
                  <a:pt x="337959" y="266891"/>
                  <a:pt x="336679" y="250513"/>
                </a:cubicBezTo>
                <a:cubicBezTo>
                  <a:pt x="334972" y="233715"/>
                  <a:pt x="347772" y="219017"/>
                  <a:pt x="365264" y="217337"/>
                </a:cubicBezTo>
                <a:close/>
                <a:moveTo>
                  <a:pt x="499756" y="126976"/>
                </a:moveTo>
                <a:lnTo>
                  <a:pt x="494241" y="127397"/>
                </a:lnTo>
                <a:lnTo>
                  <a:pt x="494665" y="131609"/>
                </a:lnTo>
                <a:lnTo>
                  <a:pt x="495089" y="140032"/>
                </a:lnTo>
                <a:cubicBezTo>
                  <a:pt x="496362" y="150982"/>
                  <a:pt x="488301" y="160247"/>
                  <a:pt x="477696" y="161089"/>
                </a:cubicBezTo>
                <a:lnTo>
                  <a:pt x="371639" y="170354"/>
                </a:lnTo>
                <a:cubicBezTo>
                  <a:pt x="356367" y="171618"/>
                  <a:pt x="342792" y="178777"/>
                  <a:pt x="332611" y="190569"/>
                </a:cubicBezTo>
                <a:cubicBezTo>
                  <a:pt x="322854" y="202361"/>
                  <a:pt x="318187" y="217101"/>
                  <a:pt x="319460" y="232263"/>
                </a:cubicBezTo>
                <a:lnTo>
                  <a:pt x="321581" y="255847"/>
                </a:lnTo>
                <a:cubicBezTo>
                  <a:pt x="322854" y="271008"/>
                  <a:pt x="330065" y="284485"/>
                  <a:pt x="341944" y="294171"/>
                </a:cubicBezTo>
                <a:cubicBezTo>
                  <a:pt x="353822" y="303857"/>
                  <a:pt x="368246" y="308490"/>
                  <a:pt x="383942" y="307226"/>
                </a:cubicBezTo>
                <a:lnTo>
                  <a:pt x="515452" y="295856"/>
                </a:lnTo>
                <a:cubicBezTo>
                  <a:pt x="517997" y="295434"/>
                  <a:pt x="520543" y="294592"/>
                  <a:pt x="522239" y="292065"/>
                </a:cubicBezTo>
                <a:cubicBezTo>
                  <a:pt x="523936" y="289960"/>
                  <a:pt x="524785" y="287854"/>
                  <a:pt x="524361" y="284906"/>
                </a:cubicBezTo>
                <a:lnTo>
                  <a:pt x="511210" y="136663"/>
                </a:lnTo>
                <a:cubicBezTo>
                  <a:pt x="510785" y="130345"/>
                  <a:pt x="505695" y="126134"/>
                  <a:pt x="499756" y="126976"/>
                </a:cubicBezTo>
                <a:close/>
                <a:moveTo>
                  <a:pt x="470369" y="85527"/>
                </a:moveTo>
                <a:lnTo>
                  <a:pt x="456851" y="86372"/>
                </a:lnTo>
                <a:lnTo>
                  <a:pt x="232944" y="106235"/>
                </a:lnTo>
                <a:lnTo>
                  <a:pt x="231677" y="106235"/>
                </a:lnTo>
                <a:lnTo>
                  <a:pt x="50017" y="121871"/>
                </a:lnTo>
                <a:cubicBezTo>
                  <a:pt x="48327" y="122294"/>
                  <a:pt x="47060" y="122294"/>
                  <a:pt x="45793" y="122294"/>
                </a:cubicBezTo>
                <a:cubicBezTo>
                  <a:pt x="35231" y="122294"/>
                  <a:pt x="25514" y="118490"/>
                  <a:pt x="17910" y="112574"/>
                </a:cubicBezTo>
                <a:lnTo>
                  <a:pt x="39033" y="355154"/>
                </a:lnTo>
                <a:cubicBezTo>
                  <a:pt x="40301" y="366987"/>
                  <a:pt x="45793" y="377552"/>
                  <a:pt x="54664" y="384737"/>
                </a:cubicBezTo>
                <a:cubicBezTo>
                  <a:pt x="63536" y="392767"/>
                  <a:pt x="74520" y="396147"/>
                  <a:pt x="86349" y="394880"/>
                </a:cubicBezTo>
                <a:lnTo>
                  <a:pt x="494450" y="359380"/>
                </a:lnTo>
                <a:cubicBezTo>
                  <a:pt x="496985" y="358957"/>
                  <a:pt x="498675" y="356844"/>
                  <a:pt x="498252" y="354309"/>
                </a:cubicBezTo>
                <a:lnTo>
                  <a:pt x="494872" y="312470"/>
                </a:lnTo>
                <a:lnTo>
                  <a:pt x="384187" y="322190"/>
                </a:lnTo>
                <a:cubicBezTo>
                  <a:pt x="382074" y="322190"/>
                  <a:pt x="379962" y="322613"/>
                  <a:pt x="377850" y="322613"/>
                </a:cubicBezTo>
                <a:cubicBezTo>
                  <a:pt x="360951" y="322613"/>
                  <a:pt x="344898" y="316274"/>
                  <a:pt x="331801" y="305708"/>
                </a:cubicBezTo>
                <a:cubicBezTo>
                  <a:pt x="317437" y="293452"/>
                  <a:pt x="308143" y="276125"/>
                  <a:pt x="306876" y="257108"/>
                </a:cubicBezTo>
                <a:lnTo>
                  <a:pt x="304763" y="233864"/>
                </a:lnTo>
                <a:cubicBezTo>
                  <a:pt x="302651" y="214424"/>
                  <a:pt x="308988" y="196251"/>
                  <a:pt x="320817" y="181460"/>
                </a:cubicBezTo>
                <a:cubicBezTo>
                  <a:pt x="333069" y="167091"/>
                  <a:pt x="350390" y="157794"/>
                  <a:pt x="369400" y="156103"/>
                </a:cubicBezTo>
                <a:lnTo>
                  <a:pt x="475017" y="147228"/>
                </a:lnTo>
                <a:cubicBezTo>
                  <a:pt x="477974" y="146806"/>
                  <a:pt x="479664" y="144270"/>
                  <a:pt x="479664" y="141312"/>
                </a:cubicBezTo>
                <a:lnTo>
                  <a:pt x="479241" y="136663"/>
                </a:lnTo>
                <a:lnTo>
                  <a:pt x="478819" y="132859"/>
                </a:lnTo>
                <a:lnTo>
                  <a:pt x="477551" y="114264"/>
                </a:lnTo>
                <a:lnTo>
                  <a:pt x="475439" y="89330"/>
                </a:lnTo>
                <a:cubicBezTo>
                  <a:pt x="475017" y="86794"/>
                  <a:pt x="472904" y="85104"/>
                  <a:pt x="470369" y="85527"/>
                </a:cubicBezTo>
                <a:close/>
                <a:moveTo>
                  <a:pt x="419735" y="14653"/>
                </a:moveTo>
                <a:lnTo>
                  <a:pt x="42909" y="47543"/>
                </a:lnTo>
                <a:cubicBezTo>
                  <a:pt x="34460" y="48386"/>
                  <a:pt x="26856" y="52181"/>
                  <a:pt x="21786" y="58506"/>
                </a:cubicBezTo>
                <a:cubicBezTo>
                  <a:pt x="16717" y="65253"/>
                  <a:pt x="14182" y="72842"/>
                  <a:pt x="14604" y="81276"/>
                </a:cubicBezTo>
                <a:cubicBezTo>
                  <a:pt x="16294" y="98142"/>
                  <a:pt x="31503" y="110792"/>
                  <a:pt x="48401" y="109106"/>
                </a:cubicBezTo>
                <a:lnTo>
                  <a:pt x="411708" y="77481"/>
                </a:lnTo>
                <a:lnTo>
                  <a:pt x="410864" y="70312"/>
                </a:lnTo>
                <a:lnTo>
                  <a:pt x="93180" y="98142"/>
                </a:lnTo>
                <a:cubicBezTo>
                  <a:pt x="92758" y="98142"/>
                  <a:pt x="92758" y="98142"/>
                  <a:pt x="92758" y="98142"/>
                </a:cubicBezTo>
                <a:cubicBezTo>
                  <a:pt x="88533" y="98142"/>
                  <a:pt x="85576" y="95191"/>
                  <a:pt x="85154" y="91396"/>
                </a:cubicBezTo>
                <a:cubicBezTo>
                  <a:pt x="85154" y="87601"/>
                  <a:pt x="88111" y="84227"/>
                  <a:pt x="91491" y="83806"/>
                </a:cubicBezTo>
                <a:lnTo>
                  <a:pt x="409596" y="55976"/>
                </a:lnTo>
                <a:lnTo>
                  <a:pt x="409596" y="55133"/>
                </a:lnTo>
                <a:cubicBezTo>
                  <a:pt x="409596" y="53446"/>
                  <a:pt x="408329" y="51759"/>
                  <a:pt x="407484" y="50916"/>
                </a:cubicBezTo>
                <a:cubicBezTo>
                  <a:pt x="406217" y="50073"/>
                  <a:pt x="404527" y="49229"/>
                  <a:pt x="403259" y="49229"/>
                </a:cubicBezTo>
                <a:lnTo>
                  <a:pt x="53470" y="80011"/>
                </a:lnTo>
                <a:cubicBezTo>
                  <a:pt x="49668" y="80432"/>
                  <a:pt x="45866" y="77481"/>
                  <a:pt x="45443" y="73686"/>
                </a:cubicBezTo>
                <a:cubicBezTo>
                  <a:pt x="45443" y="69469"/>
                  <a:pt x="47978" y="66096"/>
                  <a:pt x="52203" y="66096"/>
                </a:cubicBezTo>
                <a:lnTo>
                  <a:pt x="401992" y="35314"/>
                </a:lnTo>
                <a:cubicBezTo>
                  <a:pt x="412976" y="34471"/>
                  <a:pt x="422692" y="42483"/>
                  <a:pt x="423960" y="53868"/>
                </a:cubicBezTo>
                <a:lnTo>
                  <a:pt x="424382" y="61879"/>
                </a:lnTo>
                <a:lnTo>
                  <a:pt x="425649" y="76216"/>
                </a:lnTo>
                <a:lnTo>
                  <a:pt x="440858" y="74951"/>
                </a:lnTo>
                <a:lnTo>
                  <a:pt x="437056" y="29411"/>
                </a:lnTo>
                <a:cubicBezTo>
                  <a:pt x="436211" y="25194"/>
                  <a:pt x="434521" y="20978"/>
                  <a:pt x="431141" y="18448"/>
                </a:cubicBezTo>
                <a:cubicBezTo>
                  <a:pt x="427762" y="15918"/>
                  <a:pt x="423960" y="14231"/>
                  <a:pt x="419735" y="14653"/>
                </a:cubicBezTo>
                <a:close/>
                <a:moveTo>
                  <a:pt x="418625" y="160"/>
                </a:moveTo>
                <a:cubicBezTo>
                  <a:pt x="426657" y="-687"/>
                  <a:pt x="434267" y="1855"/>
                  <a:pt x="440608" y="6938"/>
                </a:cubicBezTo>
                <a:cubicBezTo>
                  <a:pt x="446949" y="12021"/>
                  <a:pt x="450754" y="19647"/>
                  <a:pt x="451176" y="27695"/>
                </a:cubicBezTo>
                <a:lnTo>
                  <a:pt x="455404" y="73446"/>
                </a:lnTo>
                <a:lnTo>
                  <a:pt x="468932" y="72175"/>
                </a:lnTo>
                <a:cubicBezTo>
                  <a:pt x="479500" y="71328"/>
                  <a:pt x="488378" y="78953"/>
                  <a:pt x="489224" y="89119"/>
                </a:cubicBezTo>
                <a:lnTo>
                  <a:pt x="491337" y="114536"/>
                </a:lnTo>
                <a:lnTo>
                  <a:pt x="496833" y="113689"/>
                </a:lnTo>
                <a:cubicBezTo>
                  <a:pt x="510784" y="112418"/>
                  <a:pt x="522620" y="123008"/>
                  <a:pt x="523889" y="136141"/>
                </a:cubicBezTo>
                <a:lnTo>
                  <a:pt x="536994" y="285677"/>
                </a:lnTo>
                <a:cubicBezTo>
                  <a:pt x="537839" y="292031"/>
                  <a:pt x="535303" y="298809"/>
                  <a:pt x="531075" y="303892"/>
                </a:cubicBezTo>
                <a:cubicBezTo>
                  <a:pt x="527271" y="308552"/>
                  <a:pt x="521352" y="311517"/>
                  <a:pt x="515011" y="312364"/>
                </a:cubicBezTo>
                <a:lnTo>
                  <a:pt x="508670" y="312788"/>
                </a:lnTo>
                <a:lnTo>
                  <a:pt x="512475" y="354726"/>
                </a:lnTo>
                <a:cubicBezTo>
                  <a:pt x="513320" y="365316"/>
                  <a:pt x="505288" y="374212"/>
                  <a:pt x="495565" y="375059"/>
                </a:cubicBezTo>
                <a:lnTo>
                  <a:pt x="87192" y="411066"/>
                </a:lnTo>
                <a:cubicBezTo>
                  <a:pt x="85501" y="411066"/>
                  <a:pt x="83810" y="411066"/>
                  <a:pt x="82119" y="411066"/>
                </a:cubicBezTo>
                <a:cubicBezTo>
                  <a:pt x="68591" y="411066"/>
                  <a:pt x="55486" y="406407"/>
                  <a:pt x="45340" y="397934"/>
                </a:cubicBezTo>
                <a:cubicBezTo>
                  <a:pt x="33081" y="387768"/>
                  <a:pt x="25894" y="373788"/>
                  <a:pt x="24626" y="358115"/>
                </a:cubicBezTo>
                <a:lnTo>
                  <a:pt x="529" y="85730"/>
                </a:lnTo>
                <a:lnTo>
                  <a:pt x="952" y="85730"/>
                </a:lnTo>
                <a:cubicBezTo>
                  <a:pt x="529" y="84460"/>
                  <a:pt x="529" y="83189"/>
                  <a:pt x="107" y="81918"/>
                </a:cubicBezTo>
                <a:cubicBezTo>
                  <a:pt x="-739" y="70057"/>
                  <a:pt x="3488" y="58195"/>
                  <a:pt x="10675" y="48876"/>
                </a:cubicBezTo>
                <a:cubicBezTo>
                  <a:pt x="18707" y="39980"/>
                  <a:pt x="29276" y="34049"/>
                  <a:pt x="41536" y="33202"/>
                </a:cubicBezTo>
                <a:close/>
              </a:path>
            </a:pathLst>
          </a:custGeom>
          <a:solidFill>
            <a:srgbClr val="FFFFFF"/>
          </a:solidFill>
          <a:ln>
            <a:noFill/>
          </a:ln>
          <a:effectLst/>
        </p:spPr>
        <p:txBody>
          <a:bodyPr wrap="square" anchor="ctr">
            <a:noAutofit/>
          </a:bodyPr>
          <a:lstStyle/>
          <a:p>
            <a:endParaRPr lang="en-US" sz="363" dirty="0">
              <a:latin typeface="Poppins" panose="00000500000000000000" pitchFamily="2" charset="0"/>
            </a:endParaRPr>
          </a:p>
        </p:txBody>
      </p:sp>
      <p:sp>
        <p:nvSpPr>
          <p:cNvPr id="410" name="TextBox 409">
            <a:extLst>
              <a:ext uri="{FF2B5EF4-FFF2-40B4-BE49-F238E27FC236}">
                <a16:creationId xmlns:a16="http://schemas.microsoft.com/office/drawing/2014/main" id="{B74F00F5-6BDF-4741-8565-4AF12FF8A07B}"/>
              </a:ext>
            </a:extLst>
          </p:cNvPr>
          <p:cNvSpPr txBox="1"/>
          <p:nvPr/>
        </p:nvSpPr>
        <p:spPr>
          <a:xfrm>
            <a:off x="8121482" y="2234488"/>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11" name="TextBox 410">
            <a:extLst>
              <a:ext uri="{FF2B5EF4-FFF2-40B4-BE49-F238E27FC236}">
                <a16:creationId xmlns:a16="http://schemas.microsoft.com/office/drawing/2014/main" id="{028CDFB8-7594-411B-A5C2-D35E073B121F}"/>
              </a:ext>
            </a:extLst>
          </p:cNvPr>
          <p:cNvSpPr txBox="1"/>
          <p:nvPr/>
        </p:nvSpPr>
        <p:spPr>
          <a:xfrm>
            <a:off x="8121482" y="1976091"/>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01</a:t>
            </a:r>
          </a:p>
        </p:txBody>
      </p:sp>
      <p:sp>
        <p:nvSpPr>
          <p:cNvPr id="412" name="TextBox 411">
            <a:extLst>
              <a:ext uri="{FF2B5EF4-FFF2-40B4-BE49-F238E27FC236}">
                <a16:creationId xmlns:a16="http://schemas.microsoft.com/office/drawing/2014/main" id="{C27BF47F-46FD-4190-899A-88910F150C8C}"/>
              </a:ext>
            </a:extLst>
          </p:cNvPr>
          <p:cNvSpPr txBox="1"/>
          <p:nvPr/>
        </p:nvSpPr>
        <p:spPr>
          <a:xfrm>
            <a:off x="8121482" y="3802767"/>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13" name="TextBox 412">
            <a:extLst>
              <a:ext uri="{FF2B5EF4-FFF2-40B4-BE49-F238E27FC236}">
                <a16:creationId xmlns:a16="http://schemas.microsoft.com/office/drawing/2014/main" id="{622F9373-79CC-4F06-B5E1-32B95838C8EB}"/>
              </a:ext>
            </a:extLst>
          </p:cNvPr>
          <p:cNvSpPr txBox="1"/>
          <p:nvPr/>
        </p:nvSpPr>
        <p:spPr>
          <a:xfrm>
            <a:off x="8121482" y="3544370"/>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02</a:t>
            </a:r>
          </a:p>
        </p:txBody>
      </p:sp>
      <p:sp>
        <p:nvSpPr>
          <p:cNvPr id="414" name="TextBox 413">
            <a:extLst>
              <a:ext uri="{FF2B5EF4-FFF2-40B4-BE49-F238E27FC236}">
                <a16:creationId xmlns:a16="http://schemas.microsoft.com/office/drawing/2014/main" id="{01DB5C3B-A46F-479C-9F87-4C2C86623100}"/>
              </a:ext>
            </a:extLst>
          </p:cNvPr>
          <p:cNvSpPr txBox="1"/>
          <p:nvPr/>
        </p:nvSpPr>
        <p:spPr>
          <a:xfrm>
            <a:off x="8121482" y="5363503"/>
            <a:ext cx="2893546" cy="646331"/>
          </a:xfrm>
          <a:prstGeom prst="rect">
            <a:avLst/>
          </a:prstGeom>
          <a:noFill/>
        </p:spPr>
        <p:txBody>
          <a:bodyPr wrap="square" rtlCol="0">
            <a:spAutoFit/>
          </a:bodyPr>
          <a:lstStyle/>
          <a:p>
            <a:r>
              <a:rPr lang="en-US" sz="1200" dirty="0">
                <a:latin typeface="Lato Light" panose="020F0502020204030203" pitchFamily="34" charset="0"/>
              </a:rPr>
              <a:t>You can do whatever you want, go a impress your audience with an amazing presentation.</a:t>
            </a:r>
          </a:p>
        </p:txBody>
      </p:sp>
      <p:sp>
        <p:nvSpPr>
          <p:cNvPr id="415" name="TextBox 414">
            <a:extLst>
              <a:ext uri="{FF2B5EF4-FFF2-40B4-BE49-F238E27FC236}">
                <a16:creationId xmlns:a16="http://schemas.microsoft.com/office/drawing/2014/main" id="{617144CF-89B1-4B65-B9D7-2D938887E445}"/>
              </a:ext>
            </a:extLst>
          </p:cNvPr>
          <p:cNvSpPr txBox="1"/>
          <p:nvPr/>
        </p:nvSpPr>
        <p:spPr>
          <a:xfrm>
            <a:off x="8121482" y="5105106"/>
            <a:ext cx="2893546" cy="323165"/>
          </a:xfrm>
          <a:prstGeom prst="rect">
            <a:avLst/>
          </a:prstGeom>
          <a:noFill/>
        </p:spPr>
        <p:txBody>
          <a:bodyPr wrap="square" rtlCol="0" anchor="b">
            <a:spAutoFit/>
          </a:bodyPr>
          <a:lstStyle/>
          <a:p>
            <a:pPr>
              <a:lnSpc>
                <a:spcPts val="1800"/>
              </a:lnSpc>
            </a:pPr>
            <a:r>
              <a:rPr lang="en-US" sz="1700" b="1" spc="-10" dirty="0">
                <a:solidFill>
                  <a:srgbClr val="111340"/>
                </a:solidFill>
                <a:latin typeface="Poppins" panose="00000500000000000000" pitchFamily="2" charset="0"/>
              </a:rPr>
              <a:t>TITLE 03</a:t>
            </a:r>
          </a:p>
        </p:txBody>
      </p:sp>
      <p:sp>
        <p:nvSpPr>
          <p:cNvPr id="44" name="Freeform 43">
            <a:extLst>
              <a:ext uri="{FF2B5EF4-FFF2-40B4-BE49-F238E27FC236}">
                <a16:creationId xmlns:a16="http://schemas.microsoft.com/office/drawing/2014/main" id="{D101E9C4-F038-724D-A08A-E3B62ED4F86F}"/>
              </a:ext>
            </a:extLst>
          </p:cNvPr>
          <p:cNvSpPr>
            <a:spLocks noChangeArrowheads="1"/>
          </p:cNvSpPr>
          <p:nvPr/>
        </p:nvSpPr>
        <p:spPr bwMode="auto">
          <a:xfrm rot="8100000">
            <a:off x="-2030897" y="629575"/>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3266" dirty="0">
              <a:latin typeface="Nunito Sans ExtraLight" pitchFamily="2" charset="77"/>
            </a:endParaRPr>
          </a:p>
        </p:txBody>
      </p:sp>
      <p:sp>
        <p:nvSpPr>
          <p:cNvPr id="45" name="TextBox 44">
            <a:extLst>
              <a:ext uri="{FF2B5EF4-FFF2-40B4-BE49-F238E27FC236}">
                <a16:creationId xmlns:a16="http://schemas.microsoft.com/office/drawing/2014/main" id="{76F2DDF7-72FB-3E4C-B9ED-DF427DBEFF71}"/>
              </a:ext>
            </a:extLst>
          </p:cNvPr>
          <p:cNvSpPr txBox="1"/>
          <p:nvPr/>
        </p:nvSpPr>
        <p:spPr>
          <a:xfrm>
            <a:off x="762000" y="344898"/>
            <a:ext cx="10668000" cy="639278"/>
          </a:xfrm>
          <a:prstGeom prst="rect">
            <a:avLst/>
          </a:prstGeom>
          <a:noFill/>
        </p:spPr>
        <p:txBody>
          <a:bodyPr wrap="square" rtlCol="0" anchor="b">
            <a:spAutoFit/>
          </a:bodyPr>
          <a:lstStyle/>
          <a:p>
            <a:pPr>
              <a:lnSpc>
                <a:spcPts val="4700"/>
              </a:lnSpc>
            </a:pPr>
            <a:r>
              <a:rPr lang="es-NI" sz="3700" b="1" spc="-140" dirty="0">
                <a:solidFill>
                  <a:schemeClr val="accent4"/>
                </a:solidFill>
                <a:latin typeface="Barlow" pitchFamily="2" charset="77"/>
              </a:rPr>
              <a:t>CREDIT CARD</a:t>
            </a:r>
            <a:r>
              <a:rPr lang="es-NI" sz="3700" b="1" spc="-140" dirty="0">
                <a:solidFill>
                  <a:srgbClr val="040C39"/>
                </a:solidFill>
                <a:latin typeface="Barlow" pitchFamily="2" charset="77"/>
              </a:rPr>
              <a:t> </a:t>
            </a:r>
            <a:r>
              <a:rPr lang="es-NI" sz="3700" b="1" spc="-140" dirty="0">
                <a:solidFill>
                  <a:schemeClr val="accent1"/>
                </a:solidFill>
                <a:latin typeface="Barlow" pitchFamily="2" charset="77"/>
              </a:rPr>
              <a:t>BANKING </a:t>
            </a:r>
            <a:r>
              <a:rPr lang="es-NI" sz="3700" b="1" spc="-140" dirty="0">
                <a:solidFill>
                  <a:schemeClr val="bg1"/>
                </a:solidFill>
                <a:latin typeface="Barlow" pitchFamily="2" charset="77"/>
              </a:rPr>
              <a:t>SLIDE</a:t>
            </a:r>
            <a:endParaRPr lang="en-US" sz="3700" b="1" spc="-140" dirty="0">
              <a:solidFill>
                <a:schemeClr val="bg1"/>
              </a:solidFill>
              <a:latin typeface="Barlow" pitchFamily="2" charset="77"/>
            </a:endParaRPr>
          </a:p>
        </p:txBody>
      </p:sp>
      <p:sp>
        <p:nvSpPr>
          <p:cNvPr id="46" name="TextBox 45">
            <a:extLst>
              <a:ext uri="{FF2B5EF4-FFF2-40B4-BE49-F238E27FC236}">
                <a16:creationId xmlns:a16="http://schemas.microsoft.com/office/drawing/2014/main" id="{B598DECA-0944-A646-BD7F-E8E09E7355B8}"/>
              </a:ext>
            </a:extLst>
          </p:cNvPr>
          <p:cNvSpPr txBox="1"/>
          <p:nvPr/>
        </p:nvSpPr>
        <p:spPr>
          <a:xfrm>
            <a:off x="762000" y="918988"/>
            <a:ext cx="10668000" cy="345094"/>
          </a:xfrm>
          <a:prstGeom prst="rect">
            <a:avLst/>
          </a:prstGeom>
          <a:noFill/>
        </p:spPr>
        <p:txBody>
          <a:bodyPr wrap="square" rtlCol="0">
            <a:spAutoFit/>
          </a:bodyPr>
          <a:lstStyle/>
          <a:p>
            <a:pPr>
              <a:lnSpc>
                <a:spcPts val="2100"/>
              </a:lnSpc>
            </a:pPr>
            <a:r>
              <a:rPr lang="en-US" sz="1500" spc="-60" dirty="0">
                <a:solidFill>
                  <a:srgbClr val="747A94"/>
                </a:solidFill>
                <a:latin typeface="Poppins" panose="00000500000000000000" pitchFamily="2" charset="0"/>
              </a:rPr>
              <a:t>Make a big impact with our professional slides and charts</a:t>
            </a:r>
          </a:p>
        </p:txBody>
      </p:sp>
    </p:spTree>
    <p:extLst>
      <p:ext uri="{BB962C8B-B14F-4D97-AF65-F5344CB8AC3E}">
        <p14:creationId xmlns:p14="http://schemas.microsoft.com/office/powerpoint/2010/main" val="1271712802"/>
      </p:ext>
    </p:extLst>
  </p:cSld>
  <p:clrMapOvr>
    <a:masterClrMapping/>
  </p:clrMapOvr>
</p:sld>
</file>

<file path=ppt/theme/theme1.xml><?xml version="1.0" encoding="utf-8"?>
<a:theme xmlns:a="http://schemas.openxmlformats.org/drawingml/2006/main" name="Office Theme">
  <a:themeElements>
    <a:clrScheme name="Banking Themes">
      <a:dk1>
        <a:srgbClr val="000000"/>
      </a:dk1>
      <a:lt1>
        <a:srgbClr val="FFFFFF"/>
      </a:lt1>
      <a:dk2>
        <a:srgbClr val="44546A"/>
      </a:dk2>
      <a:lt2>
        <a:srgbClr val="E7E6E6"/>
      </a:lt2>
      <a:accent1>
        <a:srgbClr val="FBA82F"/>
      </a:accent1>
      <a:accent2>
        <a:srgbClr val="B0205D"/>
      </a:accent2>
      <a:accent3>
        <a:srgbClr val="2BBDB7"/>
      </a:accent3>
      <a:accent4>
        <a:srgbClr val="78123D"/>
      </a:accent4>
      <a:accent5>
        <a:srgbClr val="A21C53"/>
      </a:accent5>
      <a:accent6>
        <a:srgbClr val="FB941B"/>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7409</TotalTime>
  <Words>1114</Words>
  <Application>Microsoft Office PowerPoint</Application>
  <PresentationFormat>Widescreen</PresentationFormat>
  <Paragraphs>108</Paragraphs>
  <Slides>14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Barlow</vt:lpstr>
      <vt:lpstr>Barlow ExtraBold</vt:lpstr>
      <vt:lpstr>Calibri</vt:lpstr>
      <vt:lpstr>Calibri Light</vt:lpstr>
      <vt:lpstr>Gill Sans</vt:lpstr>
      <vt:lpstr>Lato Black</vt:lpstr>
      <vt:lpstr>Lato Light</vt:lpstr>
      <vt:lpstr>Nunito Sans ExtraLight</vt:lpstr>
      <vt:lpstr>Nunito Sans SemiBold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462</cp:revision>
  <dcterms:created xsi:type="dcterms:W3CDTF">2020-04-22T15:34:04Z</dcterms:created>
  <dcterms:modified xsi:type="dcterms:W3CDTF">2025-05-08T20:45:52Z</dcterms:modified>
</cp:coreProperties>
</file>