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1850" r:id="rId2"/>
    <p:sldId id="256" r:id="rId3"/>
    <p:sldId id="259" r:id="rId4"/>
    <p:sldId id="261" r:id="rId5"/>
    <p:sldId id="263" r:id="rId6"/>
    <p:sldId id="275" r:id="rId7"/>
    <p:sldId id="276" r:id="rId8"/>
    <p:sldId id="277" r:id="rId9"/>
    <p:sldId id="279" r:id="rId10"/>
    <p:sldId id="281" r:id="rId11"/>
    <p:sldId id="274" r:id="rId12"/>
    <p:sldId id="284" r:id="rId13"/>
    <p:sldId id="296" r:id="rId14"/>
    <p:sldId id="1849" r:id="rId15"/>
    <p:sldId id="1791" r:id="rId16"/>
  </p:sldIdLst>
  <p:sldSz cx="12192000" cy="6858000"/>
  <p:notesSz cx="6858000" cy="9144000"/>
  <p:custDataLst>
    <p:tags r:id="rId19"/>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835"/>
    <a:srgbClr val="7FD4D4"/>
    <a:srgbClr val="6D316A"/>
    <a:srgbClr val="B5FDFD"/>
    <a:srgbClr val="00D4B2"/>
    <a:srgbClr val="FFB6CE"/>
    <a:srgbClr val="FFE5CC"/>
    <a:srgbClr val="BE6DB9"/>
    <a:srgbClr val="D39ED1"/>
    <a:srgbClr val="FFC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E4559-C671-4B84-B256-39BB369575C7}" v="3" dt="2025-05-01T20:05:18.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1" autoAdjust="0"/>
    <p:restoredTop sz="94660"/>
  </p:normalViewPr>
  <p:slideViewPr>
    <p:cSldViewPr snapToGrid="0">
      <p:cViewPr varScale="1">
        <p:scale>
          <a:sx n="112" d="100"/>
          <a:sy n="112" d="100"/>
        </p:scale>
        <p:origin x="990" y="108"/>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C4E4559-C671-4B84-B256-39BB369575C7}"/>
    <pc:docChg chg="addSld delSld modSld sldOrd">
      <pc:chgData name="Jolie Serrano Delgado" userId="d52b4219-5c60-4a0c-87ad-b1ec335c0c37" providerId="ADAL" clId="{AC4E4559-C671-4B84-B256-39BB369575C7}" dt="2025-05-01T20:05:20.254" v="9" actId="47"/>
      <pc:docMkLst>
        <pc:docMk/>
      </pc:docMkLst>
      <pc:sldChg chg="modSp del mod">
        <pc:chgData name="Jolie Serrano Delgado" userId="d52b4219-5c60-4a0c-87ad-b1ec335c0c37" providerId="ADAL" clId="{AC4E4559-C671-4B84-B256-39BB369575C7}" dt="2025-05-01T20:05:20.254" v="9" actId="47"/>
        <pc:sldMkLst>
          <pc:docMk/>
          <pc:sldMk cId="0" sldId="1482"/>
        </pc:sldMkLst>
        <pc:spChg chg="mod">
          <ac:chgData name="Jolie Serrano Delgado" userId="d52b4219-5c60-4a0c-87ad-b1ec335c0c37" providerId="ADAL" clId="{AC4E4559-C671-4B84-B256-39BB369575C7}" dt="2025-05-01T20:05:02.025" v="6" actId="21"/>
          <ac:spMkLst>
            <pc:docMk/>
            <pc:sldMk cId="0" sldId="1482"/>
            <ac:spMk id="55309" creationId="{00000000-0000-0000-0000-000000000000}"/>
          </ac:spMkLst>
        </pc:spChg>
      </pc:sldChg>
      <pc:sldChg chg="del">
        <pc:chgData name="Jolie Serrano Delgado" userId="d52b4219-5c60-4a0c-87ad-b1ec335c0c37" providerId="ADAL" clId="{AC4E4559-C671-4B84-B256-39BB369575C7}" dt="2025-05-01T20:04:56.360" v="5" actId="47"/>
        <pc:sldMkLst>
          <pc:docMk/>
          <pc:sldMk cId="3313802975" sldId="1772"/>
        </pc:sldMkLst>
      </pc:sldChg>
      <pc:sldChg chg="modSp add mod ord">
        <pc:chgData name="Jolie Serrano Delgado" userId="d52b4219-5c60-4a0c-87ad-b1ec335c0c37" providerId="ADAL" clId="{AC4E4559-C671-4B84-B256-39BB369575C7}" dt="2025-05-01T20:04:54.741" v="4" actId="207"/>
        <pc:sldMkLst>
          <pc:docMk/>
          <pc:sldMk cId="3573392034" sldId="1791"/>
        </pc:sldMkLst>
        <pc:spChg chg="mod">
          <ac:chgData name="Jolie Serrano Delgado" userId="d52b4219-5c60-4a0c-87ad-b1ec335c0c37" providerId="ADAL" clId="{AC4E4559-C671-4B84-B256-39BB369575C7}" dt="2025-05-01T20:04:54.741" v="4" actId="207"/>
          <ac:spMkLst>
            <pc:docMk/>
            <pc:sldMk cId="3573392034" sldId="1791"/>
            <ac:spMk id="5" creationId="{7FCA87B9-E211-0E4B-A9F7-DF87D6193A8C}"/>
          </ac:spMkLst>
        </pc:spChg>
      </pc:sldChg>
      <pc:sldChg chg="modSp add mod">
        <pc:chgData name="Jolie Serrano Delgado" userId="d52b4219-5c60-4a0c-87ad-b1ec335c0c37" providerId="ADAL" clId="{AC4E4559-C671-4B84-B256-39BB369575C7}" dt="2025-05-01T20:05:18.563" v="8" actId="207"/>
        <pc:sldMkLst>
          <pc:docMk/>
          <pc:sldMk cId="0" sldId="1850"/>
        </pc:sldMkLst>
        <pc:spChg chg="mod">
          <ac:chgData name="Jolie Serrano Delgado" userId="d52b4219-5c60-4a0c-87ad-b1ec335c0c37" providerId="ADAL" clId="{AC4E4559-C671-4B84-B256-39BB369575C7}" dt="2025-05-01T20:05:18.563" v="8" actId="207"/>
          <ac:spMkLst>
            <pc:docMk/>
            <pc:sldMk cId="0" sldId="1850"/>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FB946F-DFC9-45DE-A4F7-740A0664231B}" type="datetimeFigureOut">
              <a:rPr lang="es-CO" smtClean="0"/>
              <a:t>1/05/2025</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1EBF69-C6F0-4680-811B-5FD963E7431E}" type="slidenum">
              <a:rPr lang="es-CO" smtClean="0"/>
              <a:t>‹#›</a:t>
            </a:fld>
            <a:endParaRPr lang="es-CO"/>
          </a:p>
        </p:txBody>
      </p:sp>
    </p:spTree>
    <p:extLst>
      <p:ext uri="{BB962C8B-B14F-4D97-AF65-F5344CB8AC3E}">
        <p14:creationId xmlns:p14="http://schemas.microsoft.com/office/powerpoint/2010/main" val="4122946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8DA30-62D6-41BB-A9A7-6BA238B1C9EB}" type="datetimeFigureOut">
              <a:rPr lang="en-US" smtClean="0"/>
              <a:t>5/1/2025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13E6E-64DE-4C7E-B45B-D082734BF67E}" type="slidenum">
              <a:rPr lang="en-US" smtClean="0"/>
              <a:t>‹#›</a:t>
            </a:fld>
            <a:endParaRPr lang="en-US"/>
          </a:p>
        </p:txBody>
      </p:sp>
    </p:spTree>
    <p:extLst>
      <p:ext uri="{BB962C8B-B14F-4D97-AF65-F5344CB8AC3E}">
        <p14:creationId xmlns:p14="http://schemas.microsoft.com/office/powerpoint/2010/main" val="333956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C83591-C2DC-01C5-3C5D-585BC6AAA212}"/>
              </a:ext>
            </a:extLst>
          </p:cNvPr>
          <p:cNvSpPr>
            <a:spLocks noGrp="1"/>
          </p:cNvSpPr>
          <p:nvPr>
            <p:ph type="pic" sz="quarter" idx="10"/>
          </p:nvPr>
        </p:nvSpPr>
        <p:spPr>
          <a:xfrm>
            <a:off x="6649702" y="1009977"/>
            <a:ext cx="4274972" cy="4277364"/>
          </a:xfrm>
          <a:prstGeom prst="ellipse">
            <a:avLst/>
          </a:prstGeom>
          <a:solidFill>
            <a:schemeClr val="accent2">
              <a:lumMod val="40000"/>
              <a:lumOff val="60000"/>
            </a:schemeClr>
          </a:solidFill>
        </p:spPr>
        <p:txBody>
          <a:bodyPr/>
          <a:lstStyle/>
          <a:p>
            <a:endParaRPr lang="en-US"/>
          </a:p>
        </p:txBody>
      </p:sp>
    </p:spTree>
    <p:extLst>
      <p:ext uri="{BB962C8B-B14F-4D97-AF65-F5344CB8AC3E}">
        <p14:creationId xmlns:p14="http://schemas.microsoft.com/office/powerpoint/2010/main" val="315240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1167897" y="1593410"/>
            <a:ext cx="4345663" cy="2849578"/>
          </a:xfrm>
          <a:prstGeom prst="rect">
            <a:avLst/>
          </a:prstGeom>
          <a:solidFill>
            <a:schemeClr val="accent2">
              <a:lumMod val="40000"/>
              <a:lumOff val="60000"/>
            </a:schemeClr>
          </a:solidFill>
        </p:spPr>
        <p:txBody>
          <a:bodyPr/>
          <a:lstStyle/>
          <a:p>
            <a:endParaRPr lang="en-US"/>
          </a:p>
        </p:txBody>
      </p:sp>
      <p:sp>
        <p:nvSpPr>
          <p:cNvPr id="5" name="Picture Placeholder 2">
            <a:extLst>
              <a:ext uri="{FF2B5EF4-FFF2-40B4-BE49-F238E27FC236}">
                <a16:creationId xmlns:a16="http://schemas.microsoft.com/office/drawing/2014/main" id="{3FE66B88-2C1D-3BDE-27CC-A12390C8B4E5}"/>
              </a:ext>
            </a:extLst>
          </p:cNvPr>
          <p:cNvSpPr>
            <a:spLocks noGrp="1"/>
          </p:cNvSpPr>
          <p:nvPr>
            <p:ph type="pic" sz="quarter" idx="11"/>
          </p:nvPr>
        </p:nvSpPr>
        <p:spPr>
          <a:xfrm>
            <a:off x="6580360" y="1593410"/>
            <a:ext cx="4345663" cy="2849578"/>
          </a:xfrm>
          <a:prstGeom prst="rect">
            <a:avLst/>
          </a:prstGeom>
          <a:solidFill>
            <a:schemeClr val="accent2">
              <a:lumMod val="40000"/>
              <a:lumOff val="60000"/>
            </a:schemeClr>
          </a:solidFill>
        </p:spPr>
        <p:txBody>
          <a:bodyPr/>
          <a:lstStyle/>
          <a:p>
            <a:endParaRPr lang="en-US"/>
          </a:p>
        </p:txBody>
      </p:sp>
      <p:sp>
        <p:nvSpPr>
          <p:cNvPr id="8" name="Oval 7">
            <a:extLst>
              <a:ext uri="{FF2B5EF4-FFF2-40B4-BE49-F238E27FC236}">
                <a16:creationId xmlns:a16="http://schemas.microsoft.com/office/drawing/2014/main" id="{984F3CF4-E22D-DB82-AB22-889E7003C0EB}"/>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230AC63-BAEE-6311-8172-0C5D06ABDB72}"/>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0" name="Text Placeholder 10">
            <a:extLst>
              <a:ext uri="{FF2B5EF4-FFF2-40B4-BE49-F238E27FC236}">
                <a16:creationId xmlns:a16="http://schemas.microsoft.com/office/drawing/2014/main" id="{A9F23FF6-D66B-020B-1D4E-ECB0252C93EB}"/>
              </a:ext>
            </a:extLst>
          </p:cNvPr>
          <p:cNvSpPr>
            <a:spLocks noGrp="1"/>
          </p:cNvSpPr>
          <p:nvPr>
            <p:ph type="body" sz="quarter" idx="12"/>
          </p:nvPr>
        </p:nvSpPr>
        <p:spPr>
          <a:xfrm>
            <a:off x="1167897" y="5269629"/>
            <a:ext cx="434566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2C96DA3C-8A9F-E5AD-FF77-3D3384ABB8DF}"/>
              </a:ext>
            </a:extLst>
          </p:cNvPr>
          <p:cNvSpPr>
            <a:spLocks noGrp="1"/>
          </p:cNvSpPr>
          <p:nvPr>
            <p:ph type="body" sz="quarter" idx="14"/>
          </p:nvPr>
        </p:nvSpPr>
        <p:spPr>
          <a:xfrm>
            <a:off x="1167897" y="4765733"/>
            <a:ext cx="4345663" cy="253564"/>
          </a:xfrm>
          <a:prstGeom prst="rect">
            <a:avLst/>
          </a:prstGeom>
        </p:spPr>
        <p:txBody>
          <a:bodyPr/>
          <a:lstStyle>
            <a:lvl1pPr marL="0" indent="0" algn="ctr">
              <a:buNone/>
              <a:defRPr lang="en-US" sz="2000" b="1" i="0" smtClean="0">
                <a:solidFill>
                  <a:schemeClr val="tx2"/>
                </a:solidFill>
                <a:effectLst/>
                <a:latin typeface="Montserrat SemiBold" pitchFamily="2" charset="77"/>
              </a:defRPr>
            </a:lvl1pPr>
          </a:lstStyle>
          <a:p>
            <a:endParaRPr lang="en-US" dirty="0"/>
          </a:p>
        </p:txBody>
      </p:sp>
      <p:sp>
        <p:nvSpPr>
          <p:cNvPr id="12" name="Text Placeholder 10">
            <a:extLst>
              <a:ext uri="{FF2B5EF4-FFF2-40B4-BE49-F238E27FC236}">
                <a16:creationId xmlns:a16="http://schemas.microsoft.com/office/drawing/2014/main" id="{0DBF0526-5246-9751-6774-1E7AFC295F04}"/>
              </a:ext>
            </a:extLst>
          </p:cNvPr>
          <p:cNvSpPr>
            <a:spLocks noGrp="1"/>
          </p:cNvSpPr>
          <p:nvPr>
            <p:ph type="body" sz="quarter" idx="15"/>
          </p:nvPr>
        </p:nvSpPr>
        <p:spPr>
          <a:xfrm>
            <a:off x="6580360" y="5264590"/>
            <a:ext cx="434566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3" name="Text Placeholder 10">
            <a:extLst>
              <a:ext uri="{FF2B5EF4-FFF2-40B4-BE49-F238E27FC236}">
                <a16:creationId xmlns:a16="http://schemas.microsoft.com/office/drawing/2014/main" id="{80CBE395-2CC3-2F39-F460-6590D41C1FD2}"/>
              </a:ext>
            </a:extLst>
          </p:cNvPr>
          <p:cNvSpPr>
            <a:spLocks noGrp="1"/>
          </p:cNvSpPr>
          <p:nvPr>
            <p:ph type="body" sz="quarter" idx="16"/>
          </p:nvPr>
        </p:nvSpPr>
        <p:spPr>
          <a:xfrm>
            <a:off x="6580360" y="4760694"/>
            <a:ext cx="4345663" cy="253564"/>
          </a:xfrm>
          <a:prstGeom prst="rect">
            <a:avLst/>
          </a:prstGeom>
        </p:spPr>
        <p:txBody>
          <a:bodyPr/>
          <a:lstStyle>
            <a:lvl1pPr marL="0" indent="0" algn="ctr">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468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54596BB-34E0-AAE3-61AA-FEF731F93E18}"/>
              </a:ext>
            </a:extLst>
          </p:cNvPr>
          <p:cNvSpPr>
            <a:spLocks noGrp="1"/>
          </p:cNvSpPr>
          <p:nvPr>
            <p:ph type="pic" sz="quarter" idx="10"/>
          </p:nvPr>
        </p:nvSpPr>
        <p:spPr>
          <a:xfrm>
            <a:off x="6900249" y="0"/>
            <a:ext cx="5291751" cy="6858000"/>
          </a:xfrm>
          <a:custGeom>
            <a:avLst/>
            <a:gdLst>
              <a:gd name="connsiteX0" fmla="*/ 3048000 w 5291751"/>
              <a:gd name="connsiteY0" fmla="*/ 0 h 6858000"/>
              <a:gd name="connsiteX1" fmla="*/ 5203262 w 5291751"/>
              <a:gd name="connsiteY1" fmla="*/ 1004331 h 6858000"/>
              <a:gd name="connsiteX2" fmla="*/ 5291751 w 5291751"/>
              <a:gd name="connsiteY2" fmla="*/ 1113865 h 6858000"/>
              <a:gd name="connsiteX3" fmla="*/ 5291751 w 5291751"/>
              <a:gd name="connsiteY3" fmla="*/ 5744136 h 6858000"/>
              <a:gd name="connsiteX4" fmla="*/ 5203262 w 5291751"/>
              <a:gd name="connsiteY4" fmla="*/ 5853669 h 6858000"/>
              <a:gd name="connsiteX5" fmla="*/ 3048000 w 5291751"/>
              <a:gd name="connsiteY5" fmla="*/ 6858000 h 6858000"/>
              <a:gd name="connsiteX6" fmla="*/ 0 w 5291751"/>
              <a:gd name="connsiteY6" fmla="*/ 3429000 h 6858000"/>
              <a:gd name="connsiteX7" fmla="*/ 3048000 w 529175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1751" h="6858000">
                <a:moveTo>
                  <a:pt x="3048000" y="0"/>
                </a:moveTo>
                <a:cubicBezTo>
                  <a:pt x="3889682" y="0"/>
                  <a:pt x="4651682" y="383804"/>
                  <a:pt x="5203262" y="1004331"/>
                </a:cubicBezTo>
                <a:lnTo>
                  <a:pt x="5291751" y="1113865"/>
                </a:lnTo>
                <a:lnTo>
                  <a:pt x="5291751" y="5744136"/>
                </a:lnTo>
                <a:lnTo>
                  <a:pt x="5203262" y="5853669"/>
                </a:lnTo>
                <a:cubicBezTo>
                  <a:pt x="4651682" y="6474196"/>
                  <a:pt x="3889682" y="6858000"/>
                  <a:pt x="3048000" y="6858000"/>
                </a:cubicBezTo>
                <a:cubicBezTo>
                  <a:pt x="1364636" y="6858000"/>
                  <a:pt x="0" y="5322784"/>
                  <a:pt x="0" y="3429000"/>
                </a:cubicBezTo>
                <a:cubicBezTo>
                  <a:pt x="0" y="1535216"/>
                  <a:pt x="1364636" y="0"/>
                  <a:pt x="3048000" y="0"/>
                </a:cubicBezTo>
                <a:close/>
              </a:path>
            </a:pathLst>
          </a:custGeom>
          <a:solidFill>
            <a:schemeClr val="accent2">
              <a:lumMod val="40000"/>
              <a:lumOff val="60000"/>
            </a:schemeClr>
          </a:solidFill>
        </p:spPr>
        <p:txBody>
          <a:bodyPr wrap="square">
            <a:noAutofit/>
          </a:bodyPr>
          <a:lstStyle/>
          <a:p>
            <a:endParaRPr lang="en-US"/>
          </a:p>
        </p:txBody>
      </p:sp>
      <p:sp>
        <p:nvSpPr>
          <p:cNvPr id="5" name="Text Placeholder 10">
            <a:extLst>
              <a:ext uri="{FF2B5EF4-FFF2-40B4-BE49-F238E27FC236}">
                <a16:creationId xmlns:a16="http://schemas.microsoft.com/office/drawing/2014/main" id="{E11C214B-876A-8A9C-CEF7-8AE30A67BA9A}"/>
              </a:ext>
            </a:extLst>
          </p:cNvPr>
          <p:cNvSpPr>
            <a:spLocks noGrp="1"/>
          </p:cNvSpPr>
          <p:nvPr>
            <p:ph type="body" sz="quarter" idx="12"/>
          </p:nvPr>
        </p:nvSpPr>
        <p:spPr>
          <a:xfrm>
            <a:off x="946089" y="3010523"/>
            <a:ext cx="434566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6" name="Text Placeholder 10">
            <a:extLst>
              <a:ext uri="{FF2B5EF4-FFF2-40B4-BE49-F238E27FC236}">
                <a16:creationId xmlns:a16="http://schemas.microsoft.com/office/drawing/2014/main" id="{D3F1A49C-EDEC-0F09-DEA5-4F9BEE58DCEB}"/>
              </a:ext>
            </a:extLst>
          </p:cNvPr>
          <p:cNvSpPr>
            <a:spLocks noGrp="1"/>
          </p:cNvSpPr>
          <p:nvPr>
            <p:ph type="body" sz="quarter" idx="14"/>
          </p:nvPr>
        </p:nvSpPr>
        <p:spPr>
          <a:xfrm>
            <a:off x="946089" y="2506627"/>
            <a:ext cx="434566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271166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81EF29-12B5-1C37-E7C4-163872C33BA5}"/>
              </a:ext>
            </a:extLst>
          </p:cNvPr>
          <p:cNvSpPr>
            <a:spLocks noGrp="1"/>
          </p:cNvSpPr>
          <p:nvPr>
            <p:ph type="pic" sz="quarter" idx="10"/>
          </p:nvPr>
        </p:nvSpPr>
        <p:spPr>
          <a:xfrm>
            <a:off x="771667" y="-9054"/>
            <a:ext cx="5324333" cy="6867054"/>
          </a:xfrm>
          <a:custGeom>
            <a:avLst/>
            <a:gdLst>
              <a:gd name="connsiteX0" fmla="*/ 0 w 2852737"/>
              <a:gd name="connsiteY0" fmla="*/ 0 h 6858000"/>
              <a:gd name="connsiteX1" fmla="*/ 2852737 w 2852737"/>
              <a:gd name="connsiteY1" fmla="*/ 0 h 6858000"/>
              <a:gd name="connsiteX2" fmla="*/ 2852737 w 2852737"/>
              <a:gd name="connsiteY2" fmla="*/ 6858000 h 6858000"/>
              <a:gd name="connsiteX3" fmla="*/ 0 w 2852737"/>
              <a:gd name="connsiteY3" fmla="*/ 6858000 h 6858000"/>
              <a:gd name="connsiteX4" fmla="*/ 0 w 2852737"/>
              <a:gd name="connsiteY4" fmla="*/ 0 h 6858000"/>
              <a:gd name="connsiteX0" fmla="*/ 0 w 5324333"/>
              <a:gd name="connsiteY0" fmla="*/ 9054 h 6867054"/>
              <a:gd name="connsiteX1" fmla="*/ 5324333 w 5324333"/>
              <a:gd name="connsiteY1" fmla="*/ 0 h 6867054"/>
              <a:gd name="connsiteX2" fmla="*/ 2852737 w 5324333"/>
              <a:gd name="connsiteY2" fmla="*/ 6867054 h 6867054"/>
              <a:gd name="connsiteX3" fmla="*/ 0 w 5324333"/>
              <a:gd name="connsiteY3" fmla="*/ 6867054 h 6867054"/>
              <a:gd name="connsiteX4" fmla="*/ 0 w 5324333"/>
              <a:gd name="connsiteY4" fmla="*/ 9054 h 6867054"/>
              <a:gd name="connsiteX0" fmla="*/ 2408221 w 5324333"/>
              <a:gd name="connsiteY0" fmla="*/ 1 h 6867054"/>
              <a:gd name="connsiteX1" fmla="*/ 5324333 w 5324333"/>
              <a:gd name="connsiteY1" fmla="*/ 0 h 6867054"/>
              <a:gd name="connsiteX2" fmla="*/ 2852737 w 5324333"/>
              <a:gd name="connsiteY2" fmla="*/ 6867054 h 6867054"/>
              <a:gd name="connsiteX3" fmla="*/ 0 w 5324333"/>
              <a:gd name="connsiteY3" fmla="*/ 6867054 h 6867054"/>
              <a:gd name="connsiteX4" fmla="*/ 2408221 w 5324333"/>
              <a:gd name="connsiteY4" fmla="*/ 1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4333" h="6867054">
                <a:moveTo>
                  <a:pt x="2408221" y="1"/>
                </a:moveTo>
                <a:lnTo>
                  <a:pt x="5324333" y="0"/>
                </a:lnTo>
                <a:lnTo>
                  <a:pt x="2852737" y="6867054"/>
                </a:lnTo>
                <a:lnTo>
                  <a:pt x="0" y="6867054"/>
                </a:lnTo>
                <a:lnTo>
                  <a:pt x="2408221" y="1"/>
                </a:lnTo>
                <a:close/>
              </a:path>
            </a:pathLst>
          </a:cu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9CF9DD4B-7E30-08B9-EA3A-01504F1A693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071839B-21CE-A04A-53D6-3A5F95A3DA2A}"/>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A0F8B718-2F09-DF9D-4231-8B34FAE761EB}"/>
              </a:ext>
            </a:extLst>
          </p:cNvPr>
          <p:cNvSpPr>
            <a:spLocks noGrp="1"/>
          </p:cNvSpPr>
          <p:nvPr>
            <p:ph type="body" sz="quarter" idx="11"/>
          </p:nvPr>
        </p:nvSpPr>
        <p:spPr>
          <a:xfrm>
            <a:off x="5720442" y="3226107"/>
            <a:ext cx="565669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5AB6FC7D-50A2-31EC-249A-F35462AF9E2D}"/>
              </a:ext>
            </a:extLst>
          </p:cNvPr>
          <p:cNvSpPr>
            <a:spLocks noGrp="1"/>
          </p:cNvSpPr>
          <p:nvPr>
            <p:ph type="body" sz="quarter" idx="14"/>
          </p:nvPr>
        </p:nvSpPr>
        <p:spPr>
          <a:xfrm>
            <a:off x="5720442" y="2722211"/>
            <a:ext cx="565669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143435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0" y="4345663"/>
            <a:ext cx="12192000" cy="2512337"/>
          </a:xfrm>
          <a:prstGeom prst="rect">
            <a:avLst/>
          </a:pr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066662C7-8EC3-D383-D6F2-FF2B87969F9A}"/>
              </a:ext>
            </a:extLst>
          </p:cNvPr>
          <p:cNvSpPr>
            <a:spLocks noGrp="1"/>
          </p:cNvSpPr>
          <p:nvPr>
            <p:ph type="body" sz="quarter" idx="11"/>
          </p:nvPr>
        </p:nvSpPr>
        <p:spPr>
          <a:xfrm>
            <a:off x="1654468" y="1794512"/>
            <a:ext cx="888306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97A5AAE1-6B93-10FD-A56B-E12F4932D285}"/>
              </a:ext>
            </a:extLst>
          </p:cNvPr>
          <p:cNvSpPr>
            <a:spLocks noGrp="1"/>
          </p:cNvSpPr>
          <p:nvPr>
            <p:ph type="body" sz="quarter" idx="12"/>
          </p:nvPr>
        </p:nvSpPr>
        <p:spPr>
          <a:xfrm>
            <a:off x="1654467" y="2972763"/>
            <a:ext cx="8883063" cy="912473"/>
          </a:xfrm>
          <a:prstGeom prst="rect">
            <a:avLst/>
          </a:prstGeom>
        </p:spPr>
        <p:txBody>
          <a:bodyPr/>
          <a:lstStyle>
            <a:lvl1pPr marL="0" indent="0">
              <a:buNone/>
              <a:defRPr lang="en-US" sz="1200" b="0" i="0" smtClean="0">
                <a:effectLst/>
                <a:latin typeface="+mj-lt"/>
              </a:defRPr>
            </a:lvl1pPr>
          </a:lstStyle>
          <a:p>
            <a:endParaRPr lang="en-US" dirty="0"/>
          </a:p>
        </p:txBody>
      </p:sp>
    </p:spTree>
    <p:extLst>
      <p:ext uri="{BB962C8B-B14F-4D97-AF65-F5344CB8AC3E}">
        <p14:creationId xmlns:p14="http://schemas.microsoft.com/office/powerpoint/2010/main" val="112418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B51745-DF2F-9717-9533-15CDAC5D6F54}"/>
              </a:ext>
            </a:extLst>
          </p:cNvPr>
          <p:cNvSpPr/>
          <p:nvPr userDrawn="1"/>
        </p:nvSpPr>
        <p:spPr>
          <a:xfrm>
            <a:off x="11099549" y="516049"/>
            <a:ext cx="1092451" cy="212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0" y="3847723"/>
            <a:ext cx="3195873" cy="3010277"/>
          </a:xfrm>
          <a:prstGeom prst="rect">
            <a:avLst/>
          </a:prstGeom>
          <a:solidFill>
            <a:schemeClr val="accent2">
              <a:lumMod val="40000"/>
              <a:lumOff val="60000"/>
            </a:schemeClr>
          </a:solidFill>
        </p:spPr>
        <p:txBody>
          <a:bodyPr/>
          <a:lstStyle/>
          <a:p>
            <a:endParaRPr lang="en-US"/>
          </a:p>
        </p:txBody>
      </p:sp>
      <p:sp>
        <p:nvSpPr>
          <p:cNvPr id="3" name="Picture Placeholder 3">
            <a:extLst>
              <a:ext uri="{FF2B5EF4-FFF2-40B4-BE49-F238E27FC236}">
                <a16:creationId xmlns:a16="http://schemas.microsoft.com/office/drawing/2014/main" id="{193AC1EC-2E2C-E15D-E204-1AF888C04A0F}"/>
              </a:ext>
            </a:extLst>
          </p:cNvPr>
          <p:cNvSpPr>
            <a:spLocks noGrp="1"/>
          </p:cNvSpPr>
          <p:nvPr>
            <p:ph type="pic" sz="quarter" idx="11"/>
          </p:nvPr>
        </p:nvSpPr>
        <p:spPr>
          <a:xfrm>
            <a:off x="8996127" y="0"/>
            <a:ext cx="3195873" cy="3010277"/>
          </a:xfrm>
          <a:prstGeom prst="rect">
            <a:avLst/>
          </a:prstGeom>
          <a:solidFill>
            <a:schemeClr val="accent2">
              <a:lumMod val="40000"/>
              <a:lumOff val="60000"/>
            </a:schemeClr>
          </a:solidFill>
        </p:spPr>
        <p:txBody>
          <a:bodyPr/>
          <a:lstStyle/>
          <a:p>
            <a:endParaRPr lang="en-US"/>
          </a:p>
        </p:txBody>
      </p:sp>
      <p:sp>
        <p:nvSpPr>
          <p:cNvPr id="7" name="Text Placeholder 10">
            <a:extLst>
              <a:ext uri="{FF2B5EF4-FFF2-40B4-BE49-F238E27FC236}">
                <a16:creationId xmlns:a16="http://schemas.microsoft.com/office/drawing/2014/main" id="{5B811EC5-461D-7A43-7371-A78620877C62}"/>
              </a:ext>
            </a:extLst>
          </p:cNvPr>
          <p:cNvSpPr>
            <a:spLocks noGrp="1"/>
          </p:cNvSpPr>
          <p:nvPr>
            <p:ph type="body" sz="quarter" idx="12"/>
          </p:nvPr>
        </p:nvSpPr>
        <p:spPr>
          <a:xfrm>
            <a:off x="3873232" y="2097804"/>
            <a:ext cx="4445535"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8" name="Text Placeholder 10">
            <a:extLst>
              <a:ext uri="{FF2B5EF4-FFF2-40B4-BE49-F238E27FC236}">
                <a16:creationId xmlns:a16="http://schemas.microsoft.com/office/drawing/2014/main" id="{D47BCD3C-C2CC-E3F3-419A-80276E495DD5}"/>
              </a:ext>
            </a:extLst>
          </p:cNvPr>
          <p:cNvSpPr>
            <a:spLocks noGrp="1"/>
          </p:cNvSpPr>
          <p:nvPr>
            <p:ph type="body" sz="quarter" idx="14"/>
          </p:nvPr>
        </p:nvSpPr>
        <p:spPr>
          <a:xfrm>
            <a:off x="3873232" y="1593908"/>
            <a:ext cx="4445535"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
        <p:nvSpPr>
          <p:cNvPr id="11" name="Text Placeholder 10">
            <a:extLst>
              <a:ext uri="{FF2B5EF4-FFF2-40B4-BE49-F238E27FC236}">
                <a16:creationId xmlns:a16="http://schemas.microsoft.com/office/drawing/2014/main" id="{C3E2DA56-2700-1942-B553-E0DCE49F2C11}"/>
              </a:ext>
            </a:extLst>
          </p:cNvPr>
          <p:cNvSpPr>
            <a:spLocks noGrp="1"/>
          </p:cNvSpPr>
          <p:nvPr>
            <p:ph type="body" sz="quarter" idx="15"/>
          </p:nvPr>
        </p:nvSpPr>
        <p:spPr>
          <a:xfrm>
            <a:off x="3873231" y="3391486"/>
            <a:ext cx="6844075" cy="912473"/>
          </a:xfrm>
          <a:prstGeom prst="rect">
            <a:avLst/>
          </a:prstGeom>
        </p:spPr>
        <p:txBody>
          <a:bodyPr/>
          <a:lstStyle>
            <a:lvl1pPr marL="0" indent="0">
              <a:buNone/>
              <a:defRPr lang="en-US" sz="1200" b="0" i="0" smtClean="0">
                <a:effectLst/>
                <a:latin typeface="+mj-lt"/>
              </a:defRPr>
            </a:lvl1pPr>
          </a:lstStyle>
          <a:p>
            <a:endParaRPr lang="en-US" dirty="0"/>
          </a:p>
        </p:txBody>
      </p:sp>
    </p:spTree>
    <p:extLst>
      <p:ext uri="{BB962C8B-B14F-4D97-AF65-F5344CB8AC3E}">
        <p14:creationId xmlns:p14="http://schemas.microsoft.com/office/powerpoint/2010/main" val="67704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2100403" y="2172831"/>
            <a:ext cx="2399169" cy="2259841"/>
          </a:xfrm>
          <a:prstGeom prst="rect">
            <a:avLst/>
          </a:prstGeom>
          <a:solidFill>
            <a:schemeClr val="accent2">
              <a:lumMod val="40000"/>
              <a:lumOff val="60000"/>
            </a:schemeClr>
          </a:solidFill>
        </p:spPr>
        <p:txBody>
          <a:bodyPr/>
          <a:lstStyle/>
          <a:p>
            <a:endParaRPr lang="en-US"/>
          </a:p>
        </p:txBody>
      </p:sp>
      <p:sp>
        <p:nvSpPr>
          <p:cNvPr id="5" name="Picture Placeholder 3">
            <a:extLst>
              <a:ext uri="{FF2B5EF4-FFF2-40B4-BE49-F238E27FC236}">
                <a16:creationId xmlns:a16="http://schemas.microsoft.com/office/drawing/2014/main" id="{A64B629C-FBED-EC17-B2CF-2800CB380BAA}"/>
              </a:ext>
            </a:extLst>
          </p:cNvPr>
          <p:cNvSpPr>
            <a:spLocks noGrp="1"/>
          </p:cNvSpPr>
          <p:nvPr>
            <p:ph type="pic" sz="quarter" idx="11"/>
          </p:nvPr>
        </p:nvSpPr>
        <p:spPr>
          <a:xfrm>
            <a:off x="4896415" y="2172831"/>
            <a:ext cx="2399169" cy="2259841"/>
          </a:xfrm>
          <a:prstGeom prst="rect">
            <a:avLst/>
          </a:prstGeom>
          <a:solidFill>
            <a:schemeClr val="accent2">
              <a:lumMod val="40000"/>
              <a:lumOff val="60000"/>
            </a:schemeClr>
          </a:solidFill>
        </p:spPr>
        <p:txBody>
          <a:bodyPr/>
          <a:lstStyle/>
          <a:p>
            <a:endParaRPr lang="en-US"/>
          </a:p>
        </p:txBody>
      </p:sp>
      <p:sp>
        <p:nvSpPr>
          <p:cNvPr id="6" name="Picture Placeholder 3">
            <a:extLst>
              <a:ext uri="{FF2B5EF4-FFF2-40B4-BE49-F238E27FC236}">
                <a16:creationId xmlns:a16="http://schemas.microsoft.com/office/drawing/2014/main" id="{8245F1C6-B85D-C7F1-BA47-EDDE926FDEEA}"/>
              </a:ext>
            </a:extLst>
          </p:cNvPr>
          <p:cNvSpPr>
            <a:spLocks noGrp="1"/>
          </p:cNvSpPr>
          <p:nvPr>
            <p:ph type="pic" sz="quarter" idx="12"/>
          </p:nvPr>
        </p:nvSpPr>
        <p:spPr>
          <a:xfrm>
            <a:off x="7594348" y="2172831"/>
            <a:ext cx="2399169" cy="2259841"/>
          </a:xfrm>
          <a:prstGeom prst="rect">
            <a:avLst/>
          </a:prstGeom>
          <a:solidFill>
            <a:schemeClr val="accent2">
              <a:lumMod val="40000"/>
              <a:lumOff val="60000"/>
            </a:schemeClr>
          </a:solidFill>
        </p:spPr>
        <p:txBody>
          <a:bodyPr/>
          <a:lstStyle/>
          <a:p>
            <a:endParaRPr lang="en-US"/>
          </a:p>
        </p:txBody>
      </p:sp>
      <p:sp>
        <p:nvSpPr>
          <p:cNvPr id="9" name="Oval 8">
            <a:extLst>
              <a:ext uri="{FF2B5EF4-FFF2-40B4-BE49-F238E27FC236}">
                <a16:creationId xmlns:a16="http://schemas.microsoft.com/office/drawing/2014/main" id="{B908A943-CE3B-EFB4-44E2-936BB2ABCFFC}"/>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B519E4E3-2BCD-E21E-2833-E77C90FF5199}"/>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Tree>
    <p:extLst>
      <p:ext uri="{BB962C8B-B14F-4D97-AF65-F5344CB8AC3E}">
        <p14:creationId xmlns:p14="http://schemas.microsoft.com/office/powerpoint/2010/main" val="399812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206F6CD-4996-7B07-EDB0-51882D71A99C}"/>
              </a:ext>
            </a:extLst>
          </p:cNvPr>
          <p:cNvSpPr>
            <a:spLocks noGrp="1"/>
          </p:cNvSpPr>
          <p:nvPr>
            <p:ph type="pic" sz="quarter" idx="13"/>
          </p:nvPr>
        </p:nvSpPr>
        <p:spPr>
          <a:xfrm>
            <a:off x="7864443" y="0"/>
            <a:ext cx="2399169" cy="6858000"/>
          </a:xfrm>
          <a:prstGeom prst="rect">
            <a:avLst/>
          </a:prstGeom>
          <a:solidFill>
            <a:schemeClr val="accent2">
              <a:lumMod val="40000"/>
              <a:lumOff val="60000"/>
            </a:schemeClr>
          </a:solidFill>
        </p:spPr>
        <p:txBody>
          <a:bodyPr/>
          <a:lstStyle/>
          <a:p>
            <a:endParaRPr lang="en-US" dirty="0"/>
          </a:p>
        </p:txBody>
      </p:sp>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742383" y="2933323"/>
            <a:ext cx="2399169" cy="1924862"/>
          </a:xfrm>
          <a:prstGeom prst="rect">
            <a:avLst/>
          </a:prstGeom>
          <a:solidFill>
            <a:schemeClr val="accent2">
              <a:lumMod val="40000"/>
              <a:lumOff val="60000"/>
            </a:schemeClr>
          </a:solidFill>
        </p:spPr>
        <p:txBody>
          <a:bodyPr/>
          <a:lstStyle/>
          <a:p>
            <a:endParaRPr lang="en-US" dirty="0"/>
          </a:p>
        </p:txBody>
      </p:sp>
      <p:sp>
        <p:nvSpPr>
          <p:cNvPr id="5" name="Picture Placeholder 3">
            <a:extLst>
              <a:ext uri="{FF2B5EF4-FFF2-40B4-BE49-F238E27FC236}">
                <a16:creationId xmlns:a16="http://schemas.microsoft.com/office/drawing/2014/main" id="{A64B629C-FBED-EC17-B2CF-2800CB380BAA}"/>
              </a:ext>
            </a:extLst>
          </p:cNvPr>
          <p:cNvSpPr>
            <a:spLocks noGrp="1"/>
          </p:cNvSpPr>
          <p:nvPr>
            <p:ph type="pic" sz="quarter" idx="11"/>
          </p:nvPr>
        </p:nvSpPr>
        <p:spPr>
          <a:xfrm>
            <a:off x="3538395" y="2933323"/>
            <a:ext cx="2399169" cy="1924862"/>
          </a:xfrm>
          <a:prstGeom prst="rect">
            <a:avLst/>
          </a:prstGeom>
          <a:solidFill>
            <a:schemeClr val="accent2">
              <a:lumMod val="40000"/>
              <a:lumOff val="60000"/>
            </a:schemeClr>
          </a:solidFill>
        </p:spPr>
        <p:txBody>
          <a:bodyPr/>
          <a:lstStyle/>
          <a:p>
            <a:endParaRPr lang="en-US" dirty="0"/>
          </a:p>
        </p:txBody>
      </p:sp>
      <p:sp>
        <p:nvSpPr>
          <p:cNvPr id="6" name="Picture Placeholder 3">
            <a:extLst>
              <a:ext uri="{FF2B5EF4-FFF2-40B4-BE49-F238E27FC236}">
                <a16:creationId xmlns:a16="http://schemas.microsoft.com/office/drawing/2014/main" id="{8245F1C6-B85D-C7F1-BA47-EDDE926FDEEA}"/>
              </a:ext>
            </a:extLst>
          </p:cNvPr>
          <p:cNvSpPr>
            <a:spLocks noGrp="1"/>
          </p:cNvSpPr>
          <p:nvPr>
            <p:ph type="pic" sz="quarter" idx="12"/>
          </p:nvPr>
        </p:nvSpPr>
        <p:spPr>
          <a:xfrm>
            <a:off x="6236328" y="2933323"/>
            <a:ext cx="2399169" cy="1924862"/>
          </a:xfrm>
          <a:prstGeom prst="rect">
            <a:avLst/>
          </a:prstGeom>
          <a:solidFill>
            <a:schemeClr val="accent2">
              <a:lumMod val="40000"/>
              <a:lumOff val="60000"/>
            </a:schemeClr>
          </a:solidFill>
        </p:spPr>
        <p:txBody>
          <a:bodyPr/>
          <a:lstStyle/>
          <a:p>
            <a:endParaRPr lang="en-US" dirty="0"/>
          </a:p>
        </p:txBody>
      </p:sp>
      <p:sp>
        <p:nvSpPr>
          <p:cNvPr id="10" name="Oval 9">
            <a:extLst>
              <a:ext uri="{FF2B5EF4-FFF2-40B4-BE49-F238E27FC236}">
                <a16:creationId xmlns:a16="http://schemas.microsoft.com/office/drawing/2014/main" id="{406299A5-928A-4237-4622-47E7972EDE77}"/>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E5F6D51-5265-ED29-C418-E69C1E20809E}"/>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2" name="Text Placeholder 10">
            <a:extLst>
              <a:ext uri="{FF2B5EF4-FFF2-40B4-BE49-F238E27FC236}">
                <a16:creationId xmlns:a16="http://schemas.microsoft.com/office/drawing/2014/main" id="{FB7D6F34-0C88-72A1-B021-4FA0AC48581C}"/>
              </a:ext>
            </a:extLst>
          </p:cNvPr>
          <p:cNvSpPr>
            <a:spLocks noGrp="1"/>
          </p:cNvSpPr>
          <p:nvPr>
            <p:ph type="body" sz="quarter" idx="14"/>
          </p:nvPr>
        </p:nvSpPr>
        <p:spPr>
          <a:xfrm>
            <a:off x="742383" y="1416034"/>
            <a:ext cx="6182852"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3" name="Text Placeholder 10">
            <a:extLst>
              <a:ext uri="{FF2B5EF4-FFF2-40B4-BE49-F238E27FC236}">
                <a16:creationId xmlns:a16="http://schemas.microsoft.com/office/drawing/2014/main" id="{E2349803-8BFF-8190-3644-0B374488E8A5}"/>
              </a:ext>
            </a:extLst>
          </p:cNvPr>
          <p:cNvSpPr>
            <a:spLocks noGrp="1"/>
          </p:cNvSpPr>
          <p:nvPr>
            <p:ph type="body" sz="quarter" idx="15"/>
          </p:nvPr>
        </p:nvSpPr>
        <p:spPr>
          <a:xfrm>
            <a:off x="742383" y="912138"/>
            <a:ext cx="434566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203937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728803" y="1421394"/>
            <a:ext cx="2399169" cy="4251603"/>
          </a:xfrm>
          <a:prstGeom prst="rect">
            <a:avLst/>
          </a:prstGeom>
          <a:solidFill>
            <a:schemeClr val="accent2">
              <a:lumMod val="40000"/>
              <a:lumOff val="60000"/>
            </a:schemeClr>
          </a:solidFill>
        </p:spPr>
        <p:txBody>
          <a:bodyPr/>
          <a:lstStyle/>
          <a:p>
            <a:endParaRPr lang="en-US" dirty="0"/>
          </a:p>
        </p:txBody>
      </p:sp>
      <p:sp>
        <p:nvSpPr>
          <p:cNvPr id="10" name="Oval 9">
            <a:extLst>
              <a:ext uri="{FF2B5EF4-FFF2-40B4-BE49-F238E27FC236}">
                <a16:creationId xmlns:a16="http://schemas.microsoft.com/office/drawing/2014/main" id="{D7D7CDF0-FBD3-1E2B-56E9-993CDE9805BB}"/>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B9C95E0-6AE6-B073-7A98-B355B9E695CC}"/>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7" name="Text Placeholder 10">
            <a:extLst>
              <a:ext uri="{FF2B5EF4-FFF2-40B4-BE49-F238E27FC236}">
                <a16:creationId xmlns:a16="http://schemas.microsoft.com/office/drawing/2014/main" id="{7F9C9DAC-2F7C-B103-3241-219DF5E40337}"/>
              </a:ext>
            </a:extLst>
          </p:cNvPr>
          <p:cNvSpPr>
            <a:spLocks noGrp="1"/>
          </p:cNvSpPr>
          <p:nvPr>
            <p:ph type="body" sz="quarter" idx="11"/>
          </p:nvPr>
        </p:nvSpPr>
        <p:spPr>
          <a:xfrm>
            <a:off x="8014447" y="3226107"/>
            <a:ext cx="3362688"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2" name="Text Placeholder 10">
            <a:extLst>
              <a:ext uri="{FF2B5EF4-FFF2-40B4-BE49-F238E27FC236}">
                <a16:creationId xmlns:a16="http://schemas.microsoft.com/office/drawing/2014/main" id="{0A86F4F7-75AC-B50E-B004-859BC246AA9B}"/>
              </a:ext>
            </a:extLst>
          </p:cNvPr>
          <p:cNvSpPr>
            <a:spLocks noGrp="1"/>
          </p:cNvSpPr>
          <p:nvPr>
            <p:ph type="body" sz="quarter" idx="14"/>
          </p:nvPr>
        </p:nvSpPr>
        <p:spPr>
          <a:xfrm>
            <a:off x="8014445" y="2686834"/>
            <a:ext cx="3362689" cy="288941"/>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190825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81EF29-12B5-1C37-E7C4-163872C33BA5}"/>
              </a:ext>
            </a:extLst>
          </p:cNvPr>
          <p:cNvSpPr>
            <a:spLocks noGrp="1"/>
          </p:cNvSpPr>
          <p:nvPr>
            <p:ph type="pic" sz="quarter" idx="10"/>
          </p:nvPr>
        </p:nvSpPr>
        <p:spPr>
          <a:xfrm flipH="1">
            <a:off x="6096000" y="-9054"/>
            <a:ext cx="5470566" cy="6867054"/>
          </a:xfrm>
          <a:custGeom>
            <a:avLst/>
            <a:gdLst>
              <a:gd name="connsiteX0" fmla="*/ 0 w 2852737"/>
              <a:gd name="connsiteY0" fmla="*/ 0 h 6858000"/>
              <a:gd name="connsiteX1" fmla="*/ 2852737 w 2852737"/>
              <a:gd name="connsiteY1" fmla="*/ 0 h 6858000"/>
              <a:gd name="connsiteX2" fmla="*/ 2852737 w 2852737"/>
              <a:gd name="connsiteY2" fmla="*/ 6858000 h 6858000"/>
              <a:gd name="connsiteX3" fmla="*/ 0 w 2852737"/>
              <a:gd name="connsiteY3" fmla="*/ 6858000 h 6858000"/>
              <a:gd name="connsiteX4" fmla="*/ 0 w 2852737"/>
              <a:gd name="connsiteY4" fmla="*/ 0 h 6858000"/>
              <a:gd name="connsiteX0" fmla="*/ 0 w 5324333"/>
              <a:gd name="connsiteY0" fmla="*/ 9054 h 6867054"/>
              <a:gd name="connsiteX1" fmla="*/ 5324333 w 5324333"/>
              <a:gd name="connsiteY1" fmla="*/ 0 h 6867054"/>
              <a:gd name="connsiteX2" fmla="*/ 2852737 w 5324333"/>
              <a:gd name="connsiteY2" fmla="*/ 6867054 h 6867054"/>
              <a:gd name="connsiteX3" fmla="*/ 0 w 5324333"/>
              <a:gd name="connsiteY3" fmla="*/ 6867054 h 6867054"/>
              <a:gd name="connsiteX4" fmla="*/ 0 w 5324333"/>
              <a:gd name="connsiteY4" fmla="*/ 9054 h 6867054"/>
              <a:gd name="connsiteX0" fmla="*/ 2408221 w 5324333"/>
              <a:gd name="connsiteY0" fmla="*/ 1 h 6867054"/>
              <a:gd name="connsiteX1" fmla="*/ 5324333 w 5324333"/>
              <a:gd name="connsiteY1" fmla="*/ 0 h 6867054"/>
              <a:gd name="connsiteX2" fmla="*/ 2852737 w 5324333"/>
              <a:gd name="connsiteY2" fmla="*/ 6867054 h 6867054"/>
              <a:gd name="connsiteX3" fmla="*/ 0 w 5324333"/>
              <a:gd name="connsiteY3" fmla="*/ 6867054 h 6867054"/>
              <a:gd name="connsiteX4" fmla="*/ 2408221 w 5324333"/>
              <a:gd name="connsiteY4" fmla="*/ 1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4333" h="6867054">
                <a:moveTo>
                  <a:pt x="2408221" y="1"/>
                </a:moveTo>
                <a:lnTo>
                  <a:pt x="5324333" y="0"/>
                </a:lnTo>
                <a:lnTo>
                  <a:pt x="2852737" y="6867054"/>
                </a:lnTo>
                <a:lnTo>
                  <a:pt x="0" y="6867054"/>
                </a:lnTo>
                <a:lnTo>
                  <a:pt x="2408221" y="1"/>
                </a:lnTo>
                <a:close/>
              </a:path>
            </a:pathLst>
          </a:cu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9CF9DD4B-7E30-08B9-EA3A-01504F1A693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071839B-21CE-A04A-53D6-3A5F95A3DA2A}"/>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A0F8B718-2F09-DF9D-4231-8B34FAE761EB}"/>
              </a:ext>
            </a:extLst>
          </p:cNvPr>
          <p:cNvSpPr>
            <a:spLocks noGrp="1"/>
          </p:cNvSpPr>
          <p:nvPr>
            <p:ph type="body" sz="quarter" idx="11"/>
          </p:nvPr>
        </p:nvSpPr>
        <p:spPr>
          <a:xfrm>
            <a:off x="792182" y="3226107"/>
            <a:ext cx="565669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5AB6FC7D-50A2-31EC-249A-F35462AF9E2D}"/>
              </a:ext>
            </a:extLst>
          </p:cNvPr>
          <p:cNvSpPr>
            <a:spLocks noGrp="1"/>
          </p:cNvSpPr>
          <p:nvPr>
            <p:ph type="body" sz="quarter" idx="14"/>
          </p:nvPr>
        </p:nvSpPr>
        <p:spPr>
          <a:xfrm>
            <a:off x="792182" y="2722211"/>
            <a:ext cx="565669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112534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4205489" y="1500611"/>
            <a:ext cx="3200402" cy="1928389"/>
          </a:xfrm>
          <a:prstGeom prst="flowChartDocument">
            <a:avLst/>
          </a:prstGeom>
          <a:solidFill>
            <a:schemeClr val="accent2">
              <a:lumMod val="40000"/>
              <a:lumOff val="60000"/>
            </a:schemeClr>
          </a:solidFill>
        </p:spPr>
        <p:txBody>
          <a:bodyPr/>
          <a:lstStyle/>
          <a:p>
            <a:endParaRPr lang="en-US" dirty="0"/>
          </a:p>
        </p:txBody>
      </p:sp>
      <p:sp>
        <p:nvSpPr>
          <p:cNvPr id="3" name="Picture Placeholder 3">
            <a:extLst>
              <a:ext uri="{FF2B5EF4-FFF2-40B4-BE49-F238E27FC236}">
                <a16:creationId xmlns:a16="http://schemas.microsoft.com/office/drawing/2014/main" id="{555E0577-8FE9-35AC-B177-A6D6231B86B5}"/>
              </a:ext>
            </a:extLst>
          </p:cNvPr>
          <p:cNvSpPr>
            <a:spLocks noGrp="1"/>
          </p:cNvSpPr>
          <p:nvPr>
            <p:ph type="pic" sz="quarter" idx="11"/>
          </p:nvPr>
        </p:nvSpPr>
        <p:spPr>
          <a:xfrm>
            <a:off x="7835772" y="1500611"/>
            <a:ext cx="3200402" cy="1928389"/>
          </a:xfrm>
          <a:prstGeom prst="flowChartDocument">
            <a:avLst/>
          </a:prstGeom>
          <a:solidFill>
            <a:schemeClr val="accent2">
              <a:lumMod val="40000"/>
              <a:lumOff val="60000"/>
            </a:schemeClr>
          </a:solidFill>
        </p:spPr>
        <p:txBody>
          <a:bodyPr/>
          <a:lstStyle/>
          <a:p>
            <a:endParaRPr lang="en-US" dirty="0"/>
          </a:p>
        </p:txBody>
      </p:sp>
      <p:sp>
        <p:nvSpPr>
          <p:cNvPr id="7" name="Oval 6">
            <a:extLst>
              <a:ext uri="{FF2B5EF4-FFF2-40B4-BE49-F238E27FC236}">
                <a16:creationId xmlns:a16="http://schemas.microsoft.com/office/drawing/2014/main" id="{350506B0-84B8-45A2-827F-2C43078BAD64}"/>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DC31910-EDC4-A5B6-A4B9-E39D664AFF9A}"/>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29F8178C-E362-7E49-C3F5-F65FD9BAF584}"/>
              </a:ext>
            </a:extLst>
          </p:cNvPr>
          <p:cNvSpPr>
            <a:spLocks noGrp="1"/>
          </p:cNvSpPr>
          <p:nvPr>
            <p:ph type="body" sz="quarter" idx="12"/>
          </p:nvPr>
        </p:nvSpPr>
        <p:spPr>
          <a:xfrm>
            <a:off x="4357694" y="4289530"/>
            <a:ext cx="2809948" cy="1273703"/>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7244741D-B72B-A538-5545-262D6F4CF732}"/>
              </a:ext>
            </a:extLst>
          </p:cNvPr>
          <p:cNvSpPr>
            <a:spLocks noGrp="1"/>
          </p:cNvSpPr>
          <p:nvPr>
            <p:ph type="body" sz="quarter" idx="14"/>
          </p:nvPr>
        </p:nvSpPr>
        <p:spPr>
          <a:xfrm>
            <a:off x="4357694" y="3785633"/>
            <a:ext cx="2809948" cy="353945"/>
          </a:xfrm>
          <a:prstGeom prst="rect">
            <a:avLst/>
          </a:prstGeom>
        </p:spPr>
        <p:txBody>
          <a:bodyPr/>
          <a:lstStyle>
            <a:lvl1pPr marL="0" indent="0" algn="ctr">
              <a:buNone/>
              <a:defRPr lang="en-US" sz="2000" b="1" i="0" smtClean="0">
                <a:solidFill>
                  <a:schemeClr val="tx2"/>
                </a:solidFill>
                <a:effectLst/>
                <a:latin typeface="Montserrat SemiBold" pitchFamily="2" charset="77"/>
              </a:defRPr>
            </a:lvl1pPr>
          </a:lstStyle>
          <a:p>
            <a:endParaRPr lang="en-US" dirty="0"/>
          </a:p>
        </p:txBody>
      </p:sp>
      <p:sp>
        <p:nvSpPr>
          <p:cNvPr id="11" name="Text Placeholder 10">
            <a:extLst>
              <a:ext uri="{FF2B5EF4-FFF2-40B4-BE49-F238E27FC236}">
                <a16:creationId xmlns:a16="http://schemas.microsoft.com/office/drawing/2014/main" id="{F6E6707D-BEF8-A602-D6A4-545B9CCDCF74}"/>
              </a:ext>
            </a:extLst>
          </p:cNvPr>
          <p:cNvSpPr>
            <a:spLocks noGrp="1"/>
          </p:cNvSpPr>
          <p:nvPr>
            <p:ph type="body" sz="quarter" idx="15"/>
          </p:nvPr>
        </p:nvSpPr>
        <p:spPr>
          <a:xfrm>
            <a:off x="8074021" y="4311227"/>
            <a:ext cx="2809948" cy="1273703"/>
          </a:xfrm>
          <a:prstGeom prst="rect">
            <a:avLst/>
          </a:prstGeom>
        </p:spPr>
        <p:txBody>
          <a:bodyPr/>
          <a:lstStyle>
            <a:lvl1pPr marL="0" indent="0">
              <a:buNone/>
              <a:defRPr lang="en-US" sz="1200" b="0" i="0" smtClean="0">
                <a:effectLst/>
                <a:latin typeface="+mj-lt"/>
              </a:defRPr>
            </a:lvl1pPr>
          </a:lstStyle>
          <a:p>
            <a:endParaRPr lang="en-US" dirty="0"/>
          </a:p>
        </p:txBody>
      </p:sp>
      <p:sp>
        <p:nvSpPr>
          <p:cNvPr id="12" name="Text Placeholder 10">
            <a:extLst>
              <a:ext uri="{FF2B5EF4-FFF2-40B4-BE49-F238E27FC236}">
                <a16:creationId xmlns:a16="http://schemas.microsoft.com/office/drawing/2014/main" id="{A31D61D8-AAF3-2892-5F7C-1BF673938117}"/>
              </a:ext>
            </a:extLst>
          </p:cNvPr>
          <p:cNvSpPr>
            <a:spLocks noGrp="1"/>
          </p:cNvSpPr>
          <p:nvPr>
            <p:ph type="body" sz="quarter" idx="16"/>
          </p:nvPr>
        </p:nvSpPr>
        <p:spPr>
          <a:xfrm>
            <a:off x="8074021" y="3807330"/>
            <a:ext cx="2809948" cy="353945"/>
          </a:xfrm>
          <a:prstGeom prst="rect">
            <a:avLst/>
          </a:prstGeom>
        </p:spPr>
        <p:txBody>
          <a:bodyPr/>
          <a:lstStyle>
            <a:lvl1pPr marL="0" indent="0" algn="ctr">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177870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830BE3E-5B25-1E92-4CC2-ECF057C22627}"/>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22E85A1-FB9D-A461-2B58-3B2F2C91A3D7}"/>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Tree>
    <p:extLst>
      <p:ext uri="{BB962C8B-B14F-4D97-AF65-F5344CB8AC3E}">
        <p14:creationId xmlns:p14="http://schemas.microsoft.com/office/powerpoint/2010/main" val="1065818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796705" y="755967"/>
            <a:ext cx="2534970" cy="2966983"/>
          </a:xfrm>
          <a:prstGeom prst="rect">
            <a:avLst/>
          </a:prstGeom>
          <a:solidFill>
            <a:schemeClr val="accent2">
              <a:lumMod val="40000"/>
              <a:lumOff val="60000"/>
            </a:schemeClr>
          </a:solidFill>
        </p:spPr>
        <p:txBody>
          <a:bodyPr/>
          <a:lstStyle/>
          <a:p>
            <a:endParaRPr lang="en-US"/>
          </a:p>
        </p:txBody>
      </p:sp>
      <p:sp>
        <p:nvSpPr>
          <p:cNvPr id="4" name="Picture Placeholder 2">
            <a:extLst>
              <a:ext uri="{FF2B5EF4-FFF2-40B4-BE49-F238E27FC236}">
                <a16:creationId xmlns:a16="http://schemas.microsoft.com/office/drawing/2014/main" id="{1DA28F2C-04B0-756A-4DE3-B0CB7CC4E59F}"/>
              </a:ext>
            </a:extLst>
          </p:cNvPr>
          <p:cNvSpPr>
            <a:spLocks noGrp="1"/>
          </p:cNvSpPr>
          <p:nvPr>
            <p:ph type="pic" sz="quarter" idx="11"/>
          </p:nvPr>
        </p:nvSpPr>
        <p:spPr>
          <a:xfrm>
            <a:off x="796705" y="3879120"/>
            <a:ext cx="10604053" cy="2493027"/>
          </a:xfrm>
          <a:prstGeom prst="rect">
            <a:avLst/>
          </a:pr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B60C4050-7ECF-65A7-76C2-619144141E6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65AE711-34F4-BD36-89E0-5C0BEB365725}"/>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78B4E36F-88D0-B5E6-33FD-B452269E3E8C}"/>
              </a:ext>
            </a:extLst>
          </p:cNvPr>
          <p:cNvSpPr>
            <a:spLocks noGrp="1"/>
          </p:cNvSpPr>
          <p:nvPr>
            <p:ph type="body" sz="quarter" idx="12"/>
          </p:nvPr>
        </p:nvSpPr>
        <p:spPr>
          <a:xfrm>
            <a:off x="3691571" y="1720376"/>
            <a:ext cx="2882650" cy="1876448"/>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03813399-B6C0-A329-8F9C-31CB41F48A6C}"/>
              </a:ext>
            </a:extLst>
          </p:cNvPr>
          <p:cNvSpPr>
            <a:spLocks noGrp="1"/>
          </p:cNvSpPr>
          <p:nvPr>
            <p:ph type="body" sz="quarter" idx="15"/>
          </p:nvPr>
        </p:nvSpPr>
        <p:spPr>
          <a:xfrm>
            <a:off x="6901916" y="1737723"/>
            <a:ext cx="4498842" cy="1859101"/>
          </a:xfrm>
          <a:prstGeom prst="rect">
            <a:avLst/>
          </a:prstGeom>
        </p:spPr>
        <p:txBody>
          <a:bodyPr/>
          <a:lstStyle>
            <a:lvl1pPr marL="0" indent="0">
              <a:buNone/>
              <a:defRPr lang="en-US" sz="1200" b="0" i="0" smtClean="0">
                <a:effectLst/>
                <a:latin typeface="+mj-lt"/>
              </a:defRPr>
            </a:lvl1pPr>
          </a:lstStyle>
          <a:p>
            <a:endParaRPr lang="en-US" dirty="0"/>
          </a:p>
        </p:txBody>
      </p:sp>
    </p:spTree>
    <p:extLst>
      <p:ext uri="{BB962C8B-B14F-4D97-AF65-F5344CB8AC3E}">
        <p14:creationId xmlns:p14="http://schemas.microsoft.com/office/powerpoint/2010/main" val="244040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81EF29-12B5-1C37-E7C4-163872C33BA5}"/>
              </a:ext>
            </a:extLst>
          </p:cNvPr>
          <p:cNvSpPr>
            <a:spLocks noGrp="1"/>
          </p:cNvSpPr>
          <p:nvPr>
            <p:ph type="pic" sz="quarter" idx="10"/>
          </p:nvPr>
        </p:nvSpPr>
        <p:spPr>
          <a:xfrm>
            <a:off x="922783" y="-9054"/>
            <a:ext cx="5324333" cy="6867054"/>
          </a:xfrm>
          <a:custGeom>
            <a:avLst/>
            <a:gdLst>
              <a:gd name="connsiteX0" fmla="*/ 0 w 2852737"/>
              <a:gd name="connsiteY0" fmla="*/ 0 h 6858000"/>
              <a:gd name="connsiteX1" fmla="*/ 2852737 w 2852737"/>
              <a:gd name="connsiteY1" fmla="*/ 0 h 6858000"/>
              <a:gd name="connsiteX2" fmla="*/ 2852737 w 2852737"/>
              <a:gd name="connsiteY2" fmla="*/ 6858000 h 6858000"/>
              <a:gd name="connsiteX3" fmla="*/ 0 w 2852737"/>
              <a:gd name="connsiteY3" fmla="*/ 6858000 h 6858000"/>
              <a:gd name="connsiteX4" fmla="*/ 0 w 2852737"/>
              <a:gd name="connsiteY4" fmla="*/ 0 h 6858000"/>
              <a:gd name="connsiteX0" fmla="*/ 0 w 5324333"/>
              <a:gd name="connsiteY0" fmla="*/ 9054 h 6867054"/>
              <a:gd name="connsiteX1" fmla="*/ 5324333 w 5324333"/>
              <a:gd name="connsiteY1" fmla="*/ 0 h 6867054"/>
              <a:gd name="connsiteX2" fmla="*/ 2852737 w 5324333"/>
              <a:gd name="connsiteY2" fmla="*/ 6867054 h 6867054"/>
              <a:gd name="connsiteX3" fmla="*/ 0 w 5324333"/>
              <a:gd name="connsiteY3" fmla="*/ 6867054 h 6867054"/>
              <a:gd name="connsiteX4" fmla="*/ 0 w 5324333"/>
              <a:gd name="connsiteY4" fmla="*/ 9054 h 6867054"/>
              <a:gd name="connsiteX0" fmla="*/ 2408221 w 5324333"/>
              <a:gd name="connsiteY0" fmla="*/ 1 h 6867054"/>
              <a:gd name="connsiteX1" fmla="*/ 5324333 w 5324333"/>
              <a:gd name="connsiteY1" fmla="*/ 0 h 6867054"/>
              <a:gd name="connsiteX2" fmla="*/ 2852737 w 5324333"/>
              <a:gd name="connsiteY2" fmla="*/ 6867054 h 6867054"/>
              <a:gd name="connsiteX3" fmla="*/ 0 w 5324333"/>
              <a:gd name="connsiteY3" fmla="*/ 6867054 h 6867054"/>
              <a:gd name="connsiteX4" fmla="*/ 2408221 w 5324333"/>
              <a:gd name="connsiteY4" fmla="*/ 1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4333" h="6867054">
                <a:moveTo>
                  <a:pt x="2408221" y="1"/>
                </a:moveTo>
                <a:lnTo>
                  <a:pt x="5324333" y="0"/>
                </a:lnTo>
                <a:lnTo>
                  <a:pt x="2852737" y="6867054"/>
                </a:lnTo>
                <a:lnTo>
                  <a:pt x="0" y="6867054"/>
                </a:lnTo>
                <a:lnTo>
                  <a:pt x="2408221" y="1"/>
                </a:lnTo>
                <a:close/>
              </a:path>
            </a:pathLst>
          </a:cu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9CF9DD4B-7E30-08B9-EA3A-01504F1A693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071839B-21CE-A04A-53D6-3A5F95A3DA2A}"/>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A0F8B718-2F09-DF9D-4231-8B34FAE761EB}"/>
              </a:ext>
            </a:extLst>
          </p:cNvPr>
          <p:cNvSpPr>
            <a:spLocks noGrp="1"/>
          </p:cNvSpPr>
          <p:nvPr>
            <p:ph type="body" sz="quarter" idx="11"/>
          </p:nvPr>
        </p:nvSpPr>
        <p:spPr>
          <a:xfrm>
            <a:off x="6247116" y="4660769"/>
            <a:ext cx="565669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5AB6FC7D-50A2-31EC-249A-F35462AF9E2D}"/>
              </a:ext>
            </a:extLst>
          </p:cNvPr>
          <p:cNvSpPr>
            <a:spLocks noGrp="1"/>
          </p:cNvSpPr>
          <p:nvPr>
            <p:ph type="body" sz="quarter" idx="14"/>
          </p:nvPr>
        </p:nvSpPr>
        <p:spPr>
          <a:xfrm>
            <a:off x="6247116" y="4156873"/>
            <a:ext cx="565669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239480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728803" y="1421394"/>
            <a:ext cx="2399169" cy="4251603"/>
          </a:xfrm>
          <a:prstGeom prst="rect">
            <a:avLst/>
          </a:prstGeom>
          <a:solidFill>
            <a:schemeClr val="accent2">
              <a:lumMod val="40000"/>
              <a:lumOff val="60000"/>
            </a:schemeClr>
          </a:solidFill>
        </p:spPr>
        <p:txBody>
          <a:bodyPr/>
          <a:lstStyle/>
          <a:p>
            <a:endParaRPr lang="en-US" dirty="0"/>
          </a:p>
        </p:txBody>
      </p:sp>
      <p:sp>
        <p:nvSpPr>
          <p:cNvPr id="10" name="Oval 9">
            <a:extLst>
              <a:ext uri="{FF2B5EF4-FFF2-40B4-BE49-F238E27FC236}">
                <a16:creationId xmlns:a16="http://schemas.microsoft.com/office/drawing/2014/main" id="{D7D7CDF0-FBD3-1E2B-56E9-993CDE9805BB}"/>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B9C95E0-6AE6-B073-7A98-B355B9E695CC}"/>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7" name="Text Placeholder 10">
            <a:extLst>
              <a:ext uri="{FF2B5EF4-FFF2-40B4-BE49-F238E27FC236}">
                <a16:creationId xmlns:a16="http://schemas.microsoft.com/office/drawing/2014/main" id="{7F9C9DAC-2F7C-B103-3241-219DF5E40337}"/>
              </a:ext>
            </a:extLst>
          </p:cNvPr>
          <p:cNvSpPr>
            <a:spLocks noGrp="1"/>
          </p:cNvSpPr>
          <p:nvPr>
            <p:ph type="body" sz="quarter" idx="11"/>
          </p:nvPr>
        </p:nvSpPr>
        <p:spPr>
          <a:xfrm>
            <a:off x="8014447" y="3226107"/>
            <a:ext cx="3362688"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2" name="Text Placeholder 10">
            <a:extLst>
              <a:ext uri="{FF2B5EF4-FFF2-40B4-BE49-F238E27FC236}">
                <a16:creationId xmlns:a16="http://schemas.microsoft.com/office/drawing/2014/main" id="{0A86F4F7-75AC-B50E-B004-859BC246AA9B}"/>
              </a:ext>
            </a:extLst>
          </p:cNvPr>
          <p:cNvSpPr>
            <a:spLocks noGrp="1"/>
          </p:cNvSpPr>
          <p:nvPr>
            <p:ph type="body" sz="quarter" idx="14"/>
          </p:nvPr>
        </p:nvSpPr>
        <p:spPr>
          <a:xfrm>
            <a:off x="8014445" y="2686834"/>
            <a:ext cx="3362689" cy="288941"/>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
        <p:nvSpPr>
          <p:cNvPr id="8" name="Picture Placeholder 3">
            <a:extLst>
              <a:ext uri="{FF2B5EF4-FFF2-40B4-BE49-F238E27FC236}">
                <a16:creationId xmlns:a16="http://schemas.microsoft.com/office/drawing/2014/main" id="{E4116D39-6AAC-6243-84EC-AA3DF777B7D8}"/>
              </a:ext>
            </a:extLst>
          </p:cNvPr>
          <p:cNvSpPr>
            <a:spLocks noGrp="1"/>
          </p:cNvSpPr>
          <p:nvPr>
            <p:ph type="pic" sz="quarter" idx="15"/>
          </p:nvPr>
        </p:nvSpPr>
        <p:spPr>
          <a:xfrm>
            <a:off x="3230950" y="2113294"/>
            <a:ext cx="1893207" cy="3138097"/>
          </a:xfrm>
          <a:prstGeom prst="rect">
            <a:avLst/>
          </a:prstGeom>
          <a:solidFill>
            <a:schemeClr val="accent2">
              <a:lumMod val="40000"/>
              <a:lumOff val="60000"/>
            </a:schemeClr>
          </a:solidFill>
        </p:spPr>
        <p:txBody>
          <a:bodyPr/>
          <a:lstStyle/>
          <a:p>
            <a:endParaRPr lang="en-US" dirty="0"/>
          </a:p>
        </p:txBody>
      </p:sp>
    </p:spTree>
    <p:extLst>
      <p:ext uri="{BB962C8B-B14F-4D97-AF65-F5344CB8AC3E}">
        <p14:creationId xmlns:p14="http://schemas.microsoft.com/office/powerpoint/2010/main" val="138645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BDD136-01FD-83E3-D8B4-912F2666589C}"/>
              </a:ext>
            </a:extLst>
          </p:cNvPr>
          <p:cNvSpPr>
            <a:spLocks noGrp="1"/>
          </p:cNvSpPr>
          <p:nvPr>
            <p:ph type="pic" sz="quarter" idx="10"/>
          </p:nvPr>
        </p:nvSpPr>
        <p:spPr>
          <a:xfrm>
            <a:off x="368969" y="1350042"/>
            <a:ext cx="4235116" cy="4157915"/>
          </a:xfrm>
          <a:prstGeom prst="hexagon">
            <a:avLst/>
          </a:pr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066662C7-8EC3-D383-D6F2-FF2B87969F9A}"/>
              </a:ext>
            </a:extLst>
          </p:cNvPr>
          <p:cNvSpPr>
            <a:spLocks noGrp="1"/>
          </p:cNvSpPr>
          <p:nvPr>
            <p:ph type="body" sz="quarter" idx="11"/>
          </p:nvPr>
        </p:nvSpPr>
        <p:spPr>
          <a:xfrm>
            <a:off x="4801818" y="2516527"/>
            <a:ext cx="6198142"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97A5AAE1-6B93-10FD-A56B-E12F4932D285}"/>
              </a:ext>
            </a:extLst>
          </p:cNvPr>
          <p:cNvSpPr>
            <a:spLocks noGrp="1"/>
          </p:cNvSpPr>
          <p:nvPr>
            <p:ph type="body" sz="quarter" idx="12"/>
          </p:nvPr>
        </p:nvSpPr>
        <p:spPr>
          <a:xfrm>
            <a:off x="4801818" y="3558421"/>
            <a:ext cx="6198142" cy="912473"/>
          </a:xfrm>
          <a:prstGeom prst="rect">
            <a:avLst/>
          </a:prstGeom>
        </p:spPr>
        <p:txBody>
          <a:bodyPr/>
          <a:lstStyle>
            <a:lvl1pPr marL="0" indent="0">
              <a:buNone/>
              <a:defRPr lang="en-US" sz="1200" b="0" i="0" smtClean="0">
                <a:effectLst/>
                <a:latin typeface="+mj-lt"/>
              </a:defRPr>
            </a:lvl1pPr>
          </a:lstStyle>
          <a:p>
            <a:endParaRPr lang="en-US" dirty="0"/>
          </a:p>
        </p:txBody>
      </p:sp>
    </p:spTree>
    <p:extLst>
      <p:ext uri="{BB962C8B-B14F-4D97-AF65-F5344CB8AC3E}">
        <p14:creationId xmlns:p14="http://schemas.microsoft.com/office/powerpoint/2010/main" val="199235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6" name="Picture Placeholder 5">
            <a:extLst>
              <a:ext uri="{FF2B5EF4-FFF2-40B4-BE49-F238E27FC236}">
                <a16:creationId xmlns:a16="http://schemas.microsoft.com/office/drawing/2014/main" id="{95DE9F52-8954-80AC-5F21-1BE6ECE37B7A}"/>
              </a:ext>
            </a:extLst>
          </p:cNvPr>
          <p:cNvSpPr>
            <a:spLocks noGrp="1"/>
          </p:cNvSpPr>
          <p:nvPr>
            <p:ph type="pic" sz="quarter" idx="10"/>
          </p:nvPr>
        </p:nvSpPr>
        <p:spPr>
          <a:xfrm>
            <a:off x="4922838" y="1785938"/>
            <a:ext cx="2289175" cy="3998912"/>
          </a:xfrm>
          <a:prstGeom prst="rect">
            <a:avLst/>
          </a:prstGeom>
          <a:solidFill>
            <a:schemeClr val="accent6">
              <a:lumMod val="60000"/>
              <a:lumOff val="40000"/>
            </a:schemeClr>
          </a:solidFill>
        </p:spPr>
        <p:txBody>
          <a:bodyPr/>
          <a:lstStyle/>
          <a:p>
            <a:endParaRPr lang="en-US"/>
          </a:p>
        </p:txBody>
      </p:sp>
    </p:spTree>
    <p:extLst>
      <p:ext uri="{BB962C8B-B14F-4D97-AF65-F5344CB8AC3E}">
        <p14:creationId xmlns:p14="http://schemas.microsoft.com/office/powerpoint/2010/main" val="3730406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3" name="Picture Placeholder 2">
            <a:extLst>
              <a:ext uri="{FF2B5EF4-FFF2-40B4-BE49-F238E27FC236}">
                <a16:creationId xmlns:a16="http://schemas.microsoft.com/office/drawing/2014/main" id="{FFBFC433-D40B-CEFB-CFC0-45D773E37518}"/>
              </a:ext>
            </a:extLst>
          </p:cNvPr>
          <p:cNvSpPr>
            <a:spLocks noGrp="1"/>
          </p:cNvSpPr>
          <p:nvPr>
            <p:ph type="pic" sz="quarter" idx="10"/>
          </p:nvPr>
        </p:nvSpPr>
        <p:spPr>
          <a:xfrm>
            <a:off x="3914079" y="1882099"/>
            <a:ext cx="4033837" cy="4033838"/>
          </a:xfrm>
          <a:prstGeom prst="rect">
            <a:avLst/>
          </a:prstGeom>
          <a:solidFill>
            <a:schemeClr val="accent2">
              <a:lumMod val="20000"/>
              <a:lumOff val="80000"/>
            </a:schemeClr>
          </a:solidFill>
        </p:spPr>
        <p:txBody>
          <a:bodyPr/>
          <a:lstStyle/>
          <a:p>
            <a:endParaRPr lang="en-US" dirty="0"/>
          </a:p>
        </p:txBody>
      </p:sp>
      <p:sp>
        <p:nvSpPr>
          <p:cNvPr id="10" name="Picture Placeholder 2">
            <a:extLst>
              <a:ext uri="{FF2B5EF4-FFF2-40B4-BE49-F238E27FC236}">
                <a16:creationId xmlns:a16="http://schemas.microsoft.com/office/drawing/2014/main" id="{DEC89316-EBEC-6DB7-C932-7EE9CBA685F6}"/>
              </a:ext>
            </a:extLst>
          </p:cNvPr>
          <p:cNvSpPr>
            <a:spLocks noGrp="1"/>
          </p:cNvSpPr>
          <p:nvPr>
            <p:ph type="pic" sz="quarter" idx="11"/>
          </p:nvPr>
        </p:nvSpPr>
        <p:spPr>
          <a:xfrm>
            <a:off x="1837346" y="1882099"/>
            <a:ext cx="1919459" cy="1919459"/>
          </a:xfrm>
          <a:prstGeom prst="rect">
            <a:avLst/>
          </a:prstGeom>
          <a:solidFill>
            <a:schemeClr val="accent2">
              <a:lumMod val="20000"/>
              <a:lumOff val="80000"/>
            </a:schemeClr>
          </a:solidFill>
        </p:spPr>
        <p:txBody>
          <a:bodyPr/>
          <a:lstStyle/>
          <a:p>
            <a:endParaRPr lang="en-US" dirty="0"/>
          </a:p>
        </p:txBody>
      </p:sp>
      <p:sp>
        <p:nvSpPr>
          <p:cNvPr id="12" name="Picture Placeholder 2">
            <a:extLst>
              <a:ext uri="{FF2B5EF4-FFF2-40B4-BE49-F238E27FC236}">
                <a16:creationId xmlns:a16="http://schemas.microsoft.com/office/drawing/2014/main" id="{DCC54D63-C4E5-7CB6-3F04-0FCD4E19D17D}"/>
              </a:ext>
            </a:extLst>
          </p:cNvPr>
          <p:cNvSpPr>
            <a:spLocks noGrp="1"/>
          </p:cNvSpPr>
          <p:nvPr>
            <p:ph type="pic" sz="quarter" idx="12"/>
          </p:nvPr>
        </p:nvSpPr>
        <p:spPr>
          <a:xfrm>
            <a:off x="1837346" y="3996478"/>
            <a:ext cx="1919459" cy="1919459"/>
          </a:xfrm>
          <a:prstGeom prst="rect">
            <a:avLst/>
          </a:prstGeom>
          <a:solidFill>
            <a:schemeClr val="accent2">
              <a:lumMod val="20000"/>
              <a:lumOff val="80000"/>
            </a:schemeClr>
          </a:solidFill>
        </p:spPr>
        <p:txBody>
          <a:bodyPr/>
          <a:lstStyle/>
          <a:p>
            <a:endParaRPr lang="en-US" dirty="0"/>
          </a:p>
        </p:txBody>
      </p:sp>
      <p:sp>
        <p:nvSpPr>
          <p:cNvPr id="13" name="Picture Placeholder 2">
            <a:extLst>
              <a:ext uri="{FF2B5EF4-FFF2-40B4-BE49-F238E27FC236}">
                <a16:creationId xmlns:a16="http://schemas.microsoft.com/office/drawing/2014/main" id="{642B82FD-C263-6290-3C8A-6ABA922D517D}"/>
              </a:ext>
            </a:extLst>
          </p:cNvPr>
          <p:cNvSpPr>
            <a:spLocks noGrp="1"/>
          </p:cNvSpPr>
          <p:nvPr>
            <p:ph type="pic" sz="quarter" idx="13"/>
          </p:nvPr>
        </p:nvSpPr>
        <p:spPr>
          <a:xfrm>
            <a:off x="8105190" y="1882099"/>
            <a:ext cx="1919459" cy="1919459"/>
          </a:xfrm>
          <a:prstGeom prst="rect">
            <a:avLst/>
          </a:prstGeom>
          <a:solidFill>
            <a:schemeClr val="accent2">
              <a:lumMod val="20000"/>
              <a:lumOff val="80000"/>
            </a:schemeClr>
          </a:solidFill>
        </p:spPr>
        <p:txBody>
          <a:bodyPr/>
          <a:lstStyle/>
          <a:p>
            <a:endParaRPr lang="en-US" dirty="0"/>
          </a:p>
        </p:txBody>
      </p:sp>
      <p:sp>
        <p:nvSpPr>
          <p:cNvPr id="14" name="Picture Placeholder 2">
            <a:extLst>
              <a:ext uri="{FF2B5EF4-FFF2-40B4-BE49-F238E27FC236}">
                <a16:creationId xmlns:a16="http://schemas.microsoft.com/office/drawing/2014/main" id="{5CE65D29-2487-97F2-8B20-52B7361E0169}"/>
              </a:ext>
            </a:extLst>
          </p:cNvPr>
          <p:cNvSpPr>
            <a:spLocks noGrp="1"/>
          </p:cNvSpPr>
          <p:nvPr>
            <p:ph type="pic" sz="quarter" idx="14"/>
          </p:nvPr>
        </p:nvSpPr>
        <p:spPr>
          <a:xfrm>
            <a:off x="8105190" y="3996478"/>
            <a:ext cx="1919459" cy="1919459"/>
          </a:xfrm>
          <a:prstGeom prst="rect">
            <a:avLst/>
          </a:prstGeom>
          <a:solidFill>
            <a:schemeClr val="accent2">
              <a:lumMod val="20000"/>
              <a:lumOff val="80000"/>
            </a:schemeClr>
          </a:solidFill>
        </p:spPr>
        <p:txBody>
          <a:bodyPr/>
          <a:lstStyle/>
          <a:p>
            <a:endParaRPr lang="en-US" dirty="0"/>
          </a:p>
        </p:txBody>
      </p:sp>
    </p:spTree>
    <p:extLst>
      <p:ext uri="{BB962C8B-B14F-4D97-AF65-F5344CB8AC3E}">
        <p14:creationId xmlns:p14="http://schemas.microsoft.com/office/powerpoint/2010/main" val="1627624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6" name="Picture Placeholder 3">
            <a:extLst>
              <a:ext uri="{FF2B5EF4-FFF2-40B4-BE49-F238E27FC236}">
                <a16:creationId xmlns:a16="http://schemas.microsoft.com/office/drawing/2014/main" id="{AD8B1D02-68DC-039D-E336-9909FF9545D1}"/>
              </a:ext>
            </a:extLst>
          </p:cNvPr>
          <p:cNvSpPr>
            <a:spLocks noGrp="1"/>
          </p:cNvSpPr>
          <p:nvPr>
            <p:ph type="pic" sz="quarter" idx="10"/>
          </p:nvPr>
        </p:nvSpPr>
        <p:spPr>
          <a:xfrm>
            <a:off x="1785938" y="1564241"/>
            <a:ext cx="2965450" cy="1683784"/>
          </a:xfrm>
          <a:prstGeom prst="rect">
            <a:avLst/>
          </a:prstGeom>
          <a:solidFill>
            <a:schemeClr val="accent2">
              <a:lumMod val="20000"/>
              <a:lumOff val="80000"/>
            </a:schemeClr>
          </a:solidFill>
        </p:spPr>
        <p:txBody>
          <a:bodyPr/>
          <a:lstStyle/>
          <a:p>
            <a:endParaRPr lang="en-US"/>
          </a:p>
        </p:txBody>
      </p:sp>
      <p:sp>
        <p:nvSpPr>
          <p:cNvPr id="17" name="Picture Placeholder 3">
            <a:extLst>
              <a:ext uri="{FF2B5EF4-FFF2-40B4-BE49-F238E27FC236}">
                <a16:creationId xmlns:a16="http://schemas.microsoft.com/office/drawing/2014/main" id="{8219B1B6-39A2-664C-97D0-C1B1AECF4576}"/>
              </a:ext>
            </a:extLst>
          </p:cNvPr>
          <p:cNvSpPr>
            <a:spLocks noGrp="1"/>
          </p:cNvSpPr>
          <p:nvPr>
            <p:ph type="pic" sz="quarter" idx="11"/>
          </p:nvPr>
        </p:nvSpPr>
        <p:spPr>
          <a:xfrm>
            <a:off x="7340849" y="1588815"/>
            <a:ext cx="2965450" cy="1683784"/>
          </a:xfrm>
          <a:prstGeom prst="rect">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300393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3" name="Picture Placeholder 2">
            <a:extLst>
              <a:ext uri="{FF2B5EF4-FFF2-40B4-BE49-F238E27FC236}">
                <a16:creationId xmlns:a16="http://schemas.microsoft.com/office/drawing/2014/main" id="{8AED51B2-3D64-1CE9-AEE0-F737D53CB515}"/>
              </a:ext>
            </a:extLst>
          </p:cNvPr>
          <p:cNvSpPr>
            <a:spLocks noGrp="1"/>
          </p:cNvSpPr>
          <p:nvPr>
            <p:ph type="pic" sz="quarter" idx="10"/>
          </p:nvPr>
        </p:nvSpPr>
        <p:spPr>
          <a:xfrm>
            <a:off x="1314051" y="1785655"/>
            <a:ext cx="1863725" cy="1863725"/>
          </a:xfrm>
          <a:prstGeom prst="rect">
            <a:avLst/>
          </a:prstGeom>
          <a:solidFill>
            <a:schemeClr val="accent2">
              <a:lumMod val="20000"/>
              <a:lumOff val="80000"/>
            </a:schemeClr>
          </a:solidFill>
        </p:spPr>
        <p:txBody>
          <a:bodyPr/>
          <a:lstStyle/>
          <a:p>
            <a:endParaRPr lang="en-US"/>
          </a:p>
        </p:txBody>
      </p:sp>
      <p:sp>
        <p:nvSpPr>
          <p:cNvPr id="9" name="Picture Placeholder 2">
            <a:extLst>
              <a:ext uri="{FF2B5EF4-FFF2-40B4-BE49-F238E27FC236}">
                <a16:creationId xmlns:a16="http://schemas.microsoft.com/office/drawing/2014/main" id="{C53D9BD9-FB36-2852-29FD-7045C694D1C3}"/>
              </a:ext>
            </a:extLst>
          </p:cNvPr>
          <p:cNvSpPr>
            <a:spLocks noGrp="1"/>
          </p:cNvSpPr>
          <p:nvPr>
            <p:ph type="pic" sz="quarter" idx="11"/>
          </p:nvPr>
        </p:nvSpPr>
        <p:spPr>
          <a:xfrm>
            <a:off x="3739633" y="1785655"/>
            <a:ext cx="1863725" cy="1863725"/>
          </a:xfrm>
          <a:prstGeom prst="rect">
            <a:avLst/>
          </a:prstGeom>
          <a:solidFill>
            <a:schemeClr val="accent2">
              <a:lumMod val="20000"/>
              <a:lumOff val="80000"/>
            </a:schemeClr>
          </a:solidFill>
        </p:spPr>
        <p:txBody>
          <a:bodyPr/>
          <a:lstStyle/>
          <a:p>
            <a:endParaRPr lang="en-US"/>
          </a:p>
        </p:txBody>
      </p:sp>
      <p:sp>
        <p:nvSpPr>
          <p:cNvPr id="10" name="Picture Placeholder 2">
            <a:extLst>
              <a:ext uri="{FF2B5EF4-FFF2-40B4-BE49-F238E27FC236}">
                <a16:creationId xmlns:a16="http://schemas.microsoft.com/office/drawing/2014/main" id="{57C98F19-C38B-FACE-915D-8C7EA9DB5378}"/>
              </a:ext>
            </a:extLst>
          </p:cNvPr>
          <p:cNvSpPr>
            <a:spLocks noGrp="1"/>
          </p:cNvSpPr>
          <p:nvPr>
            <p:ph type="pic" sz="quarter" idx="12"/>
          </p:nvPr>
        </p:nvSpPr>
        <p:spPr>
          <a:xfrm>
            <a:off x="6095017" y="1785655"/>
            <a:ext cx="1863725" cy="1863725"/>
          </a:xfrm>
          <a:prstGeom prst="rect">
            <a:avLst/>
          </a:prstGeom>
          <a:solidFill>
            <a:schemeClr val="accent2">
              <a:lumMod val="20000"/>
              <a:lumOff val="80000"/>
            </a:schemeClr>
          </a:solidFill>
        </p:spPr>
        <p:txBody>
          <a:bodyPr/>
          <a:lstStyle/>
          <a:p>
            <a:endParaRPr lang="en-US"/>
          </a:p>
        </p:txBody>
      </p:sp>
      <p:sp>
        <p:nvSpPr>
          <p:cNvPr id="11" name="Picture Placeholder 2">
            <a:extLst>
              <a:ext uri="{FF2B5EF4-FFF2-40B4-BE49-F238E27FC236}">
                <a16:creationId xmlns:a16="http://schemas.microsoft.com/office/drawing/2014/main" id="{753B5D19-9647-5518-91D5-82EFE1280468}"/>
              </a:ext>
            </a:extLst>
          </p:cNvPr>
          <p:cNvSpPr>
            <a:spLocks noGrp="1"/>
          </p:cNvSpPr>
          <p:nvPr>
            <p:ph type="pic" sz="quarter" idx="13"/>
          </p:nvPr>
        </p:nvSpPr>
        <p:spPr>
          <a:xfrm>
            <a:off x="8520599" y="1785655"/>
            <a:ext cx="1863725" cy="1863725"/>
          </a:xfrm>
          <a:prstGeom prst="rect">
            <a:avLst/>
          </a:prstGeom>
          <a:solidFill>
            <a:schemeClr val="accent2">
              <a:lumMod val="20000"/>
              <a:lumOff val="80000"/>
            </a:schemeClr>
          </a:solidFill>
        </p:spPr>
        <p:txBody>
          <a:bodyPr/>
          <a:lstStyle/>
          <a:p>
            <a:endParaRPr lang="en-US"/>
          </a:p>
        </p:txBody>
      </p:sp>
      <p:sp>
        <p:nvSpPr>
          <p:cNvPr id="12" name="Picture Placeholder 2">
            <a:extLst>
              <a:ext uri="{FF2B5EF4-FFF2-40B4-BE49-F238E27FC236}">
                <a16:creationId xmlns:a16="http://schemas.microsoft.com/office/drawing/2014/main" id="{1C587241-DEC7-B1A2-D5F1-CDD022BF3873}"/>
              </a:ext>
            </a:extLst>
          </p:cNvPr>
          <p:cNvSpPr>
            <a:spLocks noGrp="1"/>
          </p:cNvSpPr>
          <p:nvPr>
            <p:ph type="pic" sz="quarter" idx="14"/>
          </p:nvPr>
        </p:nvSpPr>
        <p:spPr>
          <a:xfrm>
            <a:off x="1314051" y="4020626"/>
            <a:ext cx="1863725" cy="1863725"/>
          </a:xfrm>
          <a:prstGeom prst="rect">
            <a:avLst/>
          </a:prstGeom>
          <a:solidFill>
            <a:schemeClr val="accent2">
              <a:lumMod val="20000"/>
              <a:lumOff val="80000"/>
            </a:schemeClr>
          </a:solidFill>
        </p:spPr>
        <p:txBody>
          <a:bodyPr/>
          <a:lstStyle/>
          <a:p>
            <a:endParaRPr lang="en-US"/>
          </a:p>
        </p:txBody>
      </p:sp>
      <p:sp>
        <p:nvSpPr>
          <p:cNvPr id="13" name="Picture Placeholder 2">
            <a:extLst>
              <a:ext uri="{FF2B5EF4-FFF2-40B4-BE49-F238E27FC236}">
                <a16:creationId xmlns:a16="http://schemas.microsoft.com/office/drawing/2014/main" id="{6EB66C03-B57E-9B49-C614-53FA99A19363}"/>
              </a:ext>
            </a:extLst>
          </p:cNvPr>
          <p:cNvSpPr>
            <a:spLocks noGrp="1"/>
          </p:cNvSpPr>
          <p:nvPr>
            <p:ph type="pic" sz="quarter" idx="15"/>
          </p:nvPr>
        </p:nvSpPr>
        <p:spPr>
          <a:xfrm>
            <a:off x="3739633" y="4020626"/>
            <a:ext cx="1863725" cy="1863725"/>
          </a:xfrm>
          <a:prstGeom prst="rect">
            <a:avLst/>
          </a:prstGeom>
          <a:solidFill>
            <a:schemeClr val="accent2">
              <a:lumMod val="20000"/>
              <a:lumOff val="80000"/>
            </a:schemeClr>
          </a:solidFill>
        </p:spPr>
        <p:txBody>
          <a:bodyPr/>
          <a:lstStyle/>
          <a:p>
            <a:endParaRPr lang="en-US"/>
          </a:p>
        </p:txBody>
      </p:sp>
      <p:sp>
        <p:nvSpPr>
          <p:cNvPr id="14" name="Picture Placeholder 2">
            <a:extLst>
              <a:ext uri="{FF2B5EF4-FFF2-40B4-BE49-F238E27FC236}">
                <a16:creationId xmlns:a16="http://schemas.microsoft.com/office/drawing/2014/main" id="{A54008DF-771E-AB36-F8DE-0C906AF75DCF}"/>
              </a:ext>
            </a:extLst>
          </p:cNvPr>
          <p:cNvSpPr>
            <a:spLocks noGrp="1"/>
          </p:cNvSpPr>
          <p:nvPr>
            <p:ph type="pic" sz="quarter" idx="16"/>
          </p:nvPr>
        </p:nvSpPr>
        <p:spPr>
          <a:xfrm>
            <a:off x="6095017" y="4020626"/>
            <a:ext cx="1863725" cy="1863725"/>
          </a:xfrm>
          <a:prstGeom prst="rect">
            <a:avLst/>
          </a:prstGeom>
          <a:solidFill>
            <a:schemeClr val="accent2">
              <a:lumMod val="20000"/>
              <a:lumOff val="80000"/>
            </a:schemeClr>
          </a:solidFill>
        </p:spPr>
        <p:txBody>
          <a:bodyPr/>
          <a:lstStyle/>
          <a:p>
            <a:endParaRPr lang="en-US"/>
          </a:p>
        </p:txBody>
      </p:sp>
      <p:sp>
        <p:nvSpPr>
          <p:cNvPr id="15" name="Picture Placeholder 2">
            <a:extLst>
              <a:ext uri="{FF2B5EF4-FFF2-40B4-BE49-F238E27FC236}">
                <a16:creationId xmlns:a16="http://schemas.microsoft.com/office/drawing/2014/main" id="{779D81A3-2CFB-0567-BCF5-0F5F4AEB08DA}"/>
              </a:ext>
            </a:extLst>
          </p:cNvPr>
          <p:cNvSpPr>
            <a:spLocks noGrp="1"/>
          </p:cNvSpPr>
          <p:nvPr>
            <p:ph type="pic" sz="quarter" idx="17"/>
          </p:nvPr>
        </p:nvSpPr>
        <p:spPr>
          <a:xfrm>
            <a:off x="8520599" y="4020626"/>
            <a:ext cx="1863725" cy="1863725"/>
          </a:xfrm>
          <a:prstGeom prst="rect">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279985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3" name="Picture Placeholder 2">
            <a:extLst>
              <a:ext uri="{FF2B5EF4-FFF2-40B4-BE49-F238E27FC236}">
                <a16:creationId xmlns:a16="http://schemas.microsoft.com/office/drawing/2014/main" id="{8AED51B2-3D64-1CE9-AEE0-F737D53CB515}"/>
              </a:ext>
            </a:extLst>
          </p:cNvPr>
          <p:cNvSpPr>
            <a:spLocks noGrp="1"/>
          </p:cNvSpPr>
          <p:nvPr>
            <p:ph type="pic" sz="quarter" idx="10"/>
          </p:nvPr>
        </p:nvSpPr>
        <p:spPr>
          <a:xfrm>
            <a:off x="1312791" y="1785655"/>
            <a:ext cx="1863725" cy="1863725"/>
          </a:xfrm>
          <a:prstGeom prst="rect">
            <a:avLst/>
          </a:prstGeom>
          <a:solidFill>
            <a:schemeClr val="accent2">
              <a:lumMod val="20000"/>
              <a:lumOff val="80000"/>
            </a:schemeClr>
          </a:solidFill>
        </p:spPr>
        <p:txBody>
          <a:bodyPr/>
          <a:lstStyle/>
          <a:p>
            <a:endParaRPr lang="en-US" dirty="0"/>
          </a:p>
        </p:txBody>
      </p:sp>
      <p:sp>
        <p:nvSpPr>
          <p:cNvPr id="16" name="Picture Placeholder 2">
            <a:extLst>
              <a:ext uri="{FF2B5EF4-FFF2-40B4-BE49-F238E27FC236}">
                <a16:creationId xmlns:a16="http://schemas.microsoft.com/office/drawing/2014/main" id="{AA60F4AA-6641-C9DE-08FB-A13E7E324D00}"/>
              </a:ext>
            </a:extLst>
          </p:cNvPr>
          <p:cNvSpPr>
            <a:spLocks noGrp="1"/>
          </p:cNvSpPr>
          <p:nvPr>
            <p:ph type="pic" sz="quarter" idx="11"/>
          </p:nvPr>
        </p:nvSpPr>
        <p:spPr>
          <a:xfrm>
            <a:off x="3177776" y="3649380"/>
            <a:ext cx="1863725" cy="1863725"/>
          </a:xfrm>
          <a:prstGeom prst="rect">
            <a:avLst/>
          </a:prstGeom>
          <a:solidFill>
            <a:schemeClr val="accent2">
              <a:lumMod val="20000"/>
              <a:lumOff val="80000"/>
            </a:schemeClr>
          </a:solidFill>
        </p:spPr>
        <p:txBody>
          <a:bodyPr/>
          <a:lstStyle/>
          <a:p>
            <a:endParaRPr lang="en-US" dirty="0"/>
          </a:p>
        </p:txBody>
      </p:sp>
      <p:sp>
        <p:nvSpPr>
          <p:cNvPr id="17" name="Picture Placeholder 2">
            <a:extLst>
              <a:ext uri="{FF2B5EF4-FFF2-40B4-BE49-F238E27FC236}">
                <a16:creationId xmlns:a16="http://schemas.microsoft.com/office/drawing/2014/main" id="{8974C072-08F3-45EE-182D-62B4E747799A}"/>
              </a:ext>
            </a:extLst>
          </p:cNvPr>
          <p:cNvSpPr>
            <a:spLocks noGrp="1"/>
          </p:cNvSpPr>
          <p:nvPr>
            <p:ph type="pic" sz="quarter" idx="12"/>
          </p:nvPr>
        </p:nvSpPr>
        <p:spPr>
          <a:xfrm>
            <a:off x="5041501" y="1785654"/>
            <a:ext cx="1863725" cy="1863725"/>
          </a:xfrm>
          <a:prstGeom prst="rect">
            <a:avLst/>
          </a:prstGeom>
          <a:solidFill>
            <a:schemeClr val="accent2">
              <a:lumMod val="20000"/>
              <a:lumOff val="80000"/>
            </a:schemeClr>
          </a:solidFill>
        </p:spPr>
        <p:txBody>
          <a:bodyPr/>
          <a:lstStyle/>
          <a:p>
            <a:endParaRPr lang="en-US"/>
          </a:p>
        </p:txBody>
      </p:sp>
      <p:sp>
        <p:nvSpPr>
          <p:cNvPr id="18" name="Picture Placeholder 2">
            <a:extLst>
              <a:ext uri="{FF2B5EF4-FFF2-40B4-BE49-F238E27FC236}">
                <a16:creationId xmlns:a16="http://schemas.microsoft.com/office/drawing/2014/main" id="{40F468F7-159D-8412-9BB6-CBD36C7665F2}"/>
              </a:ext>
            </a:extLst>
          </p:cNvPr>
          <p:cNvSpPr>
            <a:spLocks noGrp="1"/>
          </p:cNvSpPr>
          <p:nvPr>
            <p:ph type="pic" sz="quarter" idx="13"/>
          </p:nvPr>
        </p:nvSpPr>
        <p:spPr>
          <a:xfrm>
            <a:off x="6905226" y="3649379"/>
            <a:ext cx="1863725" cy="1863725"/>
          </a:xfrm>
          <a:prstGeom prst="rect">
            <a:avLst/>
          </a:prstGeom>
          <a:solidFill>
            <a:schemeClr val="accent2">
              <a:lumMod val="20000"/>
              <a:lumOff val="80000"/>
            </a:schemeClr>
          </a:solidFill>
        </p:spPr>
        <p:txBody>
          <a:bodyPr/>
          <a:lstStyle/>
          <a:p>
            <a:endParaRPr lang="en-US"/>
          </a:p>
        </p:txBody>
      </p:sp>
      <p:sp>
        <p:nvSpPr>
          <p:cNvPr id="19" name="Picture Placeholder 2">
            <a:extLst>
              <a:ext uri="{FF2B5EF4-FFF2-40B4-BE49-F238E27FC236}">
                <a16:creationId xmlns:a16="http://schemas.microsoft.com/office/drawing/2014/main" id="{F472D2AC-D3D3-4B0A-7FCA-9DCC96C2050F}"/>
              </a:ext>
            </a:extLst>
          </p:cNvPr>
          <p:cNvSpPr>
            <a:spLocks noGrp="1"/>
          </p:cNvSpPr>
          <p:nvPr>
            <p:ph type="pic" sz="quarter" idx="14"/>
          </p:nvPr>
        </p:nvSpPr>
        <p:spPr>
          <a:xfrm>
            <a:off x="8768951" y="1785653"/>
            <a:ext cx="1863725" cy="1863725"/>
          </a:xfrm>
          <a:prstGeom prst="rect">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2934380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93925A50-4A19-A2E4-568C-64BAC95DF585}"/>
              </a:ext>
            </a:extLst>
          </p:cNvPr>
          <p:cNvSpPr>
            <a:spLocks noGrp="1"/>
          </p:cNvSpPr>
          <p:nvPr>
            <p:ph type="pic" sz="quarter" idx="11"/>
          </p:nvPr>
        </p:nvSpPr>
        <p:spPr>
          <a:xfrm>
            <a:off x="2513806" y="1147763"/>
            <a:ext cx="3288788" cy="1856582"/>
          </a:xfrm>
          <a:prstGeom prst="rect">
            <a:avLst/>
          </a:prstGeom>
          <a:solidFill>
            <a:schemeClr val="accent2">
              <a:lumMod val="20000"/>
              <a:lumOff val="80000"/>
            </a:schemeClr>
          </a:solidFill>
        </p:spPr>
        <p:txBody>
          <a:bodyPr/>
          <a:lstStyle/>
          <a:p>
            <a:endParaRPr lang="en-US"/>
          </a:p>
        </p:txBody>
      </p:sp>
      <p:sp>
        <p:nvSpPr>
          <p:cNvPr id="22" name="Picture Placeholder 3">
            <a:extLst>
              <a:ext uri="{FF2B5EF4-FFF2-40B4-BE49-F238E27FC236}">
                <a16:creationId xmlns:a16="http://schemas.microsoft.com/office/drawing/2014/main" id="{C130B33B-22C3-98F3-D919-2BA0EEDD7552}"/>
              </a:ext>
            </a:extLst>
          </p:cNvPr>
          <p:cNvSpPr>
            <a:spLocks noGrp="1"/>
          </p:cNvSpPr>
          <p:nvPr>
            <p:ph type="pic" sz="quarter" idx="12"/>
          </p:nvPr>
        </p:nvSpPr>
        <p:spPr>
          <a:xfrm>
            <a:off x="6510057" y="1110456"/>
            <a:ext cx="3288788" cy="1856582"/>
          </a:xfrm>
          <a:prstGeom prst="rect">
            <a:avLst/>
          </a:prstGeom>
          <a:solidFill>
            <a:schemeClr val="accent2">
              <a:lumMod val="20000"/>
              <a:lumOff val="80000"/>
            </a:schemeClr>
          </a:solidFill>
        </p:spPr>
        <p:txBody>
          <a:bodyPr/>
          <a:lstStyle/>
          <a:p>
            <a:endParaRPr lang="en-US"/>
          </a:p>
        </p:txBody>
      </p:sp>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20" name="Picture Placeholder 3">
            <a:extLst>
              <a:ext uri="{FF2B5EF4-FFF2-40B4-BE49-F238E27FC236}">
                <a16:creationId xmlns:a16="http://schemas.microsoft.com/office/drawing/2014/main" id="{2352D427-15EE-C910-7317-5B34D6C9F932}"/>
              </a:ext>
            </a:extLst>
          </p:cNvPr>
          <p:cNvSpPr>
            <a:spLocks noGrp="1"/>
          </p:cNvSpPr>
          <p:nvPr>
            <p:ph type="pic" sz="quarter" idx="10"/>
          </p:nvPr>
        </p:nvSpPr>
        <p:spPr>
          <a:xfrm>
            <a:off x="4192588" y="912813"/>
            <a:ext cx="3835400" cy="2398712"/>
          </a:xfrm>
          <a:prstGeom prst="rect">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383051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7064208" y="1275586"/>
            <a:ext cx="4273550" cy="4645025"/>
          </a:xfrm>
          <a:prstGeom prst="rect">
            <a:avLst/>
          </a:prstGeom>
          <a:solidFill>
            <a:schemeClr val="accent2">
              <a:lumMod val="40000"/>
              <a:lumOff val="60000"/>
            </a:schemeClr>
          </a:solidFill>
        </p:spPr>
        <p:txBody>
          <a:bodyPr/>
          <a:lstStyle/>
          <a:p>
            <a:endParaRPr lang="en-US"/>
          </a:p>
        </p:txBody>
      </p:sp>
      <p:sp>
        <p:nvSpPr>
          <p:cNvPr id="8" name="Oval 7">
            <a:extLst>
              <a:ext uri="{FF2B5EF4-FFF2-40B4-BE49-F238E27FC236}">
                <a16:creationId xmlns:a16="http://schemas.microsoft.com/office/drawing/2014/main" id="{397B38AB-E4A3-D598-B1E8-F561155F1D9E}"/>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EADEAD53-D140-0210-A8B0-B9CB87B187C3}"/>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0" name="Text Placeholder 10">
            <a:extLst>
              <a:ext uri="{FF2B5EF4-FFF2-40B4-BE49-F238E27FC236}">
                <a16:creationId xmlns:a16="http://schemas.microsoft.com/office/drawing/2014/main" id="{BE39FE8F-5931-7AEC-A9A6-D15810BF6466}"/>
              </a:ext>
            </a:extLst>
          </p:cNvPr>
          <p:cNvSpPr>
            <a:spLocks noGrp="1"/>
          </p:cNvSpPr>
          <p:nvPr>
            <p:ph type="body" sz="quarter" idx="11"/>
          </p:nvPr>
        </p:nvSpPr>
        <p:spPr>
          <a:xfrm>
            <a:off x="854242" y="3932896"/>
            <a:ext cx="565669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4C32AFAC-5628-2F9A-E2D0-9509C716255A}"/>
              </a:ext>
            </a:extLst>
          </p:cNvPr>
          <p:cNvSpPr>
            <a:spLocks noGrp="1"/>
          </p:cNvSpPr>
          <p:nvPr>
            <p:ph type="body" sz="quarter" idx="14"/>
          </p:nvPr>
        </p:nvSpPr>
        <p:spPr>
          <a:xfrm>
            <a:off x="854242" y="3429000"/>
            <a:ext cx="565669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2861935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Diseño personalizad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0EDC56-DE5B-969D-EE07-E3F30F59648D}"/>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B22B15F-C319-404A-F632-6C8F64526544}"/>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3" name="Picture Placeholder 2">
            <a:extLst>
              <a:ext uri="{FF2B5EF4-FFF2-40B4-BE49-F238E27FC236}">
                <a16:creationId xmlns:a16="http://schemas.microsoft.com/office/drawing/2014/main" id="{B0AE980D-34E4-6B2A-8B9F-953A1AD0EE7E}"/>
              </a:ext>
            </a:extLst>
          </p:cNvPr>
          <p:cNvSpPr>
            <a:spLocks noGrp="1"/>
          </p:cNvSpPr>
          <p:nvPr>
            <p:ph type="pic" sz="quarter" idx="10"/>
          </p:nvPr>
        </p:nvSpPr>
        <p:spPr>
          <a:xfrm>
            <a:off x="1812168" y="1811546"/>
            <a:ext cx="2033587" cy="2033587"/>
          </a:xfrm>
          <a:prstGeom prst="rect">
            <a:avLst/>
          </a:prstGeom>
          <a:solidFill>
            <a:schemeClr val="accent2">
              <a:lumMod val="20000"/>
              <a:lumOff val="80000"/>
            </a:schemeClr>
          </a:solidFill>
        </p:spPr>
        <p:txBody>
          <a:bodyPr/>
          <a:lstStyle/>
          <a:p>
            <a:endParaRPr lang="en-US"/>
          </a:p>
        </p:txBody>
      </p:sp>
      <p:sp>
        <p:nvSpPr>
          <p:cNvPr id="9" name="Picture Placeholder 2">
            <a:extLst>
              <a:ext uri="{FF2B5EF4-FFF2-40B4-BE49-F238E27FC236}">
                <a16:creationId xmlns:a16="http://schemas.microsoft.com/office/drawing/2014/main" id="{21837864-0758-9488-8B5D-72FF0397D954}"/>
              </a:ext>
            </a:extLst>
          </p:cNvPr>
          <p:cNvSpPr>
            <a:spLocks noGrp="1"/>
          </p:cNvSpPr>
          <p:nvPr>
            <p:ph type="pic" sz="quarter" idx="11"/>
          </p:nvPr>
        </p:nvSpPr>
        <p:spPr>
          <a:xfrm>
            <a:off x="3845755" y="3845133"/>
            <a:ext cx="2033587" cy="2033587"/>
          </a:xfrm>
          <a:prstGeom prst="rect">
            <a:avLst/>
          </a:prstGeom>
          <a:solidFill>
            <a:schemeClr val="accent2">
              <a:lumMod val="20000"/>
              <a:lumOff val="80000"/>
            </a:schemeClr>
          </a:solidFill>
        </p:spPr>
        <p:txBody>
          <a:bodyPr/>
          <a:lstStyle/>
          <a:p>
            <a:endParaRPr lang="en-US"/>
          </a:p>
        </p:txBody>
      </p:sp>
      <p:sp>
        <p:nvSpPr>
          <p:cNvPr id="10" name="Picture Placeholder 2">
            <a:extLst>
              <a:ext uri="{FF2B5EF4-FFF2-40B4-BE49-F238E27FC236}">
                <a16:creationId xmlns:a16="http://schemas.microsoft.com/office/drawing/2014/main" id="{2131D835-400F-BA29-7A47-E351B9EB8924}"/>
              </a:ext>
            </a:extLst>
          </p:cNvPr>
          <p:cNvSpPr>
            <a:spLocks noGrp="1"/>
          </p:cNvSpPr>
          <p:nvPr>
            <p:ph type="pic" sz="quarter" idx="12"/>
          </p:nvPr>
        </p:nvSpPr>
        <p:spPr>
          <a:xfrm>
            <a:off x="5879342" y="1810759"/>
            <a:ext cx="4067962" cy="4067962"/>
          </a:xfrm>
          <a:prstGeom prst="rect">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4218177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35EFA4-8A77-208C-02E2-FDA3B3A29E6C}"/>
              </a:ext>
            </a:extLst>
          </p:cNvPr>
          <p:cNvSpPr/>
          <p:nvPr userDrawn="1"/>
        </p:nvSpPr>
        <p:spPr>
          <a:xfrm>
            <a:off x="3341406" y="1862983"/>
            <a:ext cx="2754594" cy="2888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682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799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83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46540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0" y="0"/>
            <a:ext cx="4834550" cy="6858000"/>
          </a:xfrm>
          <a:prstGeom prst="rect">
            <a:avLst/>
          </a:prstGeom>
          <a:solidFill>
            <a:schemeClr val="accent2">
              <a:lumMod val="40000"/>
              <a:lumOff val="60000"/>
            </a:schemeClr>
          </a:solidFill>
        </p:spPr>
        <p:txBody>
          <a:bodyPr/>
          <a:lstStyle/>
          <a:p>
            <a:endParaRPr lang="en-US"/>
          </a:p>
        </p:txBody>
      </p:sp>
      <p:sp>
        <p:nvSpPr>
          <p:cNvPr id="9" name="Oval 8">
            <a:extLst>
              <a:ext uri="{FF2B5EF4-FFF2-40B4-BE49-F238E27FC236}">
                <a16:creationId xmlns:a16="http://schemas.microsoft.com/office/drawing/2014/main" id="{4BFFB1AA-774F-DEC8-988F-F37FBC1058A7}"/>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55C19D7F-D95F-C6DD-3D32-601ACA78827C}"/>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1" name="Text Placeholder 10">
            <a:extLst>
              <a:ext uri="{FF2B5EF4-FFF2-40B4-BE49-F238E27FC236}">
                <a16:creationId xmlns:a16="http://schemas.microsoft.com/office/drawing/2014/main" id="{3E6DB0C0-8117-5B95-384B-86C5046D6145}"/>
              </a:ext>
            </a:extLst>
          </p:cNvPr>
          <p:cNvSpPr>
            <a:spLocks noGrp="1"/>
          </p:cNvSpPr>
          <p:nvPr>
            <p:ph type="body" sz="quarter" idx="11"/>
          </p:nvPr>
        </p:nvSpPr>
        <p:spPr>
          <a:xfrm>
            <a:off x="5720442" y="3226107"/>
            <a:ext cx="5656693"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2" name="Text Placeholder 10">
            <a:extLst>
              <a:ext uri="{FF2B5EF4-FFF2-40B4-BE49-F238E27FC236}">
                <a16:creationId xmlns:a16="http://schemas.microsoft.com/office/drawing/2014/main" id="{5EC39633-1538-DC59-2C6F-4155BAB8C3B7}"/>
              </a:ext>
            </a:extLst>
          </p:cNvPr>
          <p:cNvSpPr>
            <a:spLocks noGrp="1"/>
          </p:cNvSpPr>
          <p:nvPr>
            <p:ph type="body" sz="quarter" idx="12"/>
          </p:nvPr>
        </p:nvSpPr>
        <p:spPr>
          <a:xfrm>
            <a:off x="5720442" y="4971930"/>
            <a:ext cx="5656693" cy="912473"/>
          </a:xfrm>
          <a:prstGeom prst="rect">
            <a:avLst/>
          </a:prstGeom>
        </p:spPr>
        <p:txBody>
          <a:bodyPr/>
          <a:lstStyle>
            <a:lvl1pPr marL="0" indent="0">
              <a:buNone/>
              <a:defRPr lang="en-US" sz="1200" b="0" i="0" smtClean="0">
                <a:effectLst/>
                <a:latin typeface="+mn-lt"/>
              </a:defRPr>
            </a:lvl1pPr>
          </a:lstStyle>
          <a:p>
            <a:endParaRPr lang="en-US" dirty="0"/>
          </a:p>
        </p:txBody>
      </p:sp>
      <p:sp>
        <p:nvSpPr>
          <p:cNvPr id="13" name="Text Placeholder 10">
            <a:extLst>
              <a:ext uri="{FF2B5EF4-FFF2-40B4-BE49-F238E27FC236}">
                <a16:creationId xmlns:a16="http://schemas.microsoft.com/office/drawing/2014/main" id="{EDB628AD-4236-5E21-9B8A-DE722228C56F}"/>
              </a:ext>
            </a:extLst>
          </p:cNvPr>
          <p:cNvSpPr>
            <a:spLocks noGrp="1"/>
          </p:cNvSpPr>
          <p:nvPr>
            <p:ph type="body" sz="quarter" idx="13"/>
          </p:nvPr>
        </p:nvSpPr>
        <p:spPr>
          <a:xfrm>
            <a:off x="5720442" y="4515694"/>
            <a:ext cx="5656693" cy="253564"/>
          </a:xfrm>
          <a:prstGeom prst="rect">
            <a:avLst/>
          </a:prstGeom>
        </p:spPr>
        <p:txBody>
          <a:bodyPr/>
          <a:lstStyle>
            <a:lvl1pPr>
              <a:defRPr lang="en-US" sz="2000" b="1" i="0" dirty="0">
                <a:solidFill>
                  <a:schemeClr val="tx2"/>
                </a:solidFill>
                <a:effectLst/>
                <a:latin typeface="Montserrat SemiBold" pitchFamily="2" charset="77"/>
              </a:defRPr>
            </a:lvl1pPr>
          </a:lstStyle>
          <a:p>
            <a:pPr marL="0" lvl="0" indent="0">
              <a:buNone/>
            </a:pPr>
            <a:endParaRPr lang="en-US" dirty="0"/>
          </a:p>
        </p:txBody>
      </p:sp>
      <p:sp>
        <p:nvSpPr>
          <p:cNvPr id="14" name="Text Placeholder 10">
            <a:extLst>
              <a:ext uri="{FF2B5EF4-FFF2-40B4-BE49-F238E27FC236}">
                <a16:creationId xmlns:a16="http://schemas.microsoft.com/office/drawing/2014/main" id="{D59B2A64-45F8-EA08-770C-1932FC57B514}"/>
              </a:ext>
            </a:extLst>
          </p:cNvPr>
          <p:cNvSpPr>
            <a:spLocks noGrp="1"/>
          </p:cNvSpPr>
          <p:nvPr>
            <p:ph type="body" sz="quarter" idx="14"/>
          </p:nvPr>
        </p:nvSpPr>
        <p:spPr>
          <a:xfrm>
            <a:off x="5720442" y="2722211"/>
            <a:ext cx="5656693"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91094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796705" y="620162"/>
            <a:ext cx="2534970" cy="5617675"/>
          </a:xfrm>
          <a:prstGeom prst="rect">
            <a:avLst/>
          </a:prstGeom>
          <a:solidFill>
            <a:schemeClr val="accent2">
              <a:lumMod val="40000"/>
              <a:lumOff val="60000"/>
            </a:schemeClr>
          </a:solidFill>
        </p:spPr>
        <p:txBody>
          <a:bodyPr/>
          <a:lstStyle/>
          <a:p>
            <a:endParaRPr lang="en-US"/>
          </a:p>
        </p:txBody>
      </p:sp>
      <p:sp>
        <p:nvSpPr>
          <p:cNvPr id="4" name="Picture Placeholder 2">
            <a:extLst>
              <a:ext uri="{FF2B5EF4-FFF2-40B4-BE49-F238E27FC236}">
                <a16:creationId xmlns:a16="http://schemas.microsoft.com/office/drawing/2014/main" id="{1DA28F2C-04B0-756A-4DE3-B0CB7CC4E59F}"/>
              </a:ext>
            </a:extLst>
          </p:cNvPr>
          <p:cNvSpPr>
            <a:spLocks noGrp="1"/>
          </p:cNvSpPr>
          <p:nvPr>
            <p:ph type="pic" sz="quarter" idx="11"/>
          </p:nvPr>
        </p:nvSpPr>
        <p:spPr>
          <a:xfrm>
            <a:off x="3561030" y="3322622"/>
            <a:ext cx="2534970" cy="2915215"/>
          </a:xfrm>
          <a:prstGeom prst="rect">
            <a:avLst/>
          </a:pr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B60C4050-7ECF-65A7-76C2-619144141E6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65AE711-34F4-BD36-89E0-5C0BEB365725}"/>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78B4E36F-88D0-B5E6-33FD-B452269E3E8C}"/>
              </a:ext>
            </a:extLst>
          </p:cNvPr>
          <p:cNvSpPr>
            <a:spLocks noGrp="1"/>
          </p:cNvSpPr>
          <p:nvPr>
            <p:ph type="body" sz="quarter" idx="12"/>
          </p:nvPr>
        </p:nvSpPr>
        <p:spPr>
          <a:xfrm>
            <a:off x="3691571" y="1442928"/>
            <a:ext cx="2404429" cy="1394401"/>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7BE34058-C31F-D099-3E60-CF7B33376527}"/>
              </a:ext>
            </a:extLst>
          </p:cNvPr>
          <p:cNvSpPr>
            <a:spLocks noGrp="1"/>
          </p:cNvSpPr>
          <p:nvPr>
            <p:ph type="body" sz="quarter" idx="14"/>
          </p:nvPr>
        </p:nvSpPr>
        <p:spPr>
          <a:xfrm>
            <a:off x="3691571" y="939031"/>
            <a:ext cx="2404429" cy="387485"/>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
        <p:nvSpPr>
          <p:cNvPr id="11" name="Text Placeholder 10">
            <a:extLst>
              <a:ext uri="{FF2B5EF4-FFF2-40B4-BE49-F238E27FC236}">
                <a16:creationId xmlns:a16="http://schemas.microsoft.com/office/drawing/2014/main" id="{03813399-B6C0-A329-8F9C-31CB41F48A6C}"/>
              </a:ext>
            </a:extLst>
          </p:cNvPr>
          <p:cNvSpPr>
            <a:spLocks noGrp="1"/>
          </p:cNvSpPr>
          <p:nvPr>
            <p:ph type="body" sz="quarter" idx="15"/>
          </p:nvPr>
        </p:nvSpPr>
        <p:spPr>
          <a:xfrm>
            <a:off x="6896453" y="1924975"/>
            <a:ext cx="4498842" cy="1394401"/>
          </a:xfrm>
          <a:prstGeom prst="rect">
            <a:avLst/>
          </a:prstGeom>
        </p:spPr>
        <p:txBody>
          <a:bodyPr/>
          <a:lstStyle>
            <a:lvl1pPr marL="0" indent="0">
              <a:buNone/>
              <a:defRPr lang="en-US" sz="1200" b="0" i="0" smtClean="0">
                <a:effectLst/>
                <a:latin typeface="+mj-lt"/>
              </a:defRPr>
            </a:lvl1pPr>
          </a:lstStyle>
          <a:p>
            <a:endParaRPr lang="en-US" dirty="0"/>
          </a:p>
        </p:txBody>
      </p:sp>
      <p:sp>
        <p:nvSpPr>
          <p:cNvPr id="13" name="Text Placeholder 10">
            <a:extLst>
              <a:ext uri="{FF2B5EF4-FFF2-40B4-BE49-F238E27FC236}">
                <a16:creationId xmlns:a16="http://schemas.microsoft.com/office/drawing/2014/main" id="{72AF0321-2528-7401-0DF8-C2BA1C7BD5F6}"/>
              </a:ext>
            </a:extLst>
          </p:cNvPr>
          <p:cNvSpPr>
            <a:spLocks noGrp="1"/>
          </p:cNvSpPr>
          <p:nvPr>
            <p:ph type="body" sz="quarter" idx="17"/>
          </p:nvPr>
        </p:nvSpPr>
        <p:spPr>
          <a:xfrm>
            <a:off x="6896453" y="3744810"/>
            <a:ext cx="4498842" cy="1394401"/>
          </a:xfrm>
          <a:prstGeom prst="rect">
            <a:avLst/>
          </a:prstGeom>
        </p:spPr>
        <p:txBody>
          <a:bodyPr/>
          <a:lstStyle>
            <a:lvl1pPr marL="0" indent="0">
              <a:buNone/>
              <a:defRPr lang="en-US" sz="1200" b="0" i="0" smtClean="0">
                <a:effectLst/>
                <a:latin typeface="+mj-lt"/>
              </a:defRPr>
            </a:lvl1pPr>
          </a:lstStyle>
          <a:p>
            <a:endParaRPr lang="en-US" dirty="0"/>
          </a:p>
        </p:txBody>
      </p:sp>
    </p:spTree>
    <p:extLst>
      <p:ext uri="{BB962C8B-B14F-4D97-AF65-F5344CB8AC3E}">
        <p14:creationId xmlns:p14="http://schemas.microsoft.com/office/powerpoint/2010/main" val="22564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0" y="0"/>
            <a:ext cx="12192000" cy="3041964"/>
          </a:xfrm>
          <a:prstGeom prst="rect">
            <a:avLst/>
          </a:prstGeom>
          <a:solidFill>
            <a:schemeClr val="accent2">
              <a:lumMod val="40000"/>
              <a:lumOff val="60000"/>
            </a:schemeClr>
          </a:solidFill>
        </p:spPr>
        <p:txBody>
          <a:bodyPr/>
          <a:lstStyle/>
          <a:p>
            <a:endParaRPr lang="en-US"/>
          </a:p>
        </p:txBody>
      </p:sp>
    </p:spTree>
    <p:extLst>
      <p:ext uri="{BB962C8B-B14F-4D97-AF65-F5344CB8AC3E}">
        <p14:creationId xmlns:p14="http://schemas.microsoft.com/office/powerpoint/2010/main" val="10208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0" y="0"/>
            <a:ext cx="3023857" cy="3429000"/>
          </a:xfrm>
          <a:prstGeom prst="rect">
            <a:avLst/>
          </a:prstGeom>
          <a:solidFill>
            <a:schemeClr val="accent2">
              <a:lumMod val="40000"/>
              <a:lumOff val="60000"/>
            </a:schemeClr>
          </a:solidFill>
        </p:spPr>
        <p:txBody>
          <a:bodyPr/>
          <a:lstStyle/>
          <a:p>
            <a:endParaRPr lang="en-US"/>
          </a:p>
        </p:txBody>
      </p:sp>
      <p:sp>
        <p:nvSpPr>
          <p:cNvPr id="4" name="Picture Placeholder 2">
            <a:extLst>
              <a:ext uri="{FF2B5EF4-FFF2-40B4-BE49-F238E27FC236}">
                <a16:creationId xmlns:a16="http://schemas.microsoft.com/office/drawing/2014/main" id="{6B48DD88-22D7-2379-0F50-C338459279DD}"/>
              </a:ext>
            </a:extLst>
          </p:cNvPr>
          <p:cNvSpPr>
            <a:spLocks noGrp="1"/>
          </p:cNvSpPr>
          <p:nvPr>
            <p:ph type="pic" sz="quarter" idx="11"/>
          </p:nvPr>
        </p:nvSpPr>
        <p:spPr>
          <a:xfrm>
            <a:off x="3023857" y="3429000"/>
            <a:ext cx="3072143" cy="3429000"/>
          </a:xfrm>
          <a:prstGeom prst="rect">
            <a:avLst/>
          </a:prstGeom>
          <a:solidFill>
            <a:schemeClr val="accent2">
              <a:lumMod val="40000"/>
              <a:lumOff val="60000"/>
            </a:schemeClr>
          </a:solidFill>
        </p:spPr>
        <p:txBody>
          <a:bodyPr/>
          <a:lstStyle/>
          <a:p>
            <a:endParaRPr lang="en-US"/>
          </a:p>
        </p:txBody>
      </p:sp>
      <p:sp>
        <p:nvSpPr>
          <p:cNvPr id="8" name="Oval 7">
            <a:extLst>
              <a:ext uri="{FF2B5EF4-FFF2-40B4-BE49-F238E27FC236}">
                <a16:creationId xmlns:a16="http://schemas.microsoft.com/office/drawing/2014/main" id="{5BCFCA9F-3330-1C96-5DD2-ECE8EE695840}"/>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7435EA8-C3F5-C372-B71D-00F145B0488D}"/>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10" name="Text Placeholder 10">
            <a:extLst>
              <a:ext uri="{FF2B5EF4-FFF2-40B4-BE49-F238E27FC236}">
                <a16:creationId xmlns:a16="http://schemas.microsoft.com/office/drawing/2014/main" id="{F7BD96E4-3884-49F1-45E6-AAD794BE56CF}"/>
              </a:ext>
            </a:extLst>
          </p:cNvPr>
          <p:cNvSpPr>
            <a:spLocks noGrp="1"/>
          </p:cNvSpPr>
          <p:nvPr>
            <p:ph type="body" sz="quarter" idx="12"/>
          </p:nvPr>
        </p:nvSpPr>
        <p:spPr>
          <a:xfrm>
            <a:off x="7086600" y="3226107"/>
            <a:ext cx="4290535"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1" name="Text Placeholder 10">
            <a:extLst>
              <a:ext uri="{FF2B5EF4-FFF2-40B4-BE49-F238E27FC236}">
                <a16:creationId xmlns:a16="http://schemas.microsoft.com/office/drawing/2014/main" id="{48908904-E329-F1A6-1798-CDA99B4FC38C}"/>
              </a:ext>
            </a:extLst>
          </p:cNvPr>
          <p:cNvSpPr>
            <a:spLocks noGrp="1"/>
          </p:cNvSpPr>
          <p:nvPr>
            <p:ph type="body" sz="quarter" idx="14"/>
          </p:nvPr>
        </p:nvSpPr>
        <p:spPr>
          <a:xfrm>
            <a:off x="7086600" y="2722211"/>
            <a:ext cx="4290535"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160108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0" y="0"/>
            <a:ext cx="12192000" cy="6858000"/>
          </a:xfrm>
          <a:prstGeom prst="rect">
            <a:avLst/>
          </a:prstGeom>
          <a:solidFill>
            <a:schemeClr val="accent2">
              <a:lumMod val="40000"/>
              <a:lumOff val="60000"/>
            </a:schemeClr>
          </a:solidFill>
        </p:spPr>
        <p:txBody>
          <a:bodyPr/>
          <a:lstStyle/>
          <a:p>
            <a:endParaRPr lang="en-US"/>
          </a:p>
        </p:txBody>
      </p:sp>
    </p:spTree>
    <p:extLst>
      <p:ext uri="{BB962C8B-B14F-4D97-AF65-F5344CB8AC3E}">
        <p14:creationId xmlns:p14="http://schemas.microsoft.com/office/powerpoint/2010/main" val="324622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71DB42-F51E-3564-C751-09F259125411}"/>
              </a:ext>
            </a:extLst>
          </p:cNvPr>
          <p:cNvSpPr>
            <a:spLocks noGrp="1"/>
          </p:cNvSpPr>
          <p:nvPr>
            <p:ph type="pic" sz="quarter" idx="10"/>
          </p:nvPr>
        </p:nvSpPr>
        <p:spPr>
          <a:xfrm>
            <a:off x="0" y="0"/>
            <a:ext cx="6096000" cy="3429000"/>
          </a:xfrm>
          <a:prstGeom prst="rect">
            <a:avLst/>
          </a:prstGeom>
          <a:solidFill>
            <a:schemeClr val="accent2">
              <a:lumMod val="40000"/>
              <a:lumOff val="60000"/>
            </a:schemeClr>
          </a:solidFill>
        </p:spPr>
        <p:txBody>
          <a:bodyPr/>
          <a:lstStyle/>
          <a:p>
            <a:endParaRPr lang="en-US"/>
          </a:p>
        </p:txBody>
      </p:sp>
      <p:sp>
        <p:nvSpPr>
          <p:cNvPr id="4" name="Picture Placeholder 2">
            <a:extLst>
              <a:ext uri="{FF2B5EF4-FFF2-40B4-BE49-F238E27FC236}">
                <a16:creationId xmlns:a16="http://schemas.microsoft.com/office/drawing/2014/main" id="{9436D730-4A40-2BAD-082A-BD9F194ACE35}"/>
              </a:ext>
            </a:extLst>
          </p:cNvPr>
          <p:cNvSpPr>
            <a:spLocks noGrp="1"/>
          </p:cNvSpPr>
          <p:nvPr>
            <p:ph type="pic" sz="quarter" idx="11"/>
          </p:nvPr>
        </p:nvSpPr>
        <p:spPr>
          <a:xfrm>
            <a:off x="6096000" y="3429000"/>
            <a:ext cx="6096000" cy="3429000"/>
          </a:xfrm>
          <a:prstGeom prst="rect">
            <a:avLst/>
          </a:prstGeom>
          <a:solidFill>
            <a:schemeClr val="accent2">
              <a:lumMod val="40000"/>
              <a:lumOff val="60000"/>
            </a:schemeClr>
          </a:solidFill>
        </p:spPr>
        <p:txBody>
          <a:bodyPr/>
          <a:lstStyle/>
          <a:p>
            <a:endParaRPr lang="en-US"/>
          </a:p>
        </p:txBody>
      </p:sp>
      <p:sp>
        <p:nvSpPr>
          <p:cNvPr id="7" name="Oval 6">
            <a:extLst>
              <a:ext uri="{FF2B5EF4-FFF2-40B4-BE49-F238E27FC236}">
                <a16:creationId xmlns:a16="http://schemas.microsoft.com/office/drawing/2014/main" id="{5616BA9D-D34E-0C22-E196-B6DFDEF633A2}"/>
              </a:ext>
            </a:extLst>
          </p:cNvPr>
          <p:cNvSpPr/>
          <p:nvPr userDrawn="1"/>
        </p:nvSpPr>
        <p:spPr>
          <a:xfrm>
            <a:off x="10420538" y="332716"/>
            <a:ext cx="579422" cy="57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690754C-44A4-2257-4576-729AC785B7EA}"/>
              </a:ext>
            </a:extLst>
          </p:cNvPr>
          <p:cNvSpPr>
            <a:spLocks noGrp="1"/>
          </p:cNvSpPr>
          <p:nvPr>
            <p:ph type="sldNum" sz="quarter" idx="4"/>
          </p:nvPr>
        </p:nvSpPr>
        <p:spPr>
          <a:xfrm>
            <a:off x="10384324" y="467026"/>
            <a:ext cx="651850" cy="288941"/>
          </a:xfrm>
          <a:prstGeom prst="rect">
            <a:avLst/>
          </a:prstGeom>
        </p:spPr>
        <p:txBody>
          <a:bodyPr vert="horz" lIns="91440" tIns="45720" rIns="91440" bIns="45720" rtlCol="0" anchor="ctr"/>
          <a:lstStyle>
            <a:lvl1pPr algn="ctr">
              <a:defRPr sz="1400" b="1">
                <a:solidFill>
                  <a:schemeClr val="bg2"/>
                </a:solidFill>
              </a:defRPr>
            </a:lvl1pPr>
          </a:lstStyle>
          <a:p>
            <a:fld id="{DD42754F-0B62-BB43-A2E4-46EE8B5A483D}" type="slidenum">
              <a:rPr lang="en-US" smtClean="0"/>
              <a:pPr/>
              <a:t>‹#›</a:t>
            </a:fld>
            <a:endParaRPr lang="en-US" dirty="0"/>
          </a:p>
        </p:txBody>
      </p:sp>
      <p:sp>
        <p:nvSpPr>
          <p:cNvPr id="9" name="Text Placeholder 10">
            <a:extLst>
              <a:ext uri="{FF2B5EF4-FFF2-40B4-BE49-F238E27FC236}">
                <a16:creationId xmlns:a16="http://schemas.microsoft.com/office/drawing/2014/main" id="{FE820D45-A313-E36C-537F-FC04312C14CC}"/>
              </a:ext>
            </a:extLst>
          </p:cNvPr>
          <p:cNvSpPr>
            <a:spLocks noGrp="1"/>
          </p:cNvSpPr>
          <p:nvPr>
            <p:ph type="body" sz="quarter" idx="12"/>
          </p:nvPr>
        </p:nvSpPr>
        <p:spPr>
          <a:xfrm>
            <a:off x="654460" y="4812429"/>
            <a:ext cx="4213375"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0" name="Text Placeholder 10">
            <a:extLst>
              <a:ext uri="{FF2B5EF4-FFF2-40B4-BE49-F238E27FC236}">
                <a16:creationId xmlns:a16="http://schemas.microsoft.com/office/drawing/2014/main" id="{2A37F9D6-7463-6AE5-BD5E-5A4C72392ABF}"/>
              </a:ext>
            </a:extLst>
          </p:cNvPr>
          <p:cNvSpPr>
            <a:spLocks noGrp="1"/>
          </p:cNvSpPr>
          <p:nvPr>
            <p:ph type="body" sz="quarter" idx="14"/>
          </p:nvPr>
        </p:nvSpPr>
        <p:spPr>
          <a:xfrm>
            <a:off x="654460" y="4308533"/>
            <a:ext cx="4213375"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
        <p:nvSpPr>
          <p:cNvPr id="11" name="Text Placeholder 10">
            <a:extLst>
              <a:ext uri="{FF2B5EF4-FFF2-40B4-BE49-F238E27FC236}">
                <a16:creationId xmlns:a16="http://schemas.microsoft.com/office/drawing/2014/main" id="{3679EACE-ED23-38E5-4734-99A29BDDD980}"/>
              </a:ext>
            </a:extLst>
          </p:cNvPr>
          <p:cNvSpPr>
            <a:spLocks noGrp="1"/>
          </p:cNvSpPr>
          <p:nvPr>
            <p:ph type="body" sz="quarter" idx="15"/>
          </p:nvPr>
        </p:nvSpPr>
        <p:spPr>
          <a:xfrm>
            <a:off x="6822799" y="1761413"/>
            <a:ext cx="4213375" cy="912473"/>
          </a:xfrm>
          <a:prstGeom prst="rect">
            <a:avLst/>
          </a:prstGeom>
        </p:spPr>
        <p:txBody>
          <a:bodyPr/>
          <a:lstStyle>
            <a:lvl1pPr marL="0" indent="0">
              <a:buNone/>
              <a:defRPr lang="en-US" sz="1200" b="0" i="0" smtClean="0">
                <a:effectLst/>
                <a:latin typeface="+mj-lt"/>
              </a:defRPr>
            </a:lvl1pPr>
          </a:lstStyle>
          <a:p>
            <a:endParaRPr lang="en-US" dirty="0"/>
          </a:p>
        </p:txBody>
      </p:sp>
      <p:sp>
        <p:nvSpPr>
          <p:cNvPr id="12" name="Text Placeholder 10">
            <a:extLst>
              <a:ext uri="{FF2B5EF4-FFF2-40B4-BE49-F238E27FC236}">
                <a16:creationId xmlns:a16="http://schemas.microsoft.com/office/drawing/2014/main" id="{372269CF-2419-E7AC-978B-F8303EEF15E3}"/>
              </a:ext>
            </a:extLst>
          </p:cNvPr>
          <p:cNvSpPr>
            <a:spLocks noGrp="1"/>
          </p:cNvSpPr>
          <p:nvPr>
            <p:ph type="body" sz="quarter" idx="16"/>
          </p:nvPr>
        </p:nvSpPr>
        <p:spPr>
          <a:xfrm>
            <a:off x="6822799" y="1257517"/>
            <a:ext cx="4213375" cy="253564"/>
          </a:xfrm>
          <a:prstGeom prst="rect">
            <a:avLst/>
          </a:prstGeom>
        </p:spPr>
        <p:txBody>
          <a:bodyPr/>
          <a:lstStyle>
            <a:lvl1pPr marL="0" indent="0">
              <a:buNone/>
              <a:defRPr lang="en-US" sz="2000" b="1" i="0" smtClean="0">
                <a:solidFill>
                  <a:schemeClr val="tx2"/>
                </a:solidFill>
                <a:effectLst/>
                <a:latin typeface="Montserrat SemiBold" pitchFamily="2" charset="77"/>
              </a:defRPr>
            </a:lvl1pPr>
          </a:lstStyle>
          <a:p>
            <a:endParaRPr lang="en-US" dirty="0"/>
          </a:p>
        </p:txBody>
      </p:sp>
    </p:spTree>
    <p:extLst>
      <p:ext uri="{BB962C8B-B14F-4D97-AF65-F5344CB8AC3E}">
        <p14:creationId xmlns:p14="http://schemas.microsoft.com/office/powerpoint/2010/main" val="494979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79FC919-A0D9-38A7-6AC8-1E92ABA97512}"/>
              </a:ext>
            </a:extLst>
          </p:cNvPr>
          <p:cNvGrpSpPr/>
          <p:nvPr userDrawn="1"/>
        </p:nvGrpSpPr>
        <p:grpSpPr>
          <a:xfrm>
            <a:off x="0" y="-893341"/>
            <a:ext cx="12192000" cy="893342"/>
            <a:chOff x="-1" y="-1778709"/>
            <a:chExt cx="24377651" cy="1778709"/>
          </a:xfrm>
        </p:grpSpPr>
        <p:sp>
          <p:nvSpPr>
            <p:cNvPr id="2" name="Rectángulo 3">
              <a:extLst>
                <a:ext uri="{FF2B5EF4-FFF2-40B4-BE49-F238E27FC236}">
                  <a16:creationId xmlns:a16="http://schemas.microsoft.com/office/drawing/2014/main" id="{9ADF7406-EBD6-38ED-0FC6-AEF7B75B66BD}"/>
                </a:ext>
              </a:extLst>
            </p:cNvPr>
            <p:cNvSpPr/>
            <p:nvPr userDrawn="1"/>
          </p:nvSpPr>
          <p:spPr>
            <a:xfrm>
              <a:off x="-1" y="-1778709"/>
              <a:ext cx="24377651" cy="1778709"/>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BA65DAA7-66F1-4CBF-8ABA-B2963026CB48}"/>
                </a:ext>
              </a:extLst>
            </p:cNvPr>
            <p:cNvSpPr txBox="1"/>
            <p:nvPr userDrawn="1"/>
          </p:nvSpPr>
          <p:spPr>
            <a:xfrm>
              <a:off x="3351928" y="-1193240"/>
              <a:ext cx="5623233" cy="646331"/>
            </a:xfrm>
            <a:prstGeom prst="rect">
              <a:avLst/>
            </a:prstGeom>
            <a:noFill/>
          </p:spPr>
          <p:txBody>
            <a:bodyPr wrap="square" rtlCol="0">
              <a:spAutoFit/>
            </a:bodyPr>
            <a:lstStyle/>
            <a:p>
              <a:r>
                <a:rPr lang="en-US" dirty="0">
                  <a:solidFill>
                    <a:schemeClr val="bg1"/>
                  </a:solidFill>
                  <a:hlinkClick r:id="rId36">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5">
              <a:extLst>
                <a:ext uri="{FF2B5EF4-FFF2-40B4-BE49-F238E27FC236}">
                  <a16:creationId xmlns:a16="http://schemas.microsoft.com/office/drawing/2014/main" id="{92CB193B-CFA5-7F84-2BE7-4A2B9860215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6131060" y="-1688646"/>
              <a:ext cx="2706359" cy="1688646"/>
            </a:xfrm>
            <a:prstGeom prst="rect">
              <a:avLst/>
            </a:prstGeom>
          </p:spPr>
        </p:pic>
        <p:sp>
          <p:nvSpPr>
            <p:cNvPr id="5" name="CuadroTexto 6">
              <a:extLst>
                <a:ext uri="{FF2B5EF4-FFF2-40B4-BE49-F238E27FC236}">
                  <a16:creationId xmlns:a16="http://schemas.microsoft.com/office/drawing/2014/main" id="{B7E24930-A5B3-69CD-348A-DB2D460AB655}"/>
                </a:ext>
              </a:extLst>
            </p:cNvPr>
            <p:cNvSpPr txBox="1"/>
            <p:nvPr userDrawn="1"/>
          </p:nvSpPr>
          <p:spPr>
            <a:xfrm>
              <a:off x="19076730" y="-1205517"/>
              <a:ext cx="5300920" cy="735367"/>
            </a:xfrm>
            <a:prstGeom prst="rect">
              <a:avLst/>
            </a:prstGeom>
            <a:noFill/>
          </p:spPr>
          <p:txBody>
            <a:bodyPr wrap="square" rtlCol="0">
              <a:spAutoFit/>
            </a:bodyPr>
            <a:lstStyle/>
            <a:p>
              <a:r>
                <a:rPr lang="en-US" dirty="0">
                  <a:solidFill>
                    <a:schemeClr val="bg1"/>
                  </a:solidFill>
                  <a:hlinkClick r:id="rId3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7">
              <a:extLst>
                <a:ext uri="{FF2B5EF4-FFF2-40B4-BE49-F238E27FC236}">
                  <a16:creationId xmlns:a16="http://schemas.microsoft.com/office/drawing/2014/main" id="{82879315-FDA3-171A-50D8-41EEAABDC7B3}"/>
                </a:ext>
              </a:extLst>
            </p:cNvPr>
            <p:cNvPicPr>
              <a:picLocks noChangeAspect="1"/>
            </p:cNvPicPr>
            <p:nvPr userDrawn="1"/>
          </p:nvPicPr>
          <p:blipFill rotWithShape="1">
            <a:blip r:embed="rId39" cstate="hqprint">
              <a:extLst>
                <a:ext uri="{28A0092B-C50C-407E-A947-70E740481C1C}">
                  <a14:useLocalDpi xmlns:a14="http://schemas.microsoft.com/office/drawing/2010/main" val="0"/>
                </a:ext>
              </a:extLst>
            </a:blip>
            <a:srcRect t="26389" r="12615" b="30833"/>
            <a:stretch/>
          </p:blipFill>
          <p:spPr>
            <a:xfrm>
              <a:off x="322094" y="-1698368"/>
              <a:ext cx="2707739" cy="1325534"/>
            </a:xfrm>
            <a:prstGeom prst="rect">
              <a:avLst/>
            </a:prstGeom>
          </p:spPr>
        </p:pic>
      </p:grpSp>
    </p:spTree>
    <p:extLst>
      <p:ext uri="{BB962C8B-B14F-4D97-AF65-F5344CB8AC3E}">
        <p14:creationId xmlns:p14="http://schemas.microsoft.com/office/powerpoint/2010/main" val="22849165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8" r:id="rId18"/>
    <p:sldLayoutId id="2147483677" r:id="rId19"/>
    <p:sldLayoutId id="2147483679" r:id="rId20"/>
    <p:sldLayoutId id="2147483680" r:id="rId21"/>
    <p:sldLayoutId id="2147483682" r:id="rId22"/>
    <p:sldLayoutId id="2147483683" r:id="rId23"/>
    <p:sldLayoutId id="2147483690" r:id="rId24"/>
    <p:sldLayoutId id="2147483691" r:id="rId25"/>
    <p:sldLayoutId id="2147483692" r:id="rId26"/>
    <p:sldLayoutId id="2147483694" r:id="rId27"/>
    <p:sldLayoutId id="2147483696" r:id="rId28"/>
    <p:sldLayoutId id="2147483699" r:id="rId29"/>
    <p:sldLayoutId id="2147483700" r:id="rId30"/>
    <p:sldLayoutId id="2147483698" r:id="rId31"/>
    <p:sldLayoutId id="2147483701" r:id="rId32"/>
    <p:sldLayoutId id="2147483702" r:id="rId33"/>
    <p:sldLayoutId id="2147483703" r:id="rId3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3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34.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sz="1400" b="1" dirty="0">
                <a:solidFill>
                  <a:schemeClr val="bg1"/>
                </a:solidFill>
                <a:hlinkClick r:id="rId2">
                  <a:extLst>
                    <a:ext uri="{A12FA001-AC4F-418D-AE19-62706E023703}">
                      <ahyp:hlinkClr xmlns:ahyp="http://schemas.microsoft.com/office/drawing/2018/hyperlinkcolor" val="tx"/>
                    </a:ext>
                  </a:extLst>
                </a:hlinkClick>
              </a:rPr>
              <a:t>Poppins</a:t>
            </a:r>
            <a:r>
              <a:rPr lang="en-US" altLang="ja-JP" sz="1400" b="1" dirty="0">
                <a:solidFill>
                  <a:schemeClr val="bg1"/>
                </a:solidFill>
                <a:latin typeface="+mj-lt"/>
                <a:cs typeface="Calibri" panose="020F0502020204030204" pitchFamily="34" charset="0"/>
              </a:rPr>
              <a:t>  </a:t>
            </a:r>
            <a:r>
              <a:rPr lang="fr-FR" sz="1400" dirty="0">
                <a:solidFill>
                  <a:schemeClr val="bg1"/>
                </a:solidFill>
                <a:latin typeface="+mj-lt"/>
              </a:rPr>
              <a:t>and </a:t>
            </a:r>
            <a:r>
              <a:rPr lang="fr-FR" sz="1400" b="1" dirty="0">
                <a:solidFill>
                  <a:schemeClr val="bg1"/>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4B1E8-9F27-AC9D-CCFD-E74C85D09C90}"/>
              </a:ext>
            </a:extLst>
          </p:cNvPr>
          <p:cNvSpPr>
            <a:spLocks noGrp="1"/>
          </p:cNvSpPr>
          <p:nvPr>
            <p:ph type="sldNum" sz="quarter" idx="4"/>
          </p:nvPr>
        </p:nvSpPr>
        <p:spPr/>
        <p:txBody>
          <a:bodyPr/>
          <a:lstStyle/>
          <a:p>
            <a:fld id="{DD42754F-0B62-BB43-A2E4-46EE8B5A483D}" type="slidenum">
              <a:rPr lang="en-US" smtClean="0"/>
              <a:pPr/>
              <a:t>10</a:t>
            </a:fld>
            <a:endParaRPr lang="en-US" dirty="0"/>
          </a:p>
        </p:txBody>
      </p:sp>
      <p:grpSp>
        <p:nvGrpSpPr>
          <p:cNvPr id="47" name="Graphic 44">
            <a:extLst>
              <a:ext uri="{FF2B5EF4-FFF2-40B4-BE49-F238E27FC236}">
                <a16:creationId xmlns:a16="http://schemas.microsoft.com/office/drawing/2014/main" id="{7CB23206-29BD-BA05-B471-9D6936C0AB20}"/>
              </a:ext>
            </a:extLst>
          </p:cNvPr>
          <p:cNvGrpSpPr/>
          <p:nvPr/>
        </p:nvGrpSpPr>
        <p:grpSpPr>
          <a:xfrm>
            <a:off x="2488599" y="2273634"/>
            <a:ext cx="7084695" cy="4117340"/>
            <a:chOff x="2500630" y="1885950"/>
            <a:chExt cx="7084695" cy="4117340"/>
          </a:xfrm>
        </p:grpSpPr>
        <p:grpSp>
          <p:nvGrpSpPr>
            <p:cNvPr id="48" name="Graphic 44">
              <a:extLst>
                <a:ext uri="{FF2B5EF4-FFF2-40B4-BE49-F238E27FC236}">
                  <a16:creationId xmlns:a16="http://schemas.microsoft.com/office/drawing/2014/main" id="{441FCDFC-235C-C92B-00EF-880E27C6B95F}"/>
                </a:ext>
              </a:extLst>
            </p:cNvPr>
            <p:cNvGrpSpPr/>
            <p:nvPr/>
          </p:nvGrpSpPr>
          <p:grpSpPr>
            <a:xfrm>
              <a:off x="3169920" y="1885950"/>
              <a:ext cx="5746114" cy="4030979"/>
              <a:chOff x="3169920" y="1885950"/>
              <a:chExt cx="5746114" cy="4030979"/>
            </a:xfrm>
          </p:grpSpPr>
          <p:sp>
            <p:nvSpPr>
              <p:cNvPr id="49" name="Freeform 48">
                <a:extLst>
                  <a:ext uri="{FF2B5EF4-FFF2-40B4-BE49-F238E27FC236}">
                    <a16:creationId xmlns:a16="http://schemas.microsoft.com/office/drawing/2014/main" id="{15BF4291-79A1-DDA6-D995-AB7AD173FF2F}"/>
                  </a:ext>
                </a:extLst>
              </p:cNvPr>
              <p:cNvSpPr/>
              <p:nvPr/>
            </p:nvSpPr>
            <p:spPr>
              <a:xfrm>
                <a:off x="3180079" y="1896110"/>
                <a:ext cx="5725795" cy="4010660"/>
              </a:xfrm>
              <a:custGeom>
                <a:avLst/>
                <a:gdLst>
                  <a:gd name="connsiteX0" fmla="*/ 194310 w 5725795"/>
                  <a:gd name="connsiteY0" fmla="*/ 4010660 h 4010660"/>
                  <a:gd name="connsiteX1" fmla="*/ 0 w 5725795"/>
                  <a:gd name="connsiteY1" fmla="*/ 3816350 h 4010660"/>
                  <a:gd name="connsiteX2" fmla="*/ 0 w 5725795"/>
                  <a:gd name="connsiteY2" fmla="*/ 189865 h 4010660"/>
                  <a:gd name="connsiteX3" fmla="*/ 189865 w 5725795"/>
                  <a:gd name="connsiteY3" fmla="*/ 0 h 4010660"/>
                  <a:gd name="connsiteX4" fmla="*/ 5535930 w 5725795"/>
                  <a:gd name="connsiteY4" fmla="*/ 0 h 4010660"/>
                  <a:gd name="connsiteX5" fmla="*/ 5725795 w 5725795"/>
                  <a:gd name="connsiteY5" fmla="*/ 189865 h 4010660"/>
                  <a:gd name="connsiteX6" fmla="*/ 5725795 w 5725795"/>
                  <a:gd name="connsiteY6" fmla="*/ 3816350 h 4010660"/>
                  <a:gd name="connsiteX7" fmla="*/ 5531485 w 5725795"/>
                  <a:gd name="connsiteY7" fmla="*/ 4010660 h 4010660"/>
                  <a:gd name="connsiteX8" fmla="*/ 194310 w 5725795"/>
                  <a:gd name="connsiteY8" fmla="*/ 4010660 h 40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5795" h="4010660">
                    <a:moveTo>
                      <a:pt x="194310" y="4010660"/>
                    </a:moveTo>
                    <a:cubicBezTo>
                      <a:pt x="86995" y="4010660"/>
                      <a:pt x="0" y="3923665"/>
                      <a:pt x="0" y="3816350"/>
                    </a:cubicBezTo>
                    <a:lnTo>
                      <a:pt x="0" y="189865"/>
                    </a:lnTo>
                    <a:cubicBezTo>
                      <a:pt x="0" y="85090"/>
                      <a:pt x="85090" y="0"/>
                      <a:pt x="189865" y="0"/>
                    </a:cubicBezTo>
                    <a:lnTo>
                      <a:pt x="5535930" y="0"/>
                    </a:lnTo>
                    <a:cubicBezTo>
                      <a:pt x="5640705" y="0"/>
                      <a:pt x="5725795" y="85090"/>
                      <a:pt x="5725795" y="189865"/>
                    </a:cubicBezTo>
                    <a:lnTo>
                      <a:pt x="5725795" y="3816350"/>
                    </a:lnTo>
                    <a:cubicBezTo>
                      <a:pt x="5725795" y="3923665"/>
                      <a:pt x="5638801" y="4010660"/>
                      <a:pt x="5531485" y="4010660"/>
                    </a:cubicBezTo>
                    <a:lnTo>
                      <a:pt x="194310" y="4010660"/>
                    </a:lnTo>
                    <a:close/>
                  </a:path>
                </a:pathLst>
              </a:custGeom>
              <a:solidFill>
                <a:srgbClr val="000000"/>
              </a:solidFill>
              <a:ln w="63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B1D891E-FFD1-D637-40E5-8CC2BB75B88F}"/>
                  </a:ext>
                </a:extLst>
              </p:cNvPr>
              <p:cNvSpPr/>
              <p:nvPr/>
            </p:nvSpPr>
            <p:spPr>
              <a:xfrm>
                <a:off x="3169920" y="1885950"/>
                <a:ext cx="5746114" cy="4030979"/>
              </a:xfrm>
              <a:custGeom>
                <a:avLst/>
                <a:gdLst>
                  <a:gd name="connsiteX0" fmla="*/ 5546090 w 5746114"/>
                  <a:gd name="connsiteY0" fmla="*/ 20955 h 4030979"/>
                  <a:gd name="connsiteX1" fmla="*/ 5725160 w 5746114"/>
                  <a:gd name="connsiteY1" fmla="*/ 200025 h 4030979"/>
                  <a:gd name="connsiteX2" fmla="*/ 5725160 w 5746114"/>
                  <a:gd name="connsiteY2" fmla="*/ 3826510 h 4030979"/>
                  <a:gd name="connsiteX3" fmla="*/ 5541645 w 5746114"/>
                  <a:gd name="connsiteY3" fmla="*/ 4010025 h 4030979"/>
                  <a:gd name="connsiteX4" fmla="*/ 204470 w 5746114"/>
                  <a:gd name="connsiteY4" fmla="*/ 4010025 h 4030979"/>
                  <a:gd name="connsiteX5" fmla="*/ 20955 w 5746114"/>
                  <a:gd name="connsiteY5" fmla="*/ 3826510 h 4030979"/>
                  <a:gd name="connsiteX6" fmla="*/ 20955 w 5746114"/>
                  <a:gd name="connsiteY6" fmla="*/ 200025 h 4030979"/>
                  <a:gd name="connsiteX7" fmla="*/ 200025 w 5746114"/>
                  <a:gd name="connsiteY7" fmla="*/ 20955 h 4030979"/>
                  <a:gd name="connsiteX8" fmla="*/ 5546090 w 5746114"/>
                  <a:gd name="connsiteY8" fmla="*/ 20955 h 4030979"/>
                  <a:gd name="connsiteX9" fmla="*/ 5546090 w 5746114"/>
                  <a:gd name="connsiteY9" fmla="*/ 0 h 4030979"/>
                  <a:gd name="connsiteX10" fmla="*/ 200025 w 5746114"/>
                  <a:gd name="connsiteY10" fmla="*/ 0 h 4030979"/>
                  <a:gd name="connsiteX11" fmla="*/ 0 w 5746114"/>
                  <a:gd name="connsiteY11" fmla="*/ 200025 h 4030979"/>
                  <a:gd name="connsiteX12" fmla="*/ 0 w 5746114"/>
                  <a:gd name="connsiteY12" fmla="*/ 3826510 h 4030979"/>
                  <a:gd name="connsiteX13" fmla="*/ 204470 w 5746114"/>
                  <a:gd name="connsiteY13" fmla="*/ 4030980 h 4030979"/>
                  <a:gd name="connsiteX14" fmla="*/ 5541645 w 5746114"/>
                  <a:gd name="connsiteY14" fmla="*/ 4030980 h 4030979"/>
                  <a:gd name="connsiteX15" fmla="*/ 5746115 w 5746114"/>
                  <a:gd name="connsiteY15" fmla="*/ 3826510 h 4030979"/>
                  <a:gd name="connsiteX16" fmla="*/ 5746115 w 5746114"/>
                  <a:gd name="connsiteY16" fmla="*/ 200025 h 4030979"/>
                  <a:gd name="connsiteX17" fmla="*/ 5546090 w 5746114"/>
                  <a:gd name="connsiteY17" fmla="*/ 0 h 4030979"/>
                  <a:gd name="connsiteX18" fmla="*/ 5546090 w 5746114"/>
                  <a:gd name="connsiteY18" fmla="*/ 0 h 403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46114" h="4030979">
                    <a:moveTo>
                      <a:pt x="5546090" y="20955"/>
                    </a:moveTo>
                    <a:cubicBezTo>
                      <a:pt x="5645150" y="20955"/>
                      <a:pt x="5725160" y="100965"/>
                      <a:pt x="5725160" y="200025"/>
                    </a:cubicBezTo>
                    <a:lnTo>
                      <a:pt x="5725160" y="3826510"/>
                    </a:lnTo>
                    <a:cubicBezTo>
                      <a:pt x="5725160" y="3928110"/>
                      <a:pt x="5642610" y="4010025"/>
                      <a:pt x="5541645" y="4010025"/>
                    </a:cubicBezTo>
                    <a:lnTo>
                      <a:pt x="204470" y="4010025"/>
                    </a:lnTo>
                    <a:cubicBezTo>
                      <a:pt x="102870" y="4010025"/>
                      <a:pt x="20955" y="3927475"/>
                      <a:pt x="20955" y="3826510"/>
                    </a:cubicBezTo>
                    <a:lnTo>
                      <a:pt x="20955" y="200025"/>
                    </a:lnTo>
                    <a:cubicBezTo>
                      <a:pt x="20955" y="100965"/>
                      <a:pt x="100965" y="20955"/>
                      <a:pt x="200025" y="20955"/>
                    </a:cubicBezTo>
                    <a:lnTo>
                      <a:pt x="5546090" y="20955"/>
                    </a:lnTo>
                    <a:moveTo>
                      <a:pt x="5546090" y="0"/>
                    </a:moveTo>
                    <a:lnTo>
                      <a:pt x="200025" y="0"/>
                    </a:lnTo>
                    <a:cubicBezTo>
                      <a:pt x="89535" y="0"/>
                      <a:pt x="0" y="89535"/>
                      <a:pt x="0" y="200025"/>
                    </a:cubicBezTo>
                    <a:lnTo>
                      <a:pt x="0" y="3826510"/>
                    </a:lnTo>
                    <a:cubicBezTo>
                      <a:pt x="0" y="3939540"/>
                      <a:pt x="91440" y="4030980"/>
                      <a:pt x="204470" y="4030980"/>
                    </a:cubicBezTo>
                    <a:lnTo>
                      <a:pt x="5541645" y="4030980"/>
                    </a:lnTo>
                    <a:cubicBezTo>
                      <a:pt x="5654675" y="4030980"/>
                      <a:pt x="5746115" y="3939540"/>
                      <a:pt x="5746115" y="3826510"/>
                    </a:cubicBezTo>
                    <a:lnTo>
                      <a:pt x="5746115" y="200025"/>
                    </a:lnTo>
                    <a:cubicBezTo>
                      <a:pt x="5746115" y="90170"/>
                      <a:pt x="5656580" y="0"/>
                      <a:pt x="5546090" y="0"/>
                    </a:cubicBezTo>
                    <a:lnTo>
                      <a:pt x="5546090" y="0"/>
                    </a:lnTo>
                    <a:close/>
                  </a:path>
                </a:pathLst>
              </a:custGeom>
              <a:solidFill>
                <a:srgbClr val="BCBEC0"/>
              </a:solidFill>
              <a:ln w="6350"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2AD771A5-5F44-A700-01BF-B1C8521A63B9}"/>
                </a:ext>
              </a:extLst>
            </p:cNvPr>
            <p:cNvSpPr/>
            <p:nvPr/>
          </p:nvSpPr>
          <p:spPr>
            <a:xfrm>
              <a:off x="3256279" y="2105025"/>
              <a:ext cx="5574030" cy="3483610"/>
            </a:xfrm>
            <a:custGeom>
              <a:avLst/>
              <a:gdLst>
                <a:gd name="connsiteX0" fmla="*/ 0 w 5574030"/>
                <a:gd name="connsiteY0" fmla="*/ 0 h 3483610"/>
                <a:gd name="connsiteX1" fmla="*/ 5574030 w 5574030"/>
                <a:gd name="connsiteY1" fmla="*/ 0 h 3483610"/>
                <a:gd name="connsiteX2" fmla="*/ 5574030 w 5574030"/>
                <a:gd name="connsiteY2" fmla="*/ 3483610 h 3483610"/>
                <a:gd name="connsiteX3" fmla="*/ 0 w 5574030"/>
                <a:gd name="connsiteY3" fmla="*/ 3483610 h 3483610"/>
              </a:gdLst>
              <a:ahLst/>
              <a:cxnLst>
                <a:cxn ang="0">
                  <a:pos x="connsiteX0" y="connsiteY0"/>
                </a:cxn>
                <a:cxn ang="0">
                  <a:pos x="connsiteX1" y="connsiteY1"/>
                </a:cxn>
                <a:cxn ang="0">
                  <a:pos x="connsiteX2" y="connsiteY2"/>
                </a:cxn>
                <a:cxn ang="0">
                  <a:pos x="connsiteX3" y="connsiteY3"/>
                </a:cxn>
              </a:cxnLst>
              <a:rect l="l" t="t" r="r" b="b"/>
              <a:pathLst>
                <a:path w="5574030" h="3483610">
                  <a:moveTo>
                    <a:pt x="0" y="0"/>
                  </a:moveTo>
                  <a:lnTo>
                    <a:pt x="5574030" y="0"/>
                  </a:lnTo>
                  <a:lnTo>
                    <a:pt x="5574030" y="3483610"/>
                  </a:lnTo>
                  <a:lnTo>
                    <a:pt x="0" y="3483610"/>
                  </a:lnTo>
                  <a:close/>
                </a:path>
              </a:pathLst>
            </a:custGeom>
            <a:solidFill>
              <a:srgbClr val="FFFFFF"/>
            </a:solidFill>
            <a:ln w="6350" cap="flat">
              <a:noFill/>
              <a:prstDash val="solid"/>
              <a:miter/>
            </a:ln>
          </p:spPr>
          <p:txBody>
            <a:bodyPr rtlCol="0" anchor="ctr"/>
            <a:lstStyle/>
            <a:p>
              <a:endParaRPr lang="en-US"/>
            </a:p>
          </p:txBody>
        </p:sp>
        <p:grpSp>
          <p:nvGrpSpPr>
            <p:cNvPr id="52" name="Graphic 44">
              <a:extLst>
                <a:ext uri="{FF2B5EF4-FFF2-40B4-BE49-F238E27FC236}">
                  <a16:creationId xmlns:a16="http://schemas.microsoft.com/office/drawing/2014/main" id="{708C730B-1A90-5451-44BD-D1DE3BFAEBF7}"/>
                </a:ext>
              </a:extLst>
            </p:cNvPr>
            <p:cNvGrpSpPr/>
            <p:nvPr/>
          </p:nvGrpSpPr>
          <p:grpSpPr>
            <a:xfrm>
              <a:off x="2500630" y="5768975"/>
              <a:ext cx="7084695" cy="234315"/>
              <a:chOff x="2500630" y="5768975"/>
              <a:chExt cx="7084695" cy="234315"/>
            </a:xfrm>
          </p:grpSpPr>
          <p:sp>
            <p:nvSpPr>
              <p:cNvPr id="53" name="Freeform 52">
                <a:extLst>
                  <a:ext uri="{FF2B5EF4-FFF2-40B4-BE49-F238E27FC236}">
                    <a16:creationId xmlns:a16="http://schemas.microsoft.com/office/drawing/2014/main" id="{7F265247-4096-210B-BCF0-6CFBDEAF9E3E}"/>
                  </a:ext>
                </a:extLst>
              </p:cNvPr>
              <p:cNvSpPr/>
              <p:nvPr/>
            </p:nvSpPr>
            <p:spPr>
              <a:xfrm>
                <a:off x="2500630" y="5768975"/>
                <a:ext cx="3562350" cy="132714"/>
              </a:xfrm>
              <a:custGeom>
                <a:avLst/>
                <a:gdLst>
                  <a:gd name="connsiteX0" fmla="*/ 0 w 3562350"/>
                  <a:gd name="connsiteY0" fmla="*/ 0 h 132714"/>
                  <a:gd name="connsiteX1" fmla="*/ 3562350 w 3562350"/>
                  <a:gd name="connsiteY1" fmla="*/ 0 h 132714"/>
                  <a:gd name="connsiteX2" fmla="*/ 3562350 w 3562350"/>
                  <a:gd name="connsiteY2" fmla="*/ 132715 h 132714"/>
                  <a:gd name="connsiteX3" fmla="*/ 0 w 3562350"/>
                  <a:gd name="connsiteY3" fmla="*/ 132715 h 132714"/>
                </a:gdLst>
                <a:ahLst/>
                <a:cxnLst>
                  <a:cxn ang="0">
                    <a:pos x="connsiteX0" y="connsiteY0"/>
                  </a:cxn>
                  <a:cxn ang="0">
                    <a:pos x="connsiteX1" y="connsiteY1"/>
                  </a:cxn>
                  <a:cxn ang="0">
                    <a:pos x="connsiteX2" y="connsiteY2"/>
                  </a:cxn>
                  <a:cxn ang="0">
                    <a:pos x="connsiteX3" y="connsiteY3"/>
                  </a:cxn>
                </a:cxnLst>
                <a:rect l="l" t="t" r="r" b="b"/>
                <a:pathLst>
                  <a:path w="3562350" h="132714">
                    <a:moveTo>
                      <a:pt x="0" y="0"/>
                    </a:moveTo>
                    <a:lnTo>
                      <a:pt x="3562350" y="0"/>
                    </a:lnTo>
                    <a:lnTo>
                      <a:pt x="3562350" y="132715"/>
                    </a:lnTo>
                    <a:lnTo>
                      <a:pt x="0" y="132715"/>
                    </a:lnTo>
                    <a:close/>
                  </a:path>
                </a:pathLst>
              </a:custGeom>
              <a:gradFill>
                <a:gsLst>
                  <a:gs pos="0">
                    <a:srgbClr val="241C1B"/>
                  </a:gs>
                  <a:gs pos="33">
                    <a:srgbClr val="2A2221"/>
                  </a:gs>
                  <a:gs pos="300">
                    <a:srgbClr val="555051"/>
                  </a:gs>
                  <a:gs pos="566">
                    <a:srgbClr val="7A7779"/>
                  </a:gs>
                  <a:gs pos="827">
                    <a:srgbClr val="969598"/>
                  </a:gs>
                  <a:gs pos="1079">
                    <a:srgbClr val="AAAAAE"/>
                  </a:gs>
                  <a:gs pos="1321">
                    <a:srgbClr val="B6B7BB"/>
                  </a:gs>
                  <a:gs pos="1540">
                    <a:srgbClr val="BABBC0"/>
                  </a:gs>
                  <a:gs pos="2516">
                    <a:srgbClr val="9E9FA2"/>
                  </a:gs>
                  <a:gs pos="3870">
                    <a:srgbClr val="7D7E7F"/>
                  </a:gs>
                  <a:gs pos="4980">
                    <a:srgbClr val="69696A"/>
                  </a:gs>
                  <a:gs pos="5702">
                    <a:srgbClr val="626262"/>
                  </a:gs>
                  <a:gs pos="8911">
                    <a:srgbClr val="8C8D90"/>
                  </a:gs>
                  <a:gs pos="11400">
                    <a:srgbClr val="A7A8AD"/>
                  </a:gs>
                  <a:gs pos="12820">
                    <a:srgbClr val="B1B2B8"/>
                  </a:gs>
                  <a:gs pos="33500">
                    <a:srgbClr val="C2C3C7"/>
                  </a:gs>
                  <a:gs pos="51670">
                    <a:srgbClr val="CBCCD0"/>
                  </a:gs>
                </a:gsLst>
                <a:lin ang="0" scaled="1"/>
              </a:gradFill>
              <a:ln w="63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99BB349-29E3-9251-58E2-6B2366BE0D9C}"/>
                  </a:ext>
                </a:extLst>
              </p:cNvPr>
              <p:cNvSpPr/>
              <p:nvPr/>
            </p:nvSpPr>
            <p:spPr>
              <a:xfrm>
                <a:off x="6022975" y="5768975"/>
                <a:ext cx="3562350" cy="133350"/>
              </a:xfrm>
              <a:custGeom>
                <a:avLst/>
                <a:gdLst>
                  <a:gd name="connsiteX0" fmla="*/ 0 w 3562350"/>
                  <a:gd name="connsiteY0" fmla="*/ 0 h 133350"/>
                  <a:gd name="connsiteX1" fmla="*/ 3562350 w 3562350"/>
                  <a:gd name="connsiteY1" fmla="*/ 0 h 133350"/>
                  <a:gd name="connsiteX2" fmla="*/ 3562350 w 3562350"/>
                  <a:gd name="connsiteY2" fmla="*/ 133350 h 133350"/>
                  <a:gd name="connsiteX3" fmla="*/ 0 w 3562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3562350" h="133350">
                    <a:moveTo>
                      <a:pt x="0" y="0"/>
                    </a:moveTo>
                    <a:lnTo>
                      <a:pt x="3562350" y="0"/>
                    </a:lnTo>
                    <a:lnTo>
                      <a:pt x="3562350" y="133350"/>
                    </a:lnTo>
                    <a:lnTo>
                      <a:pt x="0" y="133350"/>
                    </a:lnTo>
                    <a:close/>
                  </a:path>
                </a:pathLst>
              </a:custGeom>
              <a:gradFill>
                <a:gsLst>
                  <a:gs pos="0">
                    <a:srgbClr val="241C1B"/>
                  </a:gs>
                  <a:gs pos="33">
                    <a:srgbClr val="2A2221"/>
                  </a:gs>
                  <a:gs pos="300">
                    <a:srgbClr val="555051"/>
                  </a:gs>
                  <a:gs pos="566">
                    <a:srgbClr val="7A7779"/>
                  </a:gs>
                  <a:gs pos="827">
                    <a:srgbClr val="969598"/>
                  </a:gs>
                  <a:gs pos="1079">
                    <a:srgbClr val="AAAAAE"/>
                  </a:gs>
                  <a:gs pos="1321">
                    <a:srgbClr val="B6B7BB"/>
                  </a:gs>
                  <a:gs pos="1540">
                    <a:srgbClr val="BABBC0"/>
                  </a:gs>
                  <a:gs pos="2586">
                    <a:srgbClr val="999AA0"/>
                  </a:gs>
                  <a:gs pos="3910">
                    <a:srgbClr val="76777D"/>
                  </a:gs>
                  <a:gs pos="4996">
                    <a:srgbClr val="616268"/>
                  </a:gs>
                  <a:gs pos="5702">
                    <a:srgbClr val="595A60"/>
                  </a:gs>
                  <a:gs pos="5797">
                    <a:srgbClr val="5B5C62"/>
                  </a:gs>
                  <a:gs pos="8980">
                    <a:srgbClr val="898A90"/>
                  </a:gs>
                  <a:gs pos="11420">
                    <a:srgbClr val="A6A7AD"/>
                  </a:gs>
                  <a:gs pos="12820">
                    <a:srgbClr val="B1B2B8"/>
                  </a:gs>
                  <a:gs pos="33500">
                    <a:srgbClr val="C2C3C7"/>
                  </a:gs>
                  <a:gs pos="51670">
                    <a:srgbClr val="CBCCD0"/>
                  </a:gs>
                </a:gsLst>
                <a:lin ang="10800000" scaled="1"/>
              </a:gradFill>
              <a:ln w="63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77D6F03-7E40-0DC7-BF1E-578BE97F7B86}"/>
                  </a:ext>
                </a:extLst>
              </p:cNvPr>
              <p:cNvSpPr/>
              <p:nvPr/>
            </p:nvSpPr>
            <p:spPr>
              <a:xfrm>
                <a:off x="3465195" y="6003290"/>
                <a:ext cx="17779" cy="6350"/>
              </a:xfrm>
              <a:custGeom>
                <a:avLst/>
                <a:gdLst>
                  <a:gd name="connsiteX0" fmla="*/ 17780 w 17779"/>
                  <a:gd name="connsiteY0" fmla="*/ 0 h 6350"/>
                  <a:gd name="connsiteX1" fmla="*/ 0 w 17779"/>
                  <a:gd name="connsiteY1" fmla="*/ 0 h 6350"/>
                  <a:gd name="connsiteX2" fmla="*/ 17780 w 17779"/>
                  <a:gd name="connsiteY2" fmla="*/ 0 h 6350"/>
                </a:gdLst>
                <a:ahLst/>
                <a:cxnLst>
                  <a:cxn ang="0">
                    <a:pos x="connsiteX0" y="connsiteY0"/>
                  </a:cxn>
                  <a:cxn ang="0">
                    <a:pos x="connsiteX1" y="connsiteY1"/>
                  </a:cxn>
                  <a:cxn ang="0">
                    <a:pos x="connsiteX2" y="connsiteY2"/>
                  </a:cxn>
                </a:cxnLst>
                <a:rect l="l" t="t" r="r" b="b"/>
                <a:pathLst>
                  <a:path w="17779" h="6350">
                    <a:moveTo>
                      <a:pt x="17780" y="0"/>
                    </a:moveTo>
                    <a:lnTo>
                      <a:pt x="0" y="0"/>
                    </a:lnTo>
                    <a:cubicBezTo>
                      <a:pt x="12065" y="0"/>
                      <a:pt x="17780" y="0"/>
                      <a:pt x="17780" y="0"/>
                    </a:cubicBezTo>
                    <a:close/>
                  </a:path>
                </a:pathLst>
              </a:custGeom>
              <a:noFill/>
              <a:ln w="635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7DDAF87-7950-0B61-B8C5-3EDE8D342FA6}"/>
                  </a:ext>
                </a:extLst>
              </p:cNvPr>
              <p:cNvSpPr/>
              <p:nvPr/>
            </p:nvSpPr>
            <p:spPr>
              <a:xfrm>
                <a:off x="2512060" y="5902325"/>
                <a:ext cx="3550919" cy="100965"/>
              </a:xfrm>
              <a:custGeom>
                <a:avLst/>
                <a:gdLst>
                  <a:gd name="connsiteX0" fmla="*/ 3550920 w 3550919"/>
                  <a:gd name="connsiteY0" fmla="*/ 0 h 100965"/>
                  <a:gd name="connsiteX1" fmla="*/ 0 w 3550919"/>
                  <a:gd name="connsiteY1" fmla="*/ 0 h 100965"/>
                  <a:gd name="connsiteX2" fmla="*/ 368300 w 3550919"/>
                  <a:gd name="connsiteY2" fmla="*/ 68580 h 100965"/>
                  <a:gd name="connsiteX3" fmla="*/ 961390 w 3550919"/>
                  <a:gd name="connsiteY3" fmla="*/ 100965 h 100965"/>
                  <a:gd name="connsiteX4" fmla="*/ 979170 w 3550919"/>
                  <a:gd name="connsiteY4" fmla="*/ 100965 h 100965"/>
                  <a:gd name="connsiteX5" fmla="*/ 3550920 w 3550919"/>
                  <a:gd name="connsiteY5" fmla="*/ 100965 h 100965"/>
                  <a:gd name="connsiteX6" fmla="*/ 3550920 w 3550919"/>
                  <a:gd name="connsiteY6" fmla="*/ 0 h 1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919" h="100965">
                    <a:moveTo>
                      <a:pt x="3550920" y="0"/>
                    </a:moveTo>
                    <a:lnTo>
                      <a:pt x="0" y="0"/>
                    </a:lnTo>
                    <a:cubicBezTo>
                      <a:pt x="0" y="0"/>
                      <a:pt x="143510" y="48895"/>
                      <a:pt x="368300" y="68580"/>
                    </a:cubicBezTo>
                    <a:cubicBezTo>
                      <a:pt x="697865" y="97790"/>
                      <a:pt x="902335" y="100965"/>
                      <a:pt x="961390" y="100965"/>
                    </a:cubicBezTo>
                    <a:lnTo>
                      <a:pt x="979170" y="100965"/>
                    </a:lnTo>
                    <a:lnTo>
                      <a:pt x="3550920" y="100965"/>
                    </a:lnTo>
                    <a:lnTo>
                      <a:pt x="3550920" y="0"/>
                    </a:lnTo>
                    <a:close/>
                  </a:path>
                </a:pathLst>
              </a:custGeom>
              <a:gradFill>
                <a:gsLst>
                  <a:gs pos="0">
                    <a:srgbClr val="000000"/>
                  </a:gs>
                  <a:gs pos="4832">
                    <a:srgbClr val="080808"/>
                  </a:gs>
                  <a:gs pos="35360">
                    <a:srgbClr val="353536"/>
                  </a:gs>
                  <a:gs pos="62490">
                    <a:srgbClr val="555657"/>
                  </a:gs>
                  <a:gs pos="84970">
                    <a:srgbClr val="696A6C"/>
                  </a:gs>
                  <a:gs pos="100000">
                    <a:srgbClr val="707173"/>
                  </a:gs>
                </a:gsLst>
                <a:lin ang="16200000" scaled="1"/>
              </a:gradFill>
              <a:ln w="635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A130853-801A-5A23-E15E-76FA8A646D02}"/>
                  </a:ext>
                </a:extLst>
              </p:cNvPr>
              <p:cNvSpPr/>
              <p:nvPr/>
            </p:nvSpPr>
            <p:spPr>
              <a:xfrm>
                <a:off x="6017259" y="5902325"/>
                <a:ext cx="3562350" cy="100965"/>
              </a:xfrm>
              <a:custGeom>
                <a:avLst/>
                <a:gdLst>
                  <a:gd name="connsiteX0" fmla="*/ 0 w 3562350"/>
                  <a:gd name="connsiteY0" fmla="*/ 0 h 100965"/>
                  <a:gd name="connsiteX1" fmla="*/ 3562350 w 3562350"/>
                  <a:gd name="connsiteY1" fmla="*/ 0 h 100965"/>
                  <a:gd name="connsiteX2" fmla="*/ 3192780 w 3562350"/>
                  <a:gd name="connsiteY2" fmla="*/ 68580 h 100965"/>
                  <a:gd name="connsiteX3" fmla="*/ 2597785 w 3562350"/>
                  <a:gd name="connsiteY3" fmla="*/ 100965 h 100965"/>
                  <a:gd name="connsiteX4" fmla="*/ 2580005 w 3562350"/>
                  <a:gd name="connsiteY4" fmla="*/ 100965 h 100965"/>
                  <a:gd name="connsiteX5" fmla="*/ 0 w 3562350"/>
                  <a:gd name="connsiteY5" fmla="*/ 100965 h 100965"/>
                  <a:gd name="connsiteX6" fmla="*/ 0 w 3562350"/>
                  <a:gd name="connsiteY6" fmla="*/ 0 h 1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0" h="100965">
                    <a:moveTo>
                      <a:pt x="0" y="0"/>
                    </a:moveTo>
                    <a:lnTo>
                      <a:pt x="3562350" y="0"/>
                    </a:lnTo>
                    <a:cubicBezTo>
                      <a:pt x="3562350" y="0"/>
                      <a:pt x="3418205" y="48895"/>
                      <a:pt x="3192780" y="68580"/>
                    </a:cubicBezTo>
                    <a:cubicBezTo>
                      <a:pt x="2862580" y="97790"/>
                      <a:pt x="2656840" y="100965"/>
                      <a:pt x="2597785" y="100965"/>
                    </a:cubicBezTo>
                    <a:lnTo>
                      <a:pt x="2580005" y="100965"/>
                    </a:lnTo>
                    <a:lnTo>
                      <a:pt x="0" y="100965"/>
                    </a:lnTo>
                    <a:lnTo>
                      <a:pt x="0" y="0"/>
                    </a:lnTo>
                    <a:close/>
                  </a:path>
                </a:pathLst>
              </a:custGeom>
              <a:gradFill>
                <a:gsLst>
                  <a:gs pos="0">
                    <a:srgbClr val="000000"/>
                  </a:gs>
                  <a:gs pos="4832">
                    <a:srgbClr val="080808"/>
                  </a:gs>
                  <a:gs pos="35360">
                    <a:srgbClr val="353536"/>
                  </a:gs>
                  <a:gs pos="62490">
                    <a:srgbClr val="555657"/>
                  </a:gs>
                  <a:gs pos="84970">
                    <a:srgbClr val="696A6C"/>
                  </a:gs>
                  <a:gs pos="100000">
                    <a:srgbClr val="707173"/>
                  </a:gs>
                </a:gsLst>
                <a:lin ang="16200000" scaled="1"/>
              </a:gradFill>
              <a:ln w="6350" cap="flat">
                <a:noFill/>
                <a:prstDash val="solid"/>
                <a:miter/>
              </a:ln>
            </p:spPr>
            <p:txBody>
              <a:bodyPr rtlCol="0" anchor="ctr"/>
              <a:lstStyle/>
              <a:p>
                <a:endParaRPr lang="en-US"/>
              </a:p>
            </p:txBody>
          </p:sp>
        </p:grpSp>
        <p:grpSp>
          <p:nvGrpSpPr>
            <p:cNvPr id="58" name="Graphic 44">
              <a:extLst>
                <a:ext uri="{FF2B5EF4-FFF2-40B4-BE49-F238E27FC236}">
                  <a16:creationId xmlns:a16="http://schemas.microsoft.com/office/drawing/2014/main" id="{5AC87391-544C-2AA3-8BEC-899F8188C4C0}"/>
                </a:ext>
              </a:extLst>
            </p:cNvPr>
            <p:cNvGrpSpPr/>
            <p:nvPr/>
          </p:nvGrpSpPr>
          <p:grpSpPr>
            <a:xfrm>
              <a:off x="5462904" y="5768975"/>
              <a:ext cx="1160145" cy="88265"/>
              <a:chOff x="5462904" y="5768975"/>
              <a:chExt cx="1160145" cy="88265"/>
            </a:xfrm>
          </p:grpSpPr>
          <p:sp>
            <p:nvSpPr>
              <p:cNvPr id="59" name="Freeform 58">
                <a:extLst>
                  <a:ext uri="{FF2B5EF4-FFF2-40B4-BE49-F238E27FC236}">
                    <a16:creationId xmlns:a16="http://schemas.microsoft.com/office/drawing/2014/main" id="{848119DA-8C86-4448-0182-F3FD7F2FE25D}"/>
                  </a:ext>
                </a:extLst>
              </p:cNvPr>
              <p:cNvSpPr/>
              <p:nvPr/>
            </p:nvSpPr>
            <p:spPr>
              <a:xfrm>
                <a:off x="5462904" y="5768975"/>
                <a:ext cx="591185" cy="88265"/>
              </a:xfrm>
              <a:custGeom>
                <a:avLst/>
                <a:gdLst>
                  <a:gd name="connsiteX0" fmla="*/ 0 w 591185"/>
                  <a:gd name="connsiteY0" fmla="*/ 0 h 88265"/>
                  <a:gd name="connsiteX1" fmla="*/ 0 w 591185"/>
                  <a:gd name="connsiteY1" fmla="*/ 0 h 88265"/>
                  <a:gd name="connsiteX2" fmla="*/ 88265 w 591185"/>
                  <a:gd name="connsiteY2" fmla="*/ 88265 h 88265"/>
                  <a:gd name="connsiteX3" fmla="*/ 591185 w 591185"/>
                  <a:gd name="connsiteY3" fmla="*/ 88265 h 88265"/>
                  <a:gd name="connsiteX4" fmla="*/ 591185 w 591185"/>
                  <a:gd name="connsiteY4" fmla="*/ 0 h 88265"/>
                  <a:gd name="connsiteX5" fmla="*/ 0 w 591185"/>
                  <a:gd name="connsiteY5" fmla="*/ 0 h 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185" h="88265">
                    <a:moveTo>
                      <a:pt x="0" y="0"/>
                    </a:moveTo>
                    <a:lnTo>
                      <a:pt x="0" y="0"/>
                    </a:lnTo>
                    <a:cubicBezTo>
                      <a:pt x="0" y="48895"/>
                      <a:pt x="39370" y="88265"/>
                      <a:pt x="88265" y="88265"/>
                    </a:cubicBezTo>
                    <a:lnTo>
                      <a:pt x="591185" y="88265"/>
                    </a:lnTo>
                    <a:lnTo>
                      <a:pt x="591185" y="0"/>
                    </a:lnTo>
                    <a:lnTo>
                      <a:pt x="0" y="0"/>
                    </a:lnTo>
                    <a:close/>
                  </a:path>
                </a:pathLst>
              </a:custGeom>
              <a:gradFill>
                <a:gsLst>
                  <a:gs pos="0">
                    <a:srgbClr val="3A393C"/>
                  </a:gs>
                  <a:gs pos="817">
                    <a:srgbClr val="3C3C3F"/>
                  </a:gs>
                  <a:gs pos="13250">
                    <a:srgbClr val="5E5E60"/>
                  </a:gs>
                  <a:gs pos="26490">
                    <a:srgbClr val="7A7A7C"/>
                  </a:gs>
                  <a:gs pos="40700">
                    <a:srgbClr val="8F9092"/>
                  </a:gs>
                  <a:gs pos="56260">
                    <a:srgbClr val="9E9FA1"/>
                  </a:gs>
                  <a:gs pos="74200">
                    <a:srgbClr val="A7A8AA"/>
                  </a:gs>
                  <a:gs pos="100000">
                    <a:srgbClr val="AAABAD"/>
                  </a:gs>
                </a:gsLst>
                <a:lin ang="20237139" scaled="1"/>
              </a:gradFill>
              <a:ln w="635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DD25DCD-6148-DBAF-6621-8FEEAB179FD7}"/>
                  </a:ext>
                </a:extLst>
              </p:cNvPr>
              <p:cNvSpPr/>
              <p:nvPr/>
            </p:nvSpPr>
            <p:spPr>
              <a:xfrm>
                <a:off x="6031865" y="5768975"/>
                <a:ext cx="591184" cy="88265"/>
              </a:xfrm>
              <a:custGeom>
                <a:avLst/>
                <a:gdLst>
                  <a:gd name="connsiteX0" fmla="*/ 591185 w 591184"/>
                  <a:gd name="connsiteY0" fmla="*/ 0 h 88265"/>
                  <a:gd name="connsiteX1" fmla="*/ 591185 w 591184"/>
                  <a:gd name="connsiteY1" fmla="*/ 0 h 88265"/>
                  <a:gd name="connsiteX2" fmla="*/ 502920 w 591184"/>
                  <a:gd name="connsiteY2" fmla="*/ 88265 h 88265"/>
                  <a:gd name="connsiteX3" fmla="*/ 0 w 591184"/>
                  <a:gd name="connsiteY3" fmla="*/ 88265 h 88265"/>
                  <a:gd name="connsiteX4" fmla="*/ 0 w 591184"/>
                  <a:gd name="connsiteY4" fmla="*/ 0 h 88265"/>
                  <a:gd name="connsiteX5" fmla="*/ 591185 w 591184"/>
                  <a:gd name="connsiteY5" fmla="*/ 0 h 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184" h="88265">
                    <a:moveTo>
                      <a:pt x="591185" y="0"/>
                    </a:moveTo>
                    <a:lnTo>
                      <a:pt x="591185" y="0"/>
                    </a:lnTo>
                    <a:cubicBezTo>
                      <a:pt x="591185" y="48895"/>
                      <a:pt x="551815" y="88265"/>
                      <a:pt x="502920" y="88265"/>
                    </a:cubicBezTo>
                    <a:lnTo>
                      <a:pt x="0" y="88265"/>
                    </a:lnTo>
                    <a:lnTo>
                      <a:pt x="0" y="0"/>
                    </a:lnTo>
                    <a:lnTo>
                      <a:pt x="591185" y="0"/>
                    </a:lnTo>
                    <a:close/>
                  </a:path>
                </a:pathLst>
              </a:custGeom>
              <a:gradFill>
                <a:gsLst>
                  <a:gs pos="0">
                    <a:srgbClr val="3A393C"/>
                  </a:gs>
                  <a:gs pos="817">
                    <a:srgbClr val="3C3C3F"/>
                  </a:gs>
                  <a:gs pos="13250">
                    <a:srgbClr val="5E5E60"/>
                  </a:gs>
                  <a:gs pos="26490">
                    <a:srgbClr val="7A7A7C"/>
                  </a:gs>
                  <a:gs pos="40700">
                    <a:srgbClr val="8F9092"/>
                  </a:gs>
                  <a:gs pos="56260">
                    <a:srgbClr val="9E9FA1"/>
                  </a:gs>
                  <a:gs pos="74200">
                    <a:srgbClr val="A7A8AA"/>
                  </a:gs>
                  <a:gs pos="100000">
                    <a:srgbClr val="AAABAD"/>
                  </a:gs>
                </a:gsLst>
                <a:lin ang="12162872" scaled="1"/>
              </a:gradFill>
              <a:ln w="6350" cap="flat">
                <a:noFill/>
                <a:prstDash val="solid"/>
                <a:miter/>
              </a:ln>
            </p:spPr>
            <p:txBody>
              <a:bodyPr rtlCol="0" anchor="ctr"/>
              <a:lstStyle/>
              <a:p>
                <a:endParaRPr lang="en-US"/>
              </a:p>
            </p:txBody>
          </p:sp>
        </p:grpSp>
      </p:grpSp>
      <p:grpSp>
        <p:nvGrpSpPr>
          <p:cNvPr id="61" name="Graphic 44">
            <a:extLst>
              <a:ext uri="{FF2B5EF4-FFF2-40B4-BE49-F238E27FC236}">
                <a16:creationId xmlns:a16="http://schemas.microsoft.com/office/drawing/2014/main" id="{38260F4F-E2CB-DA54-7D3E-75D6664A34D8}"/>
              </a:ext>
            </a:extLst>
          </p:cNvPr>
          <p:cNvGrpSpPr/>
          <p:nvPr/>
        </p:nvGrpSpPr>
        <p:grpSpPr>
          <a:xfrm>
            <a:off x="3286794" y="2535254"/>
            <a:ext cx="5488940" cy="3397884"/>
            <a:chOff x="3298825" y="2147570"/>
            <a:chExt cx="5488940" cy="3397884"/>
          </a:xfrm>
        </p:grpSpPr>
        <p:sp>
          <p:nvSpPr>
            <p:cNvPr id="62" name="Freeform 61">
              <a:extLst>
                <a:ext uri="{FF2B5EF4-FFF2-40B4-BE49-F238E27FC236}">
                  <a16:creationId xmlns:a16="http://schemas.microsoft.com/office/drawing/2014/main" id="{4047A8C6-3ED8-DA9A-04F3-0DDE5691D1D9}"/>
                </a:ext>
              </a:extLst>
            </p:cNvPr>
            <p:cNvSpPr/>
            <p:nvPr/>
          </p:nvSpPr>
          <p:spPr>
            <a:xfrm>
              <a:off x="3299459" y="2148839"/>
              <a:ext cx="2369185" cy="1310639"/>
            </a:xfrm>
            <a:custGeom>
              <a:avLst/>
              <a:gdLst>
                <a:gd name="connsiteX0" fmla="*/ 488315 w 2369185"/>
                <a:gd name="connsiteY0" fmla="*/ 1125220 h 1310639"/>
                <a:gd name="connsiteX1" fmla="*/ 475615 w 2369185"/>
                <a:gd name="connsiteY1" fmla="*/ 1148715 h 1310639"/>
                <a:gd name="connsiteX2" fmla="*/ 412750 w 2369185"/>
                <a:gd name="connsiteY2" fmla="*/ 1223010 h 1310639"/>
                <a:gd name="connsiteX3" fmla="*/ 449580 w 2369185"/>
                <a:gd name="connsiteY3" fmla="*/ 1282700 h 1310639"/>
                <a:gd name="connsiteX4" fmla="*/ 547370 w 2369185"/>
                <a:gd name="connsiteY4" fmla="*/ 1310640 h 1310639"/>
                <a:gd name="connsiteX5" fmla="*/ 681990 w 2369185"/>
                <a:gd name="connsiteY5" fmla="*/ 1223010 h 1310639"/>
                <a:gd name="connsiteX6" fmla="*/ 619125 w 2369185"/>
                <a:gd name="connsiteY6" fmla="*/ 1148715 h 1310639"/>
                <a:gd name="connsiteX7" fmla="*/ 606425 w 2369185"/>
                <a:gd name="connsiteY7" fmla="*/ 1125220 h 1310639"/>
                <a:gd name="connsiteX8" fmla="*/ 627380 w 2369185"/>
                <a:gd name="connsiteY8" fmla="*/ 1108710 h 1310639"/>
                <a:gd name="connsiteX9" fmla="*/ 1096010 w 2369185"/>
                <a:gd name="connsiteY9" fmla="*/ 1108710 h 1310639"/>
                <a:gd name="connsiteX10" fmla="*/ 1096010 w 2369185"/>
                <a:gd name="connsiteY10" fmla="*/ 1108710 h 1310639"/>
                <a:gd name="connsiteX11" fmla="*/ 1565910 w 2369185"/>
                <a:gd name="connsiteY11" fmla="*/ 1108710 h 1310639"/>
                <a:gd name="connsiteX12" fmla="*/ 1586865 w 2369185"/>
                <a:gd name="connsiteY12" fmla="*/ 1125220 h 1310639"/>
                <a:gd name="connsiteX13" fmla="*/ 1574165 w 2369185"/>
                <a:gd name="connsiteY13" fmla="*/ 1148715 h 1310639"/>
                <a:gd name="connsiteX14" fmla="*/ 1511300 w 2369185"/>
                <a:gd name="connsiteY14" fmla="*/ 1223010 h 1310639"/>
                <a:gd name="connsiteX15" fmla="*/ 1645920 w 2369185"/>
                <a:gd name="connsiteY15" fmla="*/ 1310640 h 1310639"/>
                <a:gd name="connsiteX16" fmla="*/ 1780540 w 2369185"/>
                <a:gd name="connsiteY16" fmla="*/ 1223010 h 1310639"/>
                <a:gd name="connsiteX17" fmla="*/ 1717675 w 2369185"/>
                <a:gd name="connsiteY17" fmla="*/ 1148715 h 1310639"/>
                <a:gd name="connsiteX18" fmla="*/ 1704975 w 2369185"/>
                <a:gd name="connsiteY18" fmla="*/ 1125220 h 1310639"/>
                <a:gd name="connsiteX19" fmla="*/ 1725930 w 2369185"/>
                <a:gd name="connsiteY19" fmla="*/ 1108710 h 1310639"/>
                <a:gd name="connsiteX20" fmla="*/ 2172970 w 2369185"/>
                <a:gd name="connsiteY20" fmla="*/ 1108710 h 1310639"/>
                <a:gd name="connsiteX21" fmla="*/ 2172970 w 2369185"/>
                <a:gd name="connsiteY21" fmla="*/ 645160 h 1310639"/>
                <a:gd name="connsiteX22" fmla="*/ 2190115 w 2369185"/>
                <a:gd name="connsiteY22" fmla="*/ 624840 h 1310639"/>
                <a:gd name="connsiteX23" fmla="*/ 2213610 w 2369185"/>
                <a:gd name="connsiteY23" fmla="*/ 637540 h 1310639"/>
                <a:gd name="connsiteX24" fmla="*/ 2284730 w 2369185"/>
                <a:gd name="connsiteY24" fmla="*/ 702310 h 1310639"/>
                <a:gd name="connsiteX25" fmla="*/ 2369185 w 2369185"/>
                <a:gd name="connsiteY25" fmla="*/ 562610 h 1310639"/>
                <a:gd name="connsiteX26" fmla="*/ 2284730 w 2369185"/>
                <a:gd name="connsiteY26" fmla="*/ 422910 h 1310639"/>
                <a:gd name="connsiteX27" fmla="*/ 2213610 w 2369185"/>
                <a:gd name="connsiteY27" fmla="*/ 487680 h 1310639"/>
                <a:gd name="connsiteX28" fmla="*/ 2190115 w 2369185"/>
                <a:gd name="connsiteY28" fmla="*/ 500380 h 1310639"/>
                <a:gd name="connsiteX29" fmla="*/ 2172970 w 2369185"/>
                <a:gd name="connsiteY29" fmla="*/ 480060 h 1310639"/>
                <a:gd name="connsiteX30" fmla="*/ 2172970 w 2369185"/>
                <a:gd name="connsiteY30" fmla="*/ 0 h 1310639"/>
                <a:gd name="connsiteX31" fmla="*/ 0 w 2369185"/>
                <a:gd name="connsiteY31" fmla="*/ 0 h 1310639"/>
                <a:gd name="connsiteX32" fmla="*/ 0 w 2369185"/>
                <a:gd name="connsiteY32" fmla="*/ 1109345 h 1310639"/>
                <a:gd name="connsiteX33" fmla="*/ 467360 w 2369185"/>
                <a:gd name="connsiteY33" fmla="*/ 1109345 h 1310639"/>
                <a:gd name="connsiteX34" fmla="*/ 488315 w 2369185"/>
                <a:gd name="connsiteY34" fmla="*/ 1125220 h 131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9185" h="1310639">
                  <a:moveTo>
                    <a:pt x="488315" y="1125220"/>
                  </a:moveTo>
                  <a:cubicBezTo>
                    <a:pt x="490220" y="1134745"/>
                    <a:pt x="485140" y="1144905"/>
                    <a:pt x="475615" y="1148715"/>
                  </a:cubicBezTo>
                  <a:cubicBezTo>
                    <a:pt x="436880" y="1165225"/>
                    <a:pt x="412750" y="1193165"/>
                    <a:pt x="412750" y="1223010"/>
                  </a:cubicBezTo>
                  <a:cubicBezTo>
                    <a:pt x="412750" y="1245235"/>
                    <a:pt x="426085" y="1266190"/>
                    <a:pt x="449580" y="1282700"/>
                  </a:cubicBezTo>
                  <a:cubicBezTo>
                    <a:pt x="475615" y="1300480"/>
                    <a:pt x="510540" y="1310640"/>
                    <a:pt x="547370" y="1310640"/>
                  </a:cubicBezTo>
                  <a:cubicBezTo>
                    <a:pt x="620395" y="1310640"/>
                    <a:pt x="681990" y="1270635"/>
                    <a:pt x="681990" y="1223010"/>
                  </a:cubicBezTo>
                  <a:cubicBezTo>
                    <a:pt x="681990" y="1193800"/>
                    <a:pt x="657860" y="1165225"/>
                    <a:pt x="619125" y="1148715"/>
                  </a:cubicBezTo>
                  <a:cubicBezTo>
                    <a:pt x="609600" y="1144905"/>
                    <a:pt x="604520" y="1134745"/>
                    <a:pt x="606425" y="1125220"/>
                  </a:cubicBezTo>
                  <a:cubicBezTo>
                    <a:pt x="608330" y="1115695"/>
                    <a:pt x="617220" y="1108710"/>
                    <a:pt x="627380" y="1108710"/>
                  </a:cubicBezTo>
                  <a:lnTo>
                    <a:pt x="1096010" y="1108710"/>
                  </a:lnTo>
                  <a:cubicBezTo>
                    <a:pt x="1096010" y="1108710"/>
                    <a:pt x="1096010" y="1108710"/>
                    <a:pt x="1096010" y="1108710"/>
                  </a:cubicBezTo>
                  <a:lnTo>
                    <a:pt x="1565910" y="1108710"/>
                  </a:lnTo>
                  <a:cubicBezTo>
                    <a:pt x="1576070" y="1108710"/>
                    <a:pt x="1584325" y="1115695"/>
                    <a:pt x="1586865" y="1125220"/>
                  </a:cubicBezTo>
                  <a:cubicBezTo>
                    <a:pt x="1588770" y="1134745"/>
                    <a:pt x="1583690" y="1144905"/>
                    <a:pt x="1574165" y="1148715"/>
                  </a:cubicBezTo>
                  <a:cubicBezTo>
                    <a:pt x="1535430" y="1165225"/>
                    <a:pt x="1511300" y="1193165"/>
                    <a:pt x="1511300" y="1223010"/>
                  </a:cubicBezTo>
                  <a:cubicBezTo>
                    <a:pt x="1511300" y="1270635"/>
                    <a:pt x="1572895" y="1310640"/>
                    <a:pt x="1645920" y="1310640"/>
                  </a:cubicBezTo>
                  <a:cubicBezTo>
                    <a:pt x="1718945" y="1310640"/>
                    <a:pt x="1780540" y="1270635"/>
                    <a:pt x="1780540" y="1223010"/>
                  </a:cubicBezTo>
                  <a:cubicBezTo>
                    <a:pt x="1780540" y="1193800"/>
                    <a:pt x="1756410" y="1165225"/>
                    <a:pt x="1717675" y="1148715"/>
                  </a:cubicBezTo>
                  <a:cubicBezTo>
                    <a:pt x="1708150" y="1144905"/>
                    <a:pt x="1703070" y="1134745"/>
                    <a:pt x="1704975" y="1125220"/>
                  </a:cubicBezTo>
                  <a:cubicBezTo>
                    <a:pt x="1706880" y="1115695"/>
                    <a:pt x="1715770" y="1108710"/>
                    <a:pt x="1725930" y="1108710"/>
                  </a:cubicBezTo>
                  <a:lnTo>
                    <a:pt x="2172970" y="1108710"/>
                  </a:lnTo>
                  <a:lnTo>
                    <a:pt x="2172970" y="645160"/>
                  </a:lnTo>
                  <a:cubicBezTo>
                    <a:pt x="2172970" y="635000"/>
                    <a:pt x="2179955" y="626745"/>
                    <a:pt x="2190115" y="624840"/>
                  </a:cubicBezTo>
                  <a:cubicBezTo>
                    <a:pt x="2200275" y="622935"/>
                    <a:pt x="2209800" y="628650"/>
                    <a:pt x="2213610" y="637540"/>
                  </a:cubicBezTo>
                  <a:cubicBezTo>
                    <a:pt x="2229485" y="677545"/>
                    <a:pt x="2256790" y="702310"/>
                    <a:pt x="2284730" y="702310"/>
                  </a:cubicBezTo>
                  <a:cubicBezTo>
                    <a:pt x="2330450" y="702310"/>
                    <a:pt x="2369185" y="638175"/>
                    <a:pt x="2369185" y="562610"/>
                  </a:cubicBezTo>
                  <a:cubicBezTo>
                    <a:pt x="2369185" y="487045"/>
                    <a:pt x="2330450" y="422910"/>
                    <a:pt x="2284730" y="422910"/>
                  </a:cubicBezTo>
                  <a:cubicBezTo>
                    <a:pt x="2256790" y="422910"/>
                    <a:pt x="2229485" y="447675"/>
                    <a:pt x="2213610" y="487680"/>
                  </a:cubicBezTo>
                  <a:cubicBezTo>
                    <a:pt x="2209800" y="497205"/>
                    <a:pt x="2200275" y="502285"/>
                    <a:pt x="2190115" y="500380"/>
                  </a:cubicBezTo>
                  <a:cubicBezTo>
                    <a:pt x="2179955" y="498475"/>
                    <a:pt x="2172970" y="489585"/>
                    <a:pt x="2172970" y="480060"/>
                  </a:cubicBezTo>
                  <a:lnTo>
                    <a:pt x="2172970" y="0"/>
                  </a:lnTo>
                  <a:lnTo>
                    <a:pt x="0" y="0"/>
                  </a:lnTo>
                  <a:lnTo>
                    <a:pt x="0" y="1109345"/>
                  </a:lnTo>
                  <a:lnTo>
                    <a:pt x="467360" y="1109345"/>
                  </a:lnTo>
                  <a:cubicBezTo>
                    <a:pt x="477520" y="1108075"/>
                    <a:pt x="485775" y="1115060"/>
                    <a:pt x="488315" y="1125220"/>
                  </a:cubicBezTo>
                  <a:close/>
                </a:path>
              </a:pathLst>
            </a:custGeom>
            <a:solidFill>
              <a:schemeClr val="tx2"/>
            </a:solidFill>
            <a:ln w="635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4CDCAF3-31D6-57C7-3A30-2ADCCE289359}"/>
                </a:ext>
              </a:extLst>
            </p:cNvPr>
            <p:cNvSpPr/>
            <p:nvPr/>
          </p:nvSpPr>
          <p:spPr>
            <a:xfrm>
              <a:off x="5514975" y="2148204"/>
              <a:ext cx="2154555" cy="1311275"/>
            </a:xfrm>
            <a:custGeom>
              <a:avLst/>
              <a:gdLst>
                <a:gd name="connsiteX0" fmla="*/ 69215 w 2154555"/>
                <a:gd name="connsiteY0" fmla="*/ 381000 h 1311275"/>
                <a:gd name="connsiteX1" fmla="*/ 195580 w 2154555"/>
                <a:gd name="connsiteY1" fmla="*/ 562610 h 1311275"/>
                <a:gd name="connsiteX2" fmla="*/ 69215 w 2154555"/>
                <a:gd name="connsiteY2" fmla="*/ 744220 h 1311275"/>
                <a:gd name="connsiteX3" fmla="*/ 0 w 2154555"/>
                <a:gd name="connsiteY3" fmla="*/ 715645 h 1311275"/>
                <a:gd name="connsiteX4" fmla="*/ 0 w 2154555"/>
                <a:gd name="connsiteY4" fmla="*/ 1109345 h 1311275"/>
                <a:gd name="connsiteX5" fmla="*/ 380365 w 2154555"/>
                <a:gd name="connsiteY5" fmla="*/ 1109345 h 1311275"/>
                <a:gd name="connsiteX6" fmla="*/ 350520 w 2154555"/>
                <a:gd name="connsiteY6" fmla="*/ 1036955 h 1311275"/>
                <a:gd name="connsiteX7" fmla="*/ 405130 w 2154555"/>
                <a:gd name="connsiteY7" fmla="*/ 942975 h 1311275"/>
                <a:gd name="connsiteX8" fmla="*/ 527685 w 2154555"/>
                <a:gd name="connsiteY8" fmla="*/ 907415 h 1311275"/>
                <a:gd name="connsiteX9" fmla="*/ 650240 w 2154555"/>
                <a:gd name="connsiteY9" fmla="*/ 942975 h 1311275"/>
                <a:gd name="connsiteX10" fmla="*/ 704850 w 2154555"/>
                <a:gd name="connsiteY10" fmla="*/ 1036955 h 1311275"/>
                <a:gd name="connsiteX11" fmla="*/ 675005 w 2154555"/>
                <a:gd name="connsiteY11" fmla="*/ 1109345 h 1311275"/>
                <a:gd name="connsiteX12" fmla="*/ 1077595 w 2154555"/>
                <a:gd name="connsiteY12" fmla="*/ 1109345 h 1311275"/>
                <a:gd name="connsiteX13" fmla="*/ 1077595 w 2154555"/>
                <a:gd name="connsiteY13" fmla="*/ 1109345 h 1311275"/>
                <a:gd name="connsiteX14" fmla="*/ 1077595 w 2154555"/>
                <a:gd name="connsiteY14" fmla="*/ 1109345 h 1311275"/>
                <a:gd name="connsiteX15" fmla="*/ 1547495 w 2154555"/>
                <a:gd name="connsiteY15" fmla="*/ 1109345 h 1311275"/>
                <a:gd name="connsiteX16" fmla="*/ 1568450 w 2154555"/>
                <a:gd name="connsiteY16" fmla="*/ 1125855 h 1311275"/>
                <a:gd name="connsiteX17" fmla="*/ 1555750 w 2154555"/>
                <a:gd name="connsiteY17" fmla="*/ 1149350 h 1311275"/>
                <a:gd name="connsiteX18" fmla="*/ 1492885 w 2154555"/>
                <a:gd name="connsiteY18" fmla="*/ 1223645 h 1311275"/>
                <a:gd name="connsiteX19" fmla="*/ 1627505 w 2154555"/>
                <a:gd name="connsiteY19" fmla="*/ 1311275 h 1311275"/>
                <a:gd name="connsiteX20" fmla="*/ 1762125 w 2154555"/>
                <a:gd name="connsiteY20" fmla="*/ 1223645 h 1311275"/>
                <a:gd name="connsiteX21" fmla="*/ 1699260 w 2154555"/>
                <a:gd name="connsiteY21" fmla="*/ 1149350 h 1311275"/>
                <a:gd name="connsiteX22" fmla="*/ 1686560 w 2154555"/>
                <a:gd name="connsiteY22" fmla="*/ 1125855 h 1311275"/>
                <a:gd name="connsiteX23" fmla="*/ 1707515 w 2154555"/>
                <a:gd name="connsiteY23" fmla="*/ 1109345 h 1311275"/>
                <a:gd name="connsiteX24" fmla="*/ 2154555 w 2154555"/>
                <a:gd name="connsiteY24" fmla="*/ 1109345 h 1311275"/>
                <a:gd name="connsiteX25" fmla="*/ 2154555 w 2154555"/>
                <a:gd name="connsiteY25" fmla="*/ 716915 h 1311275"/>
                <a:gd name="connsiteX26" fmla="*/ 2085340 w 2154555"/>
                <a:gd name="connsiteY26" fmla="*/ 746125 h 1311275"/>
                <a:gd name="connsiteX27" fmla="*/ 1958975 w 2154555"/>
                <a:gd name="connsiteY27" fmla="*/ 564515 h 1311275"/>
                <a:gd name="connsiteX28" fmla="*/ 2085340 w 2154555"/>
                <a:gd name="connsiteY28" fmla="*/ 382905 h 1311275"/>
                <a:gd name="connsiteX29" fmla="*/ 2154555 w 2154555"/>
                <a:gd name="connsiteY29" fmla="*/ 411480 h 1311275"/>
                <a:gd name="connsiteX30" fmla="*/ 2154555 w 2154555"/>
                <a:gd name="connsiteY30" fmla="*/ 0 h 1311275"/>
                <a:gd name="connsiteX31" fmla="*/ 0 w 2154555"/>
                <a:gd name="connsiteY31" fmla="*/ 0 h 1311275"/>
                <a:gd name="connsiteX32" fmla="*/ 0 w 2154555"/>
                <a:gd name="connsiteY32" fmla="*/ 410210 h 1311275"/>
                <a:gd name="connsiteX33" fmla="*/ 69215 w 2154555"/>
                <a:gd name="connsiteY33" fmla="*/ 38100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54555" h="1311275">
                  <a:moveTo>
                    <a:pt x="69215" y="381000"/>
                  </a:moveTo>
                  <a:cubicBezTo>
                    <a:pt x="140335" y="381000"/>
                    <a:pt x="195580" y="461010"/>
                    <a:pt x="195580" y="562610"/>
                  </a:cubicBezTo>
                  <a:cubicBezTo>
                    <a:pt x="195580" y="664210"/>
                    <a:pt x="139700" y="744220"/>
                    <a:pt x="69215" y="744220"/>
                  </a:cubicBezTo>
                  <a:cubicBezTo>
                    <a:pt x="43815" y="744220"/>
                    <a:pt x="19685" y="734060"/>
                    <a:pt x="0" y="715645"/>
                  </a:cubicBezTo>
                  <a:lnTo>
                    <a:pt x="0" y="1109345"/>
                  </a:lnTo>
                  <a:lnTo>
                    <a:pt x="380365" y="1109345"/>
                  </a:lnTo>
                  <a:cubicBezTo>
                    <a:pt x="361315" y="1088390"/>
                    <a:pt x="350520" y="1062990"/>
                    <a:pt x="350520" y="1036955"/>
                  </a:cubicBezTo>
                  <a:cubicBezTo>
                    <a:pt x="350520" y="1000760"/>
                    <a:pt x="370205" y="967740"/>
                    <a:pt x="405130" y="942975"/>
                  </a:cubicBezTo>
                  <a:cubicBezTo>
                    <a:pt x="438150" y="920115"/>
                    <a:pt x="481330" y="907415"/>
                    <a:pt x="527685" y="907415"/>
                  </a:cubicBezTo>
                  <a:cubicBezTo>
                    <a:pt x="573405" y="907415"/>
                    <a:pt x="617220" y="920115"/>
                    <a:pt x="650240" y="942975"/>
                  </a:cubicBezTo>
                  <a:cubicBezTo>
                    <a:pt x="685165" y="967740"/>
                    <a:pt x="704850" y="1000760"/>
                    <a:pt x="704850" y="1036955"/>
                  </a:cubicBezTo>
                  <a:cubicBezTo>
                    <a:pt x="704850" y="1062990"/>
                    <a:pt x="694055" y="1088390"/>
                    <a:pt x="675005" y="1109345"/>
                  </a:cubicBezTo>
                  <a:lnTo>
                    <a:pt x="1077595" y="1109345"/>
                  </a:lnTo>
                  <a:cubicBezTo>
                    <a:pt x="1077595" y="1109345"/>
                    <a:pt x="1077595" y="1109345"/>
                    <a:pt x="1077595" y="1109345"/>
                  </a:cubicBezTo>
                  <a:lnTo>
                    <a:pt x="1077595" y="1109345"/>
                  </a:lnTo>
                  <a:lnTo>
                    <a:pt x="1547495" y="1109345"/>
                  </a:lnTo>
                  <a:cubicBezTo>
                    <a:pt x="1557655" y="1109345"/>
                    <a:pt x="1565910" y="1116330"/>
                    <a:pt x="1568450" y="1125855"/>
                  </a:cubicBezTo>
                  <a:cubicBezTo>
                    <a:pt x="1570355" y="1135380"/>
                    <a:pt x="1565275" y="1145540"/>
                    <a:pt x="1555750" y="1149350"/>
                  </a:cubicBezTo>
                  <a:cubicBezTo>
                    <a:pt x="1517015" y="1165860"/>
                    <a:pt x="1492885" y="1193800"/>
                    <a:pt x="1492885" y="1223645"/>
                  </a:cubicBezTo>
                  <a:cubicBezTo>
                    <a:pt x="1492885" y="1271270"/>
                    <a:pt x="1554480" y="1311275"/>
                    <a:pt x="1627505" y="1311275"/>
                  </a:cubicBezTo>
                  <a:cubicBezTo>
                    <a:pt x="1700530" y="1311275"/>
                    <a:pt x="1762125" y="1271270"/>
                    <a:pt x="1762125" y="1223645"/>
                  </a:cubicBezTo>
                  <a:cubicBezTo>
                    <a:pt x="1762125" y="1194435"/>
                    <a:pt x="1737995" y="1165860"/>
                    <a:pt x="1699260" y="1149350"/>
                  </a:cubicBezTo>
                  <a:cubicBezTo>
                    <a:pt x="1689735" y="1145540"/>
                    <a:pt x="1684655" y="1135380"/>
                    <a:pt x="1686560" y="1125855"/>
                  </a:cubicBezTo>
                  <a:cubicBezTo>
                    <a:pt x="1688465" y="1116330"/>
                    <a:pt x="1697355" y="1109345"/>
                    <a:pt x="1707515" y="1109345"/>
                  </a:cubicBezTo>
                  <a:lnTo>
                    <a:pt x="2154555" y="1109345"/>
                  </a:lnTo>
                  <a:lnTo>
                    <a:pt x="2154555" y="716915"/>
                  </a:lnTo>
                  <a:cubicBezTo>
                    <a:pt x="2134235" y="735330"/>
                    <a:pt x="2110740" y="746125"/>
                    <a:pt x="2085340" y="746125"/>
                  </a:cubicBezTo>
                  <a:cubicBezTo>
                    <a:pt x="2014220" y="746125"/>
                    <a:pt x="1958975" y="666115"/>
                    <a:pt x="1958975" y="564515"/>
                  </a:cubicBezTo>
                  <a:cubicBezTo>
                    <a:pt x="1958975" y="462915"/>
                    <a:pt x="2014855" y="382905"/>
                    <a:pt x="2085340" y="382905"/>
                  </a:cubicBezTo>
                  <a:cubicBezTo>
                    <a:pt x="2110740" y="382905"/>
                    <a:pt x="2134870" y="393065"/>
                    <a:pt x="2154555" y="411480"/>
                  </a:cubicBezTo>
                  <a:lnTo>
                    <a:pt x="2154555" y="0"/>
                  </a:lnTo>
                  <a:lnTo>
                    <a:pt x="0" y="0"/>
                  </a:lnTo>
                  <a:lnTo>
                    <a:pt x="0" y="410210"/>
                  </a:lnTo>
                  <a:cubicBezTo>
                    <a:pt x="20320" y="391160"/>
                    <a:pt x="43815" y="381000"/>
                    <a:pt x="69215" y="381000"/>
                  </a:cubicBezTo>
                  <a:close/>
                </a:path>
              </a:pathLst>
            </a:custGeom>
            <a:solidFill>
              <a:schemeClr val="accent1"/>
            </a:solidFill>
            <a:ln w="635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C625E25-95C0-D952-7E34-473EEB0A56DE}"/>
                </a:ext>
              </a:extLst>
            </p:cNvPr>
            <p:cNvSpPr/>
            <p:nvPr/>
          </p:nvSpPr>
          <p:spPr>
            <a:xfrm>
              <a:off x="6612890" y="3298825"/>
              <a:ext cx="2174875" cy="1091565"/>
            </a:xfrm>
            <a:custGeom>
              <a:avLst/>
              <a:gdLst>
                <a:gd name="connsiteX0" fmla="*/ 1804670 w 2174875"/>
                <a:gd name="connsiteY0" fmla="*/ 72390 h 1091565"/>
                <a:gd name="connsiteX1" fmla="*/ 1750060 w 2174875"/>
                <a:gd name="connsiteY1" fmla="*/ 166370 h 1091565"/>
                <a:gd name="connsiteX2" fmla="*/ 1627505 w 2174875"/>
                <a:gd name="connsiteY2" fmla="*/ 201930 h 1091565"/>
                <a:gd name="connsiteX3" fmla="*/ 1504950 w 2174875"/>
                <a:gd name="connsiteY3" fmla="*/ 166370 h 1091565"/>
                <a:gd name="connsiteX4" fmla="*/ 1450340 w 2174875"/>
                <a:gd name="connsiteY4" fmla="*/ 72390 h 1091565"/>
                <a:gd name="connsiteX5" fmla="*/ 1480185 w 2174875"/>
                <a:gd name="connsiteY5" fmla="*/ 0 h 1091565"/>
                <a:gd name="connsiteX6" fmla="*/ 1077595 w 2174875"/>
                <a:gd name="connsiteY6" fmla="*/ 0 h 1091565"/>
                <a:gd name="connsiteX7" fmla="*/ 1077595 w 2174875"/>
                <a:gd name="connsiteY7" fmla="*/ 0 h 1091565"/>
                <a:gd name="connsiteX8" fmla="*/ 676275 w 2174875"/>
                <a:gd name="connsiteY8" fmla="*/ 0 h 1091565"/>
                <a:gd name="connsiteX9" fmla="*/ 706120 w 2174875"/>
                <a:gd name="connsiteY9" fmla="*/ 72390 h 1091565"/>
                <a:gd name="connsiteX10" fmla="*/ 651510 w 2174875"/>
                <a:gd name="connsiteY10" fmla="*/ 166370 h 1091565"/>
                <a:gd name="connsiteX11" fmla="*/ 528955 w 2174875"/>
                <a:gd name="connsiteY11" fmla="*/ 201930 h 1091565"/>
                <a:gd name="connsiteX12" fmla="*/ 406400 w 2174875"/>
                <a:gd name="connsiteY12" fmla="*/ 166370 h 1091565"/>
                <a:gd name="connsiteX13" fmla="*/ 351790 w 2174875"/>
                <a:gd name="connsiteY13" fmla="*/ 72390 h 1091565"/>
                <a:gd name="connsiteX14" fmla="*/ 381635 w 2174875"/>
                <a:gd name="connsiteY14" fmla="*/ 0 h 1091565"/>
                <a:gd name="connsiteX15" fmla="*/ 0 w 2174875"/>
                <a:gd name="connsiteY15" fmla="*/ 0 h 1091565"/>
                <a:gd name="connsiteX16" fmla="*/ 0 w 2174875"/>
                <a:gd name="connsiteY16" fmla="*/ 392430 h 1091565"/>
                <a:gd name="connsiteX17" fmla="*/ 69215 w 2174875"/>
                <a:gd name="connsiteY17" fmla="*/ 363220 h 1091565"/>
                <a:gd name="connsiteX18" fmla="*/ 195580 w 2174875"/>
                <a:gd name="connsiteY18" fmla="*/ 544830 h 1091565"/>
                <a:gd name="connsiteX19" fmla="*/ 69215 w 2174875"/>
                <a:gd name="connsiteY19" fmla="*/ 726440 h 1091565"/>
                <a:gd name="connsiteX20" fmla="*/ 0 w 2174875"/>
                <a:gd name="connsiteY20" fmla="*/ 697865 h 1091565"/>
                <a:gd name="connsiteX21" fmla="*/ 0 w 2174875"/>
                <a:gd name="connsiteY21" fmla="*/ 1091565 h 1091565"/>
                <a:gd name="connsiteX22" fmla="*/ 380365 w 2174875"/>
                <a:gd name="connsiteY22" fmla="*/ 1091565 h 1091565"/>
                <a:gd name="connsiteX23" fmla="*/ 350520 w 2174875"/>
                <a:gd name="connsiteY23" fmla="*/ 1019175 h 1091565"/>
                <a:gd name="connsiteX24" fmla="*/ 405130 w 2174875"/>
                <a:gd name="connsiteY24" fmla="*/ 925195 h 1091565"/>
                <a:gd name="connsiteX25" fmla="*/ 527685 w 2174875"/>
                <a:gd name="connsiteY25" fmla="*/ 889635 h 1091565"/>
                <a:gd name="connsiteX26" fmla="*/ 650240 w 2174875"/>
                <a:gd name="connsiteY26" fmla="*/ 925195 h 1091565"/>
                <a:gd name="connsiteX27" fmla="*/ 704850 w 2174875"/>
                <a:gd name="connsiteY27" fmla="*/ 1019175 h 1091565"/>
                <a:gd name="connsiteX28" fmla="*/ 675005 w 2174875"/>
                <a:gd name="connsiteY28" fmla="*/ 1091565 h 1091565"/>
                <a:gd name="connsiteX29" fmla="*/ 1077595 w 2174875"/>
                <a:gd name="connsiteY29" fmla="*/ 1091565 h 1091565"/>
                <a:gd name="connsiteX30" fmla="*/ 1077595 w 2174875"/>
                <a:gd name="connsiteY30" fmla="*/ 1091565 h 1091565"/>
                <a:gd name="connsiteX31" fmla="*/ 1479550 w 2174875"/>
                <a:gd name="connsiteY31" fmla="*/ 1091565 h 1091565"/>
                <a:gd name="connsiteX32" fmla="*/ 1449705 w 2174875"/>
                <a:gd name="connsiteY32" fmla="*/ 1019175 h 1091565"/>
                <a:gd name="connsiteX33" fmla="*/ 1504315 w 2174875"/>
                <a:gd name="connsiteY33" fmla="*/ 925195 h 1091565"/>
                <a:gd name="connsiteX34" fmla="*/ 1626870 w 2174875"/>
                <a:gd name="connsiteY34" fmla="*/ 889635 h 1091565"/>
                <a:gd name="connsiteX35" fmla="*/ 1749425 w 2174875"/>
                <a:gd name="connsiteY35" fmla="*/ 925195 h 1091565"/>
                <a:gd name="connsiteX36" fmla="*/ 1804035 w 2174875"/>
                <a:gd name="connsiteY36" fmla="*/ 1019175 h 1091565"/>
                <a:gd name="connsiteX37" fmla="*/ 1774190 w 2174875"/>
                <a:gd name="connsiteY37" fmla="*/ 1091565 h 1091565"/>
                <a:gd name="connsiteX38" fmla="*/ 2174875 w 2174875"/>
                <a:gd name="connsiteY38" fmla="*/ 1091565 h 1091565"/>
                <a:gd name="connsiteX39" fmla="*/ 2174875 w 2174875"/>
                <a:gd name="connsiteY39" fmla="*/ 0 h 1091565"/>
                <a:gd name="connsiteX40" fmla="*/ 1775460 w 2174875"/>
                <a:gd name="connsiteY40" fmla="*/ 0 h 1091565"/>
                <a:gd name="connsiteX41" fmla="*/ 1804670 w 2174875"/>
                <a:gd name="connsiteY41" fmla="*/ 72390 h 10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74875" h="1091565">
                  <a:moveTo>
                    <a:pt x="1804670" y="72390"/>
                  </a:moveTo>
                  <a:cubicBezTo>
                    <a:pt x="1804670" y="108585"/>
                    <a:pt x="1784985" y="141605"/>
                    <a:pt x="1750060" y="166370"/>
                  </a:cubicBezTo>
                  <a:cubicBezTo>
                    <a:pt x="1717040" y="189230"/>
                    <a:pt x="1673860" y="201930"/>
                    <a:pt x="1627505" y="201930"/>
                  </a:cubicBezTo>
                  <a:cubicBezTo>
                    <a:pt x="1581785" y="201930"/>
                    <a:pt x="1537970" y="189230"/>
                    <a:pt x="1504950" y="166370"/>
                  </a:cubicBezTo>
                  <a:cubicBezTo>
                    <a:pt x="1470025" y="141605"/>
                    <a:pt x="1450340" y="108585"/>
                    <a:pt x="1450340" y="72390"/>
                  </a:cubicBezTo>
                  <a:cubicBezTo>
                    <a:pt x="1450340" y="46355"/>
                    <a:pt x="1461135" y="20955"/>
                    <a:pt x="1480185" y="0"/>
                  </a:cubicBezTo>
                  <a:lnTo>
                    <a:pt x="1077595" y="0"/>
                  </a:lnTo>
                  <a:cubicBezTo>
                    <a:pt x="1077595" y="0"/>
                    <a:pt x="1077595" y="0"/>
                    <a:pt x="1077595" y="0"/>
                  </a:cubicBezTo>
                  <a:lnTo>
                    <a:pt x="676275" y="0"/>
                  </a:lnTo>
                  <a:cubicBezTo>
                    <a:pt x="695325" y="20955"/>
                    <a:pt x="706120" y="46355"/>
                    <a:pt x="706120" y="72390"/>
                  </a:cubicBezTo>
                  <a:cubicBezTo>
                    <a:pt x="706120" y="108585"/>
                    <a:pt x="686435" y="141605"/>
                    <a:pt x="651510" y="166370"/>
                  </a:cubicBezTo>
                  <a:cubicBezTo>
                    <a:pt x="618490" y="189230"/>
                    <a:pt x="575310" y="201930"/>
                    <a:pt x="528955" y="201930"/>
                  </a:cubicBezTo>
                  <a:cubicBezTo>
                    <a:pt x="483235" y="201930"/>
                    <a:pt x="439420" y="189230"/>
                    <a:pt x="406400" y="166370"/>
                  </a:cubicBezTo>
                  <a:cubicBezTo>
                    <a:pt x="371475" y="141605"/>
                    <a:pt x="351790" y="108585"/>
                    <a:pt x="351790" y="72390"/>
                  </a:cubicBezTo>
                  <a:cubicBezTo>
                    <a:pt x="351790" y="46355"/>
                    <a:pt x="362585" y="20955"/>
                    <a:pt x="381635" y="0"/>
                  </a:cubicBezTo>
                  <a:lnTo>
                    <a:pt x="0" y="0"/>
                  </a:lnTo>
                  <a:lnTo>
                    <a:pt x="0" y="392430"/>
                  </a:lnTo>
                  <a:cubicBezTo>
                    <a:pt x="20320" y="374015"/>
                    <a:pt x="43815" y="363220"/>
                    <a:pt x="69215" y="363220"/>
                  </a:cubicBezTo>
                  <a:cubicBezTo>
                    <a:pt x="140335" y="363220"/>
                    <a:pt x="195580" y="443230"/>
                    <a:pt x="195580" y="544830"/>
                  </a:cubicBezTo>
                  <a:cubicBezTo>
                    <a:pt x="195580" y="646430"/>
                    <a:pt x="139700" y="726440"/>
                    <a:pt x="69215" y="726440"/>
                  </a:cubicBezTo>
                  <a:cubicBezTo>
                    <a:pt x="43815" y="726440"/>
                    <a:pt x="19685" y="716280"/>
                    <a:pt x="0" y="697865"/>
                  </a:cubicBezTo>
                  <a:lnTo>
                    <a:pt x="0" y="1091565"/>
                  </a:lnTo>
                  <a:lnTo>
                    <a:pt x="380365" y="1091565"/>
                  </a:lnTo>
                  <a:cubicBezTo>
                    <a:pt x="361315" y="1070610"/>
                    <a:pt x="350520" y="1045210"/>
                    <a:pt x="350520" y="1019175"/>
                  </a:cubicBezTo>
                  <a:cubicBezTo>
                    <a:pt x="350520" y="982980"/>
                    <a:pt x="370205" y="949960"/>
                    <a:pt x="405130" y="925195"/>
                  </a:cubicBezTo>
                  <a:cubicBezTo>
                    <a:pt x="438150" y="902335"/>
                    <a:pt x="481330" y="889635"/>
                    <a:pt x="527685" y="889635"/>
                  </a:cubicBezTo>
                  <a:cubicBezTo>
                    <a:pt x="573405" y="889635"/>
                    <a:pt x="617220" y="902335"/>
                    <a:pt x="650240" y="925195"/>
                  </a:cubicBezTo>
                  <a:cubicBezTo>
                    <a:pt x="685165" y="949960"/>
                    <a:pt x="704850" y="982980"/>
                    <a:pt x="704850" y="1019175"/>
                  </a:cubicBezTo>
                  <a:cubicBezTo>
                    <a:pt x="704850" y="1045210"/>
                    <a:pt x="694055" y="1070610"/>
                    <a:pt x="675005" y="1091565"/>
                  </a:cubicBezTo>
                  <a:lnTo>
                    <a:pt x="1077595" y="1091565"/>
                  </a:lnTo>
                  <a:cubicBezTo>
                    <a:pt x="1077595" y="1091565"/>
                    <a:pt x="1077595" y="1091565"/>
                    <a:pt x="1077595" y="1091565"/>
                  </a:cubicBezTo>
                  <a:lnTo>
                    <a:pt x="1479550" y="1091565"/>
                  </a:lnTo>
                  <a:cubicBezTo>
                    <a:pt x="1460500" y="1070610"/>
                    <a:pt x="1449705" y="1045210"/>
                    <a:pt x="1449705" y="1019175"/>
                  </a:cubicBezTo>
                  <a:cubicBezTo>
                    <a:pt x="1449705" y="982980"/>
                    <a:pt x="1469390" y="949960"/>
                    <a:pt x="1504315" y="925195"/>
                  </a:cubicBezTo>
                  <a:cubicBezTo>
                    <a:pt x="1537335" y="902335"/>
                    <a:pt x="1580515" y="889635"/>
                    <a:pt x="1626870" y="889635"/>
                  </a:cubicBezTo>
                  <a:cubicBezTo>
                    <a:pt x="1672590" y="889635"/>
                    <a:pt x="1716405" y="902335"/>
                    <a:pt x="1749425" y="925195"/>
                  </a:cubicBezTo>
                  <a:cubicBezTo>
                    <a:pt x="1784350" y="949960"/>
                    <a:pt x="1804035" y="982980"/>
                    <a:pt x="1804035" y="1019175"/>
                  </a:cubicBezTo>
                  <a:cubicBezTo>
                    <a:pt x="1804035" y="1045210"/>
                    <a:pt x="1793240" y="1070610"/>
                    <a:pt x="1774190" y="1091565"/>
                  </a:cubicBezTo>
                  <a:lnTo>
                    <a:pt x="2174875" y="1091565"/>
                  </a:lnTo>
                  <a:lnTo>
                    <a:pt x="2174875" y="0"/>
                  </a:lnTo>
                  <a:lnTo>
                    <a:pt x="1775460" y="0"/>
                  </a:lnTo>
                  <a:cubicBezTo>
                    <a:pt x="1793875" y="21590"/>
                    <a:pt x="1804670" y="46355"/>
                    <a:pt x="1804670" y="72390"/>
                  </a:cubicBezTo>
                  <a:close/>
                </a:path>
              </a:pathLst>
            </a:custGeom>
            <a:solidFill>
              <a:schemeClr val="accent3"/>
            </a:solidFill>
            <a:ln w="63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0EC6870-D92B-DFE9-64D3-89F12FAFC6DC}"/>
                </a:ext>
              </a:extLst>
            </p:cNvPr>
            <p:cNvSpPr/>
            <p:nvPr/>
          </p:nvSpPr>
          <p:spPr>
            <a:xfrm>
              <a:off x="7515859" y="2147570"/>
              <a:ext cx="1270634" cy="1311275"/>
            </a:xfrm>
            <a:custGeom>
              <a:avLst/>
              <a:gdLst>
                <a:gd name="connsiteX0" fmla="*/ 179070 w 1270634"/>
                <a:gd name="connsiteY0" fmla="*/ 502285 h 1311275"/>
                <a:gd name="connsiteX1" fmla="*/ 155575 w 1270634"/>
                <a:gd name="connsiteY1" fmla="*/ 489585 h 1311275"/>
                <a:gd name="connsiteX2" fmla="*/ 84455 w 1270634"/>
                <a:gd name="connsiteY2" fmla="*/ 424815 h 1311275"/>
                <a:gd name="connsiteX3" fmla="*/ 0 w 1270634"/>
                <a:gd name="connsiteY3" fmla="*/ 564515 h 1311275"/>
                <a:gd name="connsiteX4" fmla="*/ 84455 w 1270634"/>
                <a:gd name="connsiteY4" fmla="*/ 704215 h 1311275"/>
                <a:gd name="connsiteX5" fmla="*/ 155575 w 1270634"/>
                <a:gd name="connsiteY5" fmla="*/ 639445 h 1311275"/>
                <a:gd name="connsiteX6" fmla="*/ 179070 w 1270634"/>
                <a:gd name="connsiteY6" fmla="*/ 626745 h 1311275"/>
                <a:gd name="connsiteX7" fmla="*/ 196215 w 1270634"/>
                <a:gd name="connsiteY7" fmla="*/ 647065 h 1311275"/>
                <a:gd name="connsiteX8" fmla="*/ 196215 w 1270634"/>
                <a:gd name="connsiteY8" fmla="*/ 1109345 h 1311275"/>
                <a:gd name="connsiteX9" fmla="*/ 644525 w 1270634"/>
                <a:gd name="connsiteY9" fmla="*/ 1109345 h 1311275"/>
                <a:gd name="connsiteX10" fmla="*/ 665480 w 1270634"/>
                <a:gd name="connsiteY10" fmla="*/ 1125855 h 1311275"/>
                <a:gd name="connsiteX11" fmla="*/ 652780 w 1270634"/>
                <a:gd name="connsiteY11" fmla="*/ 1149350 h 1311275"/>
                <a:gd name="connsiteX12" fmla="*/ 589915 w 1270634"/>
                <a:gd name="connsiteY12" fmla="*/ 1223645 h 1311275"/>
                <a:gd name="connsiteX13" fmla="*/ 724535 w 1270634"/>
                <a:gd name="connsiteY13" fmla="*/ 1311275 h 1311275"/>
                <a:gd name="connsiteX14" fmla="*/ 859155 w 1270634"/>
                <a:gd name="connsiteY14" fmla="*/ 1223645 h 1311275"/>
                <a:gd name="connsiteX15" fmla="*/ 796290 w 1270634"/>
                <a:gd name="connsiteY15" fmla="*/ 1149350 h 1311275"/>
                <a:gd name="connsiteX16" fmla="*/ 783590 w 1270634"/>
                <a:gd name="connsiteY16" fmla="*/ 1125855 h 1311275"/>
                <a:gd name="connsiteX17" fmla="*/ 804545 w 1270634"/>
                <a:gd name="connsiteY17" fmla="*/ 1109345 h 1311275"/>
                <a:gd name="connsiteX18" fmla="*/ 1270635 w 1270634"/>
                <a:gd name="connsiteY18" fmla="*/ 1109345 h 1311275"/>
                <a:gd name="connsiteX19" fmla="*/ 1270635 w 1270634"/>
                <a:gd name="connsiteY19" fmla="*/ 0 h 1311275"/>
                <a:gd name="connsiteX20" fmla="*/ 195580 w 1270634"/>
                <a:gd name="connsiteY20" fmla="*/ 0 h 1311275"/>
                <a:gd name="connsiteX21" fmla="*/ 195580 w 1270634"/>
                <a:gd name="connsiteY21" fmla="*/ 481330 h 1311275"/>
                <a:gd name="connsiteX22" fmla="*/ 179070 w 1270634"/>
                <a:gd name="connsiteY22" fmla="*/ 502285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0634" h="1311275">
                  <a:moveTo>
                    <a:pt x="179070" y="502285"/>
                  </a:moveTo>
                  <a:cubicBezTo>
                    <a:pt x="168910" y="504190"/>
                    <a:pt x="159385" y="498475"/>
                    <a:pt x="155575" y="489585"/>
                  </a:cubicBezTo>
                  <a:cubicBezTo>
                    <a:pt x="139700" y="449580"/>
                    <a:pt x="112395" y="424815"/>
                    <a:pt x="84455" y="424815"/>
                  </a:cubicBezTo>
                  <a:cubicBezTo>
                    <a:pt x="38735" y="424815"/>
                    <a:pt x="0" y="488950"/>
                    <a:pt x="0" y="564515"/>
                  </a:cubicBezTo>
                  <a:cubicBezTo>
                    <a:pt x="0" y="640080"/>
                    <a:pt x="38735" y="704215"/>
                    <a:pt x="84455" y="704215"/>
                  </a:cubicBezTo>
                  <a:cubicBezTo>
                    <a:pt x="112395" y="704215"/>
                    <a:pt x="139700" y="679450"/>
                    <a:pt x="155575" y="639445"/>
                  </a:cubicBezTo>
                  <a:cubicBezTo>
                    <a:pt x="159385" y="629920"/>
                    <a:pt x="168910" y="624840"/>
                    <a:pt x="179070" y="626745"/>
                  </a:cubicBezTo>
                  <a:cubicBezTo>
                    <a:pt x="189230" y="628650"/>
                    <a:pt x="196215" y="637540"/>
                    <a:pt x="196215" y="647065"/>
                  </a:cubicBezTo>
                  <a:lnTo>
                    <a:pt x="196215" y="1109345"/>
                  </a:lnTo>
                  <a:lnTo>
                    <a:pt x="644525" y="1109345"/>
                  </a:lnTo>
                  <a:cubicBezTo>
                    <a:pt x="654685" y="1109345"/>
                    <a:pt x="662940" y="1116330"/>
                    <a:pt x="665480" y="1125855"/>
                  </a:cubicBezTo>
                  <a:cubicBezTo>
                    <a:pt x="667385" y="1135380"/>
                    <a:pt x="662305" y="1145540"/>
                    <a:pt x="652780" y="1149350"/>
                  </a:cubicBezTo>
                  <a:cubicBezTo>
                    <a:pt x="614045" y="1165860"/>
                    <a:pt x="589915" y="1193800"/>
                    <a:pt x="589915" y="1223645"/>
                  </a:cubicBezTo>
                  <a:cubicBezTo>
                    <a:pt x="589915" y="1271270"/>
                    <a:pt x="651510" y="1311275"/>
                    <a:pt x="724535" y="1311275"/>
                  </a:cubicBezTo>
                  <a:cubicBezTo>
                    <a:pt x="797560" y="1311275"/>
                    <a:pt x="859155" y="1271270"/>
                    <a:pt x="859155" y="1223645"/>
                  </a:cubicBezTo>
                  <a:cubicBezTo>
                    <a:pt x="859155" y="1194435"/>
                    <a:pt x="835025" y="1165860"/>
                    <a:pt x="796290" y="1149350"/>
                  </a:cubicBezTo>
                  <a:cubicBezTo>
                    <a:pt x="786765" y="1145540"/>
                    <a:pt x="781685" y="1135380"/>
                    <a:pt x="783590" y="1125855"/>
                  </a:cubicBezTo>
                  <a:cubicBezTo>
                    <a:pt x="785495" y="1116330"/>
                    <a:pt x="794385" y="1109345"/>
                    <a:pt x="804545" y="1109345"/>
                  </a:cubicBezTo>
                  <a:lnTo>
                    <a:pt x="1270635" y="1109345"/>
                  </a:lnTo>
                  <a:lnTo>
                    <a:pt x="1270635" y="0"/>
                  </a:lnTo>
                  <a:lnTo>
                    <a:pt x="195580" y="0"/>
                  </a:lnTo>
                  <a:lnTo>
                    <a:pt x="195580" y="481330"/>
                  </a:lnTo>
                  <a:cubicBezTo>
                    <a:pt x="196215" y="492125"/>
                    <a:pt x="188595" y="500380"/>
                    <a:pt x="179070" y="502285"/>
                  </a:cubicBezTo>
                  <a:close/>
                </a:path>
              </a:pathLst>
            </a:custGeom>
            <a:solidFill>
              <a:schemeClr val="accent2"/>
            </a:solidFill>
            <a:ln w="635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C473081-FA6F-ACFE-2C2D-2D4A4A44ABA7}"/>
                </a:ext>
              </a:extLst>
            </p:cNvPr>
            <p:cNvSpPr/>
            <p:nvPr/>
          </p:nvSpPr>
          <p:spPr>
            <a:xfrm>
              <a:off x="3298825" y="3299459"/>
              <a:ext cx="1272540" cy="1091565"/>
            </a:xfrm>
            <a:custGeom>
              <a:avLst/>
              <a:gdLst>
                <a:gd name="connsiteX0" fmla="*/ 370205 w 1272540"/>
                <a:gd name="connsiteY0" fmla="*/ 1018540 h 1091565"/>
                <a:gd name="connsiteX1" fmla="*/ 424815 w 1272540"/>
                <a:gd name="connsiteY1" fmla="*/ 924560 h 1091565"/>
                <a:gd name="connsiteX2" fmla="*/ 547370 w 1272540"/>
                <a:gd name="connsiteY2" fmla="*/ 889000 h 1091565"/>
                <a:gd name="connsiteX3" fmla="*/ 669925 w 1272540"/>
                <a:gd name="connsiteY3" fmla="*/ 924560 h 1091565"/>
                <a:gd name="connsiteX4" fmla="*/ 724535 w 1272540"/>
                <a:gd name="connsiteY4" fmla="*/ 1018540 h 1091565"/>
                <a:gd name="connsiteX5" fmla="*/ 694690 w 1272540"/>
                <a:gd name="connsiteY5" fmla="*/ 1090930 h 1091565"/>
                <a:gd name="connsiteX6" fmla="*/ 1076325 w 1272540"/>
                <a:gd name="connsiteY6" fmla="*/ 1090930 h 1091565"/>
                <a:gd name="connsiteX7" fmla="*/ 1076325 w 1272540"/>
                <a:gd name="connsiteY7" fmla="*/ 627380 h 1091565"/>
                <a:gd name="connsiteX8" fmla="*/ 1093470 w 1272540"/>
                <a:gd name="connsiteY8" fmla="*/ 607060 h 1091565"/>
                <a:gd name="connsiteX9" fmla="*/ 1116965 w 1272540"/>
                <a:gd name="connsiteY9" fmla="*/ 619760 h 1091565"/>
                <a:gd name="connsiteX10" fmla="*/ 1188085 w 1272540"/>
                <a:gd name="connsiteY10" fmla="*/ 684530 h 1091565"/>
                <a:gd name="connsiteX11" fmla="*/ 1272540 w 1272540"/>
                <a:gd name="connsiteY11" fmla="*/ 544830 h 1091565"/>
                <a:gd name="connsiteX12" fmla="*/ 1188085 w 1272540"/>
                <a:gd name="connsiteY12" fmla="*/ 405130 h 1091565"/>
                <a:gd name="connsiteX13" fmla="*/ 1116965 w 1272540"/>
                <a:gd name="connsiteY13" fmla="*/ 469900 h 1091565"/>
                <a:gd name="connsiteX14" fmla="*/ 1093470 w 1272540"/>
                <a:gd name="connsiteY14" fmla="*/ 482600 h 1091565"/>
                <a:gd name="connsiteX15" fmla="*/ 1076325 w 1272540"/>
                <a:gd name="connsiteY15" fmla="*/ 462280 h 1091565"/>
                <a:gd name="connsiteX16" fmla="*/ 1076325 w 1272540"/>
                <a:gd name="connsiteY16" fmla="*/ 0 h 1091565"/>
                <a:gd name="connsiteX17" fmla="*/ 695325 w 1272540"/>
                <a:gd name="connsiteY17" fmla="*/ 0 h 1091565"/>
                <a:gd name="connsiteX18" fmla="*/ 725170 w 1272540"/>
                <a:gd name="connsiteY18" fmla="*/ 72390 h 1091565"/>
                <a:gd name="connsiteX19" fmla="*/ 670560 w 1272540"/>
                <a:gd name="connsiteY19" fmla="*/ 166370 h 1091565"/>
                <a:gd name="connsiteX20" fmla="*/ 548005 w 1272540"/>
                <a:gd name="connsiteY20" fmla="*/ 201930 h 1091565"/>
                <a:gd name="connsiteX21" fmla="*/ 425450 w 1272540"/>
                <a:gd name="connsiteY21" fmla="*/ 166370 h 1091565"/>
                <a:gd name="connsiteX22" fmla="*/ 370840 w 1272540"/>
                <a:gd name="connsiteY22" fmla="*/ 72390 h 1091565"/>
                <a:gd name="connsiteX23" fmla="*/ 400685 w 1272540"/>
                <a:gd name="connsiteY23" fmla="*/ 0 h 1091565"/>
                <a:gd name="connsiteX24" fmla="*/ 0 w 1272540"/>
                <a:gd name="connsiteY24" fmla="*/ 0 h 1091565"/>
                <a:gd name="connsiteX25" fmla="*/ 0 w 1272540"/>
                <a:gd name="connsiteY25" fmla="*/ 1091565 h 1091565"/>
                <a:gd name="connsiteX26" fmla="*/ 399415 w 1272540"/>
                <a:gd name="connsiteY26" fmla="*/ 1091565 h 1091565"/>
                <a:gd name="connsiteX27" fmla="*/ 370205 w 1272540"/>
                <a:gd name="connsiteY27" fmla="*/ 1018540 h 10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2540" h="1091565">
                  <a:moveTo>
                    <a:pt x="370205" y="1018540"/>
                  </a:moveTo>
                  <a:cubicBezTo>
                    <a:pt x="370205" y="982345"/>
                    <a:pt x="389890" y="949325"/>
                    <a:pt x="424815" y="924560"/>
                  </a:cubicBezTo>
                  <a:cubicBezTo>
                    <a:pt x="457835" y="901700"/>
                    <a:pt x="501015" y="889000"/>
                    <a:pt x="547370" y="889000"/>
                  </a:cubicBezTo>
                  <a:cubicBezTo>
                    <a:pt x="593090" y="889000"/>
                    <a:pt x="636905" y="901700"/>
                    <a:pt x="669925" y="924560"/>
                  </a:cubicBezTo>
                  <a:cubicBezTo>
                    <a:pt x="704850" y="949325"/>
                    <a:pt x="724535" y="982345"/>
                    <a:pt x="724535" y="1018540"/>
                  </a:cubicBezTo>
                  <a:cubicBezTo>
                    <a:pt x="724535" y="1044575"/>
                    <a:pt x="713740" y="1069975"/>
                    <a:pt x="694690" y="1090930"/>
                  </a:cubicBezTo>
                  <a:lnTo>
                    <a:pt x="1076325" y="1090930"/>
                  </a:lnTo>
                  <a:lnTo>
                    <a:pt x="1076325" y="627380"/>
                  </a:lnTo>
                  <a:cubicBezTo>
                    <a:pt x="1076325" y="617220"/>
                    <a:pt x="1083310" y="608965"/>
                    <a:pt x="1093470" y="607060"/>
                  </a:cubicBezTo>
                  <a:cubicBezTo>
                    <a:pt x="1103630" y="605155"/>
                    <a:pt x="1113155" y="610870"/>
                    <a:pt x="1116965" y="619760"/>
                  </a:cubicBezTo>
                  <a:cubicBezTo>
                    <a:pt x="1132840" y="659765"/>
                    <a:pt x="1160145" y="684530"/>
                    <a:pt x="1188085" y="684530"/>
                  </a:cubicBezTo>
                  <a:cubicBezTo>
                    <a:pt x="1233805" y="684530"/>
                    <a:pt x="1272540" y="620395"/>
                    <a:pt x="1272540" y="544830"/>
                  </a:cubicBezTo>
                  <a:cubicBezTo>
                    <a:pt x="1272540" y="469265"/>
                    <a:pt x="1233805" y="405130"/>
                    <a:pt x="1188085" y="405130"/>
                  </a:cubicBezTo>
                  <a:cubicBezTo>
                    <a:pt x="1160145" y="405130"/>
                    <a:pt x="1132840" y="429895"/>
                    <a:pt x="1116965" y="469900"/>
                  </a:cubicBezTo>
                  <a:cubicBezTo>
                    <a:pt x="1113155" y="479425"/>
                    <a:pt x="1103630" y="484505"/>
                    <a:pt x="1093470" y="482600"/>
                  </a:cubicBezTo>
                  <a:cubicBezTo>
                    <a:pt x="1083310" y="480695"/>
                    <a:pt x="1076325" y="471805"/>
                    <a:pt x="1076325" y="462280"/>
                  </a:cubicBezTo>
                  <a:lnTo>
                    <a:pt x="1076325" y="0"/>
                  </a:lnTo>
                  <a:lnTo>
                    <a:pt x="695325" y="0"/>
                  </a:lnTo>
                  <a:cubicBezTo>
                    <a:pt x="714375" y="20955"/>
                    <a:pt x="725170" y="46355"/>
                    <a:pt x="725170" y="72390"/>
                  </a:cubicBezTo>
                  <a:cubicBezTo>
                    <a:pt x="725170" y="108585"/>
                    <a:pt x="705485" y="141605"/>
                    <a:pt x="670560" y="166370"/>
                  </a:cubicBezTo>
                  <a:cubicBezTo>
                    <a:pt x="637540" y="189230"/>
                    <a:pt x="594360" y="201930"/>
                    <a:pt x="548005" y="201930"/>
                  </a:cubicBezTo>
                  <a:cubicBezTo>
                    <a:pt x="502285" y="201930"/>
                    <a:pt x="458470" y="189230"/>
                    <a:pt x="425450" y="166370"/>
                  </a:cubicBezTo>
                  <a:cubicBezTo>
                    <a:pt x="390525" y="141605"/>
                    <a:pt x="370840" y="108585"/>
                    <a:pt x="370840" y="72390"/>
                  </a:cubicBezTo>
                  <a:cubicBezTo>
                    <a:pt x="370840" y="46355"/>
                    <a:pt x="381635" y="20955"/>
                    <a:pt x="400685" y="0"/>
                  </a:cubicBezTo>
                  <a:lnTo>
                    <a:pt x="0" y="0"/>
                  </a:lnTo>
                  <a:lnTo>
                    <a:pt x="0" y="1091565"/>
                  </a:lnTo>
                  <a:lnTo>
                    <a:pt x="399415" y="1091565"/>
                  </a:lnTo>
                  <a:cubicBezTo>
                    <a:pt x="381000" y="1069975"/>
                    <a:pt x="370205" y="1044575"/>
                    <a:pt x="370205" y="1018540"/>
                  </a:cubicBezTo>
                  <a:close/>
                </a:path>
              </a:pathLst>
            </a:custGeom>
            <a:solidFill>
              <a:schemeClr val="accent5"/>
            </a:solidFill>
            <a:ln w="635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C7769634-41BD-8C11-7AFA-A404E3C0A91C}"/>
                </a:ext>
              </a:extLst>
            </p:cNvPr>
            <p:cNvSpPr/>
            <p:nvPr/>
          </p:nvSpPr>
          <p:spPr>
            <a:xfrm>
              <a:off x="7516494" y="4230370"/>
              <a:ext cx="1271270" cy="1314450"/>
            </a:xfrm>
            <a:custGeom>
              <a:avLst/>
              <a:gdLst>
                <a:gd name="connsiteX0" fmla="*/ 782320 w 1271270"/>
                <a:gd name="connsiteY0" fmla="*/ 185420 h 1314450"/>
                <a:gd name="connsiteX1" fmla="*/ 795020 w 1271270"/>
                <a:gd name="connsiteY1" fmla="*/ 161925 h 1314450"/>
                <a:gd name="connsiteX2" fmla="*/ 857886 w 1271270"/>
                <a:gd name="connsiteY2" fmla="*/ 87630 h 1314450"/>
                <a:gd name="connsiteX3" fmla="*/ 723265 w 1271270"/>
                <a:gd name="connsiteY3" fmla="*/ 0 h 1314450"/>
                <a:gd name="connsiteX4" fmla="*/ 588645 w 1271270"/>
                <a:gd name="connsiteY4" fmla="*/ 87630 h 1314450"/>
                <a:gd name="connsiteX5" fmla="*/ 651511 w 1271270"/>
                <a:gd name="connsiteY5" fmla="*/ 161925 h 1314450"/>
                <a:gd name="connsiteX6" fmla="*/ 664211 w 1271270"/>
                <a:gd name="connsiteY6" fmla="*/ 185420 h 1314450"/>
                <a:gd name="connsiteX7" fmla="*/ 643255 w 1271270"/>
                <a:gd name="connsiteY7" fmla="*/ 201930 h 1314450"/>
                <a:gd name="connsiteX8" fmla="*/ 196215 w 1271270"/>
                <a:gd name="connsiteY8" fmla="*/ 201930 h 1314450"/>
                <a:gd name="connsiteX9" fmla="*/ 196215 w 1271270"/>
                <a:gd name="connsiteY9" fmla="*/ 665480 h 1314450"/>
                <a:gd name="connsiteX10" fmla="*/ 179070 w 1271270"/>
                <a:gd name="connsiteY10" fmla="*/ 685800 h 1314450"/>
                <a:gd name="connsiteX11" fmla="*/ 155575 w 1271270"/>
                <a:gd name="connsiteY11" fmla="*/ 673100 h 1314450"/>
                <a:gd name="connsiteX12" fmla="*/ 84455 w 1271270"/>
                <a:gd name="connsiteY12" fmla="*/ 608330 h 1314450"/>
                <a:gd name="connsiteX13" fmla="*/ 0 w 1271270"/>
                <a:gd name="connsiteY13" fmla="*/ 748030 h 1314450"/>
                <a:gd name="connsiteX14" fmla="*/ 84455 w 1271270"/>
                <a:gd name="connsiteY14" fmla="*/ 887730 h 1314450"/>
                <a:gd name="connsiteX15" fmla="*/ 155575 w 1271270"/>
                <a:gd name="connsiteY15" fmla="*/ 822960 h 1314450"/>
                <a:gd name="connsiteX16" fmla="*/ 179070 w 1271270"/>
                <a:gd name="connsiteY16" fmla="*/ 810260 h 1314450"/>
                <a:gd name="connsiteX17" fmla="*/ 196215 w 1271270"/>
                <a:gd name="connsiteY17" fmla="*/ 830580 h 1314450"/>
                <a:gd name="connsiteX18" fmla="*/ 196215 w 1271270"/>
                <a:gd name="connsiteY18" fmla="*/ 1313815 h 1314450"/>
                <a:gd name="connsiteX19" fmla="*/ 196215 w 1271270"/>
                <a:gd name="connsiteY19" fmla="*/ 1314450 h 1314450"/>
                <a:gd name="connsiteX20" fmla="*/ 1271271 w 1271270"/>
                <a:gd name="connsiteY20" fmla="*/ 1314450 h 1314450"/>
                <a:gd name="connsiteX21" fmla="*/ 1271271 w 1271270"/>
                <a:gd name="connsiteY21" fmla="*/ 201930 h 1314450"/>
                <a:gd name="connsiteX22" fmla="*/ 803911 w 1271270"/>
                <a:gd name="connsiteY22" fmla="*/ 201930 h 1314450"/>
                <a:gd name="connsiteX23" fmla="*/ 782320 w 1271270"/>
                <a:gd name="connsiteY23" fmla="*/ 18542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1270" h="1314450">
                  <a:moveTo>
                    <a:pt x="782320" y="185420"/>
                  </a:moveTo>
                  <a:cubicBezTo>
                    <a:pt x="780415" y="175895"/>
                    <a:pt x="785495" y="165735"/>
                    <a:pt x="795020" y="161925"/>
                  </a:cubicBezTo>
                  <a:cubicBezTo>
                    <a:pt x="833755" y="145415"/>
                    <a:pt x="857886" y="117475"/>
                    <a:pt x="857886" y="87630"/>
                  </a:cubicBezTo>
                  <a:cubicBezTo>
                    <a:pt x="857886" y="40005"/>
                    <a:pt x="796290" y="0"/>
                    <a:pt x="723265" y="0"/>
                  </a:cubicBezTo>
                  <a:cubicBezTo>
                    <a:pt x="650240" y="0"/>
                    <a:pt x="588645" y="40005"/>
                    <a:pt x="588645" y="87630"/>
                  </a:cubicBezTo>
                  <a:cubicBezTo>
                    <a:pt x="588645" y="116840"/>
                    <a:pt x="612775" y="145415"/>
                    <a:pt x="651511" y="161925"/>
                  </a:cubicBezTo>
                  <a:cubicBezTo>
                    <a:pt x="661036" y="165735"/>
                    <a:pt x="666115" y="175895"/>
                    <a:pt x="664211" y="185420"/>
                  </a:cubicBezTo>
                  <a:cubicBezTo>
                    <a:pt x="662305" y="194945"/>
                    <a:pt x="653415" y="201930"/>
                    <a:pt x="643255" y="201930"/>
                  </a:cubicBezTo>
                  <a:lnTo>
                    <a:pt x="196215" y="201930"/>
                  </a:lnTo>
                  <a:lnTo>
                    <a:pt x="196215" y="665480"/>
                  </a:lnTo>
                  <a:cubicBezTo>
                    <a:pt x="196215" y="675640"/>
                    <a:pt x="189230" y="683895"/>
                    <a:pt x="179070" y="685800"/>
                  </a:cubicBezTo>
                  <a:cubicBezTo>
                    <a:pt x="168911" y="687705"/>
                    <a:pt x="159386" y="681990"/>
                    <a:pt x="155575" y="673100"/>
                  </a:cubicBezTo>
                  <a:cubicBezTo>
                    <a:pt x="139700" y="633095"/>
                    <a:pt x="112395" y="608330"/>
                    <a:pt x="84455" y="608330"/>
                  </a:cubicBezTo>
                  <a:cubicBezTo>
                    <a:pt x="38736" y="608330"/>
                    <a:pt x="0" y="672465"/>
                    <a:pt x="0" y="748030"/>
                  </a:cubicBezTo>
                  <a:cubicBezTo>
                    <a:pt x="0" y="823595"/>
                    <a:pt x="38736" y="887730"/>
                    <a:pt x="84455" y="887730"/>
                  </a:cubicBezTo>
                  <a:cubicBezTo>
                    <a:pt x="112395" y="887730"/>
                    <a:pt x="139700" y="862965"/>
                    <a:pt x="155575" y="822960"/>
                  </a:cubicBezTo>
                  <a:cubicBezTo>
                    <a:pt x="159386" y="813435"/>
                    <a:pt x="168911" y="808355"/>
                    <a:pt x="179070" y="810260"/>
                  </a:cubicBezTo>
                  <a:cubicBezTo>
                    <a:pt x="189230" y="812165"/>
                    <a:pt x="196215" y="821055"/>
                    <a:pt x="196215" y="830580"/>
                  </a:cubicBezTo>
                  <a:lnTo>
                    <a:pt x="196215" y="1313815"/>
                  </a:lnTo>
                  <a:cubicBezTo>
                    <a:pt x="196215" y="1313815"/>
                    <a:pt x="196215" y="1313815"/>
                    <a:pt x="196215" y="1314450"/>
                  </a:cubicBezTo>
                  <a:lnTo>
                    <a:pt x="1271271" y="1314450"/>
                  </a:lnTo>
                  <a:lnTo>
                    <a:pt x="1271271" y="201930"/>
                  </a:lnTo>
                  <a:lnTo>
                    <a:pt x="803911" y="201930"/>
                  </a:lnTo>
                  <a:cubicBezTo>
                    <a:pt x="793115" y="201930"/>
                    <a:pt x="784225" y="194945"/>
                    <a:pt x="782320" y="185420"/>
                  </a:cubicBezTo>
                  <a:close/>
                </a:path>
              </a:pathLst>
            </a:custGeom>
            <a:solidFill>
              <a:schemeClr val="accent6">
                <a:lumMod val="75000"/>
              </a:schemeClr>
            </a:solidFill>
            <a:ln w="635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8CC1933-DC32-5AAD-5CEB-787603FB3AFC}"/>
                </a:ext>
              </a:extLst>
            </p:cNvPr>
            <p:cNvSpPr/>
            <p:nvPr/>
          </p:nvSpPr>
          <p:spPr>
            <a:xfrm>
              <a:off x="4416425" y="3097529"/>
              <a:ext cx="2350769" cy="1495425"/>
            </a:xfrm>
            <a:custGeom>
              <a:avLst/>
              <a:gdLst>
                <a:gd name="connsiteX0" fmla="*/ 2266315 w 2350769"/>
                <a:gd name="connsiteY0" fmla="*/ 886460 h 1495425"/>
                <a:gd name="connsiteX1" fmla="*/ 2350770 w 2350769"/>
                <a:gd name="connsiteY1" fmla="*/ 746760 h 1495425"/>
                <a:gd name="connsiteX2" fmla="*/ 2266315 w 2350769"/>
                <a:gd name="connsiteY2" fmla="*/ 607060 h 1495425"/>
                <a:gd name="connsiteX3" fmla="*/ 2195195 w 2350769"/>
                <a:gd name="connsiteY3" fmla="*/ 671830 h 1495425"/>
                <a:gd name="connsiteX4" fmla="*/ 2171700 w 2350769"/>
                <a:gd name="connsiteY4" fmla="*/ 684530 h 1495425"/>
                <a:gd name="connsiteX5" fmla="*/ 2154555 w 2350769"/>
                <a:gd name="connsiteY5" fmla="*/ 664210 h 1495425"/>
                <a:gd name="connsiteX6" fmla="*/ 2154555 w 2350769"/>
                <a:gd name="connsiteY6" fmla="*/ 201930 h 1495425"/>
                <a:gd name="connsiteX7" fmla="*/ 1706245 w 2350769"/>
                <a:gd name="connsiteY7" fmla="*/ 201930 h 1495425"/>
                <a:gd name="connsiteX8" fmla="*/ 1685290 w 2350769"/>
                <a:gd name="connsiteY8" fmla="*/ 185420 h 1495425"/>
                <a:gd name="connsiteX9" fmla="*/ 1697990 w 2350769"/>
                <a:gd name="connsiteY9" fmla="*/ 161925 h 1495425"/>
                <a:gd name="connsiteX10" fmla="*/ 1760855 w 2350769"/>
                <a:gd name="connsiteY10" fmla="*/ 87630 h 1495425"/>
                <a:gd name="connsiteX11" fmla="*/ 1626235 w 2350769"/>
                <a:gd name="connsiteY11" fmla="*/ 0 h 1495425"/>
                <a:gd name="connsiteX12" fmla="*/ 1491615 w 2350769"/>
                <a:gd name="connsiteY12" fmla="*/ 87630 h 1495425"/>
                <a:gd name="connsiteX13" fmla="*/ 1554480 w 2350769"/>
                <a:gd name="connsiteY13" fmla="*/ 161925 h 1495425"/>
                <a:gd name="connsiteX14" fmla="*/ 1567180 w 2350769"/>
                <a:gd name="connsiteY14" fmla="*/ 185420 h 1495425"/>
                <a:gd name="connsiteX15" fmla="*/ 1546225 w 2350769"/>
                <a:gd name="connsiteY15" fmla="*/ 201930 h 1495425"/>
                <a:gd name="connsiteX16" fmla="*/ 1077595 w 2350769"/>
                <a:gd name="connsiteY16" fmla="*/ 201930 h 1495425"/>
                <a:gd name="connsiteX17" fmla="*/ 1077595 w 2350769"/>
                <a:gd name="connsiteY17" fmla="*/ 201930 h 1495425"/>
                <a:gd name="connsiteX18" fmla="*/ 676275 w 2350769"/>
                <a:gd name="connsiteY18" fmla="*/ 201930 h 1495425"/>
                <a:gd name="connsiteX19" fmla="*/ 706120 w 2350769"/>
                <a:gd name="connsiteY19" fmla="*/ 274320 h 1495425"/>
                <a:gd name="connsiteX20" fmla="*/ 651510 w 2350769"/>
                <a:gd name="connsiteY20" fmla="*/ 368300 h 1495425"/>
                <a:gd name="connsiteX21" fmla="*/ 528955 w 2350769"/>
                <a:gd name="connsiteY21" fmla="*/ 403860 h 1495425"/>
                <a:gd name="connsiteX22" fmla="*/ 406400 w 2350769"/>
                <a:gd name="connsiteY22" fmla="*/ 368300 h 1495425"/>
                <a:gd name="connsiteX23" fmla="*/ 351790 w 2350769"/>
                <a:gd name="connsiteY23" fmla="*/ 274320 h 1495425"/>
                <a:gd name="connsiteX24" fmla="*/ 381635 w 2350769"/>
                <a:gd name="connsiteY24" fmla="*/ 201930 h 1495425"/>
                <a:gd name="connsiteX25" fmla="*/ 0 w 2350769"/>
                <a:gd name="connsiteY25" fmla="*/ 201930 h 1495425"/>
                <a:gd name="connsiteX26" fmla="*/ 0 w 2350769"/>
                <a:gd name="connsiteY26" fmla="*/ 594360 h 1495425"/>
                <a:gd name="connsiteX27" fmla="*/ 69215 w 2350769"/>
                <a:gd name="connsiteY27" fmla="*/ 565150 h 1495425"/>
                <a:gd name="connsiteX28" fmla="*/ 195580 w 2350769"/>
                <a:gd name="connsiteY28" fmla="*/ 746760 h 1495425"/>
                <a:gd name="connsiteX29" fmla="*/ 69215 w 2350769"/>
                <a:gd name="connsiteY29" fmla="*/ 928370 h 1495425"/>
                <a:gd name="connsiteX30" fmla="*/ 0 w 2350769"/>
                <a:gd name="connsiteY30" fmla="*/ 899795 h 1495425"/>
                <a:gd name="connsiteX31" fmla="*/ 0 w 2350769"/>
                <a:gd name="connsiteY31" fmla="*/ 1293495 h 1495425"/>
                <a:gd name="connsiteX32" fmla="*/ 448310 w 2350769"/>
                <a:gd name="connsiteY32" fmla="*/ 1293495 h 1495425"/>
                <a:gd name="connsiteX33" fmla="*/ 469265 w 2350769"/>
                <a:gd name="connsiteY33" fmla="*/ 1310005 h 1495425"/>
                <a:gd name="connsiteX34" fmla="*/ 456565 w 2350769"/>
                <a:gd name="connsiteY34" fmla="*/ 1333500 h 1495425"/>
                <a:gd name="connsiteX35" fmla="*/ 393700 w 2350769"/>
                <a:gd name="connsiteY35" fmla="*/ 1407795 h 1495425"/>
                <a:gd name="connsiteX36" fmla="*/ 528320 w 2350769"/>
                <a:gd name="connsiteY36" fmla="*/ 1495425 h 1495425"/>
                <a:gd name="connsiteX37" fmla="*/ 662940 w 2350769"/>
                <a:gd name="connsiteY37" fmla="*/ 1407795 h 1495425"/>
                <a:gd name="connsiteX38" fmla="*/ 600075 w 2350769"/>
                <a:gd name="connsiteY38" fmla="*/ 1333500 h 1495425"/>
                <a:gd name="connsiteX39" fmla="*/ 587375 w 2350769"/>
                <a:gd name="connsiteY39" fmla="*/ 1310005 h 1495425"/>
                <a:gd name="connsiteX40" fmla="*/ 608330 w 2350769"/>
                <a:gd name="connsiteY40" fmla="*/ 1293495 h 1495425"/>
                <a:gd name="connsiteX41" fmla="*/ 1076960 w 2350769"/>
                <a:gd name="connsiteY41" fmla="*/ 1293495 h 1495425"/>
                <a:gd name="connsiteX42" fmla="*/ 1076960 w 2350769"/>
                <a:gd name="connsiteY42" fmla="*/ 1293495 h 1495425"/>
                <a:gd name="connsiteX43" fmla="*/ 1076960 w 2350769"/>
                <a:gd name="connsiteY43" fmla="*/ 1293495 h 1495425"/>
                <a:gd name="connsiteX44" fmla="*/ 1546860 w 2350769"/>
                <a:gd name="connsiteY44" fmla="*/ 1293495 h 1495425"/>
                <a:gd name="connsiteX45" fmla="*/ 1567815 w 2350769"/>
                <a:gd name="connsiteY45" fmla="*/ 1310005 h 1495425"/>
                <a:gd name="connsiteX46" fmla="*/ 1555115 w 2350769"/>
                <a:gd name="connsiteY46" fmla="*/ 1333500 h 1495425"/>
                <a:gd name="connsiteX47" fmla="*/ 1492250 w 2350769"/>
                <a:gd name="connsiteY47" fmla="*/ 1407795 h 1495425"/>
                <a:gd name="connsiteX48" fmla="*/ 1626870 w 2350769"/>
                <a:gd name="connsiteY48" fmla="*/ 1495425 h 1495425"/>
                <a:gd name="connsiteX49" fmla="*/ 1761490 w 2350769"/>
                <a:gd name="connsiteY49" fmla="*/ 1407795 h 1495425"/>
                <a:gd name="connsiteX50" fmla="*/ 1698625 w 2350769"/>
                <a:gd name="connsiteY50" fmla="*/ 1333500 h 1495425"/>
                <a:gd name="connsiteX51" fmla="*/ 1685925 w 2350769"/>
                <a:gd name="connsiteY51" fmla="*/ 1310005 h 1495425"/>
                <a:gd name="connsiteX52" fmla="*/ 1706880 w 2350769"/>
                <a:gd name="connsiteY52" fmla="*/ 1293495 h 1495425"/>
                <a:gd name="connsiteX53" fmla="*/ 2153920 w 2350769"/>
                <a:gd name="connsiteY53" fmla="*/ 1293495 h 1495425"/>
                <a:gd name="connsiteX54" fmla="*/ 2153920 w 2350769"/>
                <a:gd name="connsiteY54" fmla="*/ 829945 h 1495425"/>
                <a:gd name="connsiteX55" fmla="*/ 2171065 w 2350769"/>
                <a:gd name="connsiteY55" fmla="*/ 809625 h 1495425"/>
                <a:gd name="connsiteX56" fmla="*/ 2194560 w 2350769"/>
                <a:gd name="connsiteY56" fmla="*/ 822325 h 1495425"/>
                <a:gd name="connsiteX57" fmla="*/ 2266315 w 2350769"/>
                <a:gd name="connsiteY57" fmla="*/ 88646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50769" h="1495425">
                  <a:moveTo>
                    <a:pt x="2266315" y="886460"/>
                  </a:moveTo>
                  <a:cubicBezTo>
                    <a:pt x="2312035" y="886460"/>
                    <a:pt x="2350770" y="822325"/>
                    <a:pt x="2350770" y="746760"/>
                  </a:cubicBezTo>
                  <a:cubicBezTo>
                    <a:pt x="2350770" y="671195"/>
                    <a:pt x="2312035" y="607060"/>
                    <a:pt x="2266315" y="607060"/>
                  </a:cubicBezTo>
                  <a:cubicBezTo>
                    <a:pt x="2238375" y="607060"/>
                    <a:pt x="2211070" y="631825"/>
                    <a:pt x="2195195" y="671830"/>
                  </a:cubicBezTo>
                  <a:cubicBezTo>
                    <a:pt x="2191385" y="681355"/>
                    <a:pt x="2181860" y="686435"/>
                    <a:pt x="2171700" y="684530"/>
                  </a:cubicBezTo>
                  <a:cubicBezTo>
                    <a:pt x="2161540" y="682625"/>
                    <a:pt x="2154555" y="673735"/>
                    <a:pt x="2154555" y="664210"/>
                  </a:cubicBezTo>
                  <a:lnTo>
                    <a:pt x="2154555" y="201930"/>
                  </a:lnTo>
                  <a:lnTo>
                    <a:pt x="1706245" y="201930"/>
                  </a:lnTo>
                  <a:cubicBezTo>
                    <a:pt x="1696085" y="201930"/>
                    <a:pt x="1687830" y="194945"/>
                    <a:pt x="1685290" y="185420"/>
                  </a:cubicBezTo>
                  <a:cubicBezTo>
                    <a:pt x="1683385" y="175895"/>
                    <a:pt x="1688465" y="165735"/>
                    <a:pt x="1697990" y="161925"/>
                  </a:cubicBezTo>
                  <a:cubicBezTo>
                    <a:pt x="1736725" y="145415"/>
                    <a:pt x="1760855" y="117475"/>
                    <a:pt x="1760855" y="87630"/>
                  </a:cubicBezTo>
                  <a:cubicBezTo>
                    <a:pt x="1760855" y="40005"/>
                    <a:pt x="1699260" y="0"/>
                    <a:pt x="1626235" y="0"/>
                  </a:cubicBezTo>
                  <a:cubicBezTo>
                    <a:pt x="1553210" y="0"/>
                    <a:pt x="1491615" y="40005"/>
                    <a:pt x="1491615" y="87630"/>
                  </a:cubicBezTo>
                  <a:cubicBezTo>
                    <a:pt x="1491615" y="116840"/>
                    <a:pt x="1515745" y="145415"/>
                    <a:pt x="1554480" y="161925"/>
                  </a:cubicBezTo>
                  <a:cubicBezTo>
                    <a:pt x="1564005" y="165735"/>
                    <a:pt x="1569085" y="175895"/>
                    <a:pt x="1567180" y="185420"/>
                  </a:cubicBezTo>
                  <a:cubicBezTo>
                    <a:pt x="1565275" y="194945"/>
                    <a:pt x="1556385" y="201930"/>
                    <a:pt x="1546225" y="201930"/>
                  </a:cubicBezTo>
                  <a:lnTo>
                    <a:pt x="1077595" y="201930"/>
                  </a:lnTo>
                  <a:cubicBezTo>
                    <a:pt x="1077595" y="201930"/>
                    <a:pt x="1077595" y="201930"/>
                    <a:pt x="1077595" y="201930"/>
                  </a:cubicBezTo>
                  <a:lnTo>
                    <a:pt x="676275" y="201930"/>
                  </a:lnTo>
                  <a:cubicBezTo>
                    <a:pt x="695325" y="222885"/>
                    <a:pt x="706120" y="248285"/>
                    <a:pt x="706120" y="274320"/>
                  </a:cubicBezTo>
                  <a:cubicBezTo>
                    <a:pt x="706120" y="310515"/>
                    <a:pt x="686435" y="343535"/>
                    <a:pt x="651510" y="368300"/>
                  </a:cubicBezTo>
                  <a:cubicBezTo>
                    <a:pt x="618490" y="391160"/>
                    <a:pt x="575310" y="403860"/>
                    <a:pt x="528955" y="403860"/>
                  </a:cubicBezTo>
                  <a:cubicBezTo>
                    <a:pt x="483235" y="403860"/>
                    <a:pt x="439420" y="391160"/>
                    <a:pt x="406400" y="368300"/>
                  </a:cubicBezTo>
                  <a:cubicBezTo>
                    <a:pt x="371475" y="343535"/>
                    <a:pt x="351790" y="310515"/>
                    <a:pt x="351790" y="274320"/>
                  </a:cubicBezTo>
                  <a:cubicBezTo>
                    <a:pt x="351790" y="248285"/>
                    <a:pt x="362585" y="222885"/>
                    <a:pt x="381635" y="201930"/>
                  </a:cubicBezTo>
                  <a:lnTo>
                    <a:pt x="0" y="201930"/>
                  </a:lnTo>
                  <a:lnTo>
                    <a:pt x="0" y="594360"/>
                  </a:lnTo>
                  <a:cubicBezTo>
                    <a:pt x="20320" y="575945"/>
                    <a:pt x="43815" y="565150"/>
                    <a:pt x="69215" y="565150"/>
                  </a:cubicBezTo>
                  <a:cubicBezTo>
                    <a:pt x="140335" y="565150"/>
                    <a:pt x="195580" y="645160"/>
                    <a:pt x="195580" y="746760"/>
                  </a:cubicBezTo>
                  <a:cubicBezTo>
                    <a:pt x="195580" y="848360"/>
                    <a:pt x="139700" y="928370"/>
                    <a:pt x="69215" y="928370"/>
                  </a:cubicBezTo>
                  <a:cubicBezTo>
                    <a:pt x="43815" y="928370"/>
                    <a:pt x="19685" y="918210"/>
                    <a:pt x="0" y="899795"/>
                  </a:cubicBezTo>
                  <a:lnTo>
                    <a:pt x="0" y="1293495"/>
                  </a:lnTo>
                  <a:lnTo>
                    <a:pt x="448310" y="1293495"/>
                  </a:lnTo>
                  <a:cubicBezTo>
                    <a:pt x="458470" y="1293495"/>
                    <a:pt x="466725" y="1300480"/>
                    <a:pt x="469265" y="1310005"/>
                  </a:cubicBezTo>
                  <a:cubicBezTo>
                    <a:pt x="471170" y="1319530"/>
                    <a:pt x="466090" y="1329690"/>
                    <a:pt x="456565" y="1333500"/>
                  </a:cubicBezTo>
                  <a:cubicBezTo>
                    <a:pt x="417830" y="1350010"/>
                    <a:pt x="393700" y="1377950"/>
                    <a:pt x="393700" y="1407795"/>
                  </a:cubicBezTo>
                  <a:cubicBezTo>
                    <a:pt x="393700" y="1455420"/>
                    <a:pt x="455295" y="1495425"/>
                    <a:pt x="528320" y="1495425"/>
                  </a:cubicBezTo>
                  <a:cubicBezTo>
                    <a:pt x="601345" y="1495425"/>
                    <a:pt x="662940" y="1455420"/>
                    <a:pt x="662940" y="1407795"/>
                  </a:cubicBezTo>
                  <a:cubicBezTo>
                    <a:pt x="662940" y="1378585"/>
                    <a:pt x="638810" y="1350010"/>
                    <a:pt x="600075" y="1333500"/>
                  </a:cubicBezTo>
                  <a:cubicBezTo>
                    <a:pt x="590550" y="1329690"/>
                    <a:pt x="585470" y="1319530"/>
                    <a:pt x="587375" y="1310005"/>
                  </a:cubicBezTo>
                  <a:cubicBezTo>
                    <a:pt x="589280" y="1300480"/>
                    <a:pt x="598170" y="1293495"/>
                    <a:pt x="608330" y="1293495"/>
                  </a:cubicBezTo>
                  <a:lnTo>
                    <a:pt x="1076960" y="1293495"/>
                  </a:lnTo>
                  <a:cubicBezTo>
                    <a:pt x="1076960" y="1293495"/>
                    <a:pt x="1076960" y="1293495"/>
                    <a:pt x="1076960" y="1293495"/>
                  </a:cubicBezTo>
                  <a:lnTo>
                    <a:pt x="1076960" y="1293495"/>
                  </a:lnTo>
                  <a:lnTo>
                    <a:pt x="1546860" y="1293495"/>
                  </a:lnTo>
                  <a:cubicBezTo>
                    <a:pt x="1557020" y="1293495"/>
                    <a:pt x="1565275" y="1300480"/>
                    <a:pt x="1567815" y="1310005"/>
                  </a:cubicBezTo>
                  <a:cubicBezTo>
                    <a:pt x="1569720" y="1319530"/>
                    <a:pt x="1564640" y="1329690"/>
                    <a:pt x="1555115" y="1333500"/>
                  </a:cubicBezTo>
                  <a:cubicBezTo>
                    <a:pt x="1516380" y="1350010"/>
                    <a:pt x="1492250" y="1377950"/>
                    <a:pt x="1492250" y="1407795"/>
                  </a:cubicBezTo>
                  <a:cubicBezTo>
                    <a:pt x="1492250" y="1455420"/>
                    <a:pt x="1553845" y="1495425"/>
                    <a:pt x="1626870" y="1495425"/>
                  </a:cubicBezTo>
                  <a:cubicBezTo>
                    <a:pt x="1699895" y="1495425"/>
                    <a:pt x="1761490" y="1455420"/>
                    <a:pt x="1761490" y="1407795"/>
                  </a:cubicBezTo>
                  <a:cubicBezTo>
                    <a:pt x="1761490" y="1378585"/>
                    <a:pt x="1737360" y="1350010"/>
                    <a:pt x="1698625" y="1333500"/>
                  </a:cubicBezTo>
                  <a:cubicBezTo>
                    <a:pt x="1689100" y="1329690"/>
                    <a:pt x="1684020" y="1319530"/>
                    <a:pt x="1685925" y="1310005"/>
                  </a:cubicBezTo>
                  <a:cubicBezTo>
                    <a:pt x="1687830" y="1300480"/>
                    <a:pt x="1696720" y="1293495"/>
                    <a:pt x="1706880" y="1293495"/>
                  </a:cubicBezTo>
                  <a:lnTo>
                    <a:pt x="2153920" y="1293495"/>
                  </a:lnTo>
                  <a:lnTo>
                    <a:pt x="2153920" y="829945"/>
                  </a:lnTo>
                  <a:cubicBezTo>
                    <a:pt x="2153920" y="819785"/>
                    <a:pt x="2160905" y="811530"/>
                    <a:pt x="2171065" y="809625"/>
                  </a:cubicBezTo>
                  <a:cubicBezTo>
                    <a:pt x="2181225" y="807720"/>
                    <a:pt x="2190750" y="813435"/>
                    <a:pt x="2194560" y="822325"/>
                  </a:cubicBezTo>
                  <a:cubicBezTo>
                    <a:pt x="2211070" y="861695"/>
                    <a:pt x="2238375" y="886460"/>
                    <a:pt x="2266315" y="886460"/>
                  </a:cubicBezTo>
                  <a:close/>
                </a:path>
              </a:pathLst>
            </a:custGeom>
            <a:solidFill>
              <a:schemeClr val="accent5">
                <a:lumMod val="75000"/>
              </a:schemeClr>
            </a:solidFill>
            <a:ln w="635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F334E68-62C4-EEF4-AA1E-6F79B266CA42}"/>
                </a:ext>
              </a:extLst>
            </p:cNvPr>
            <p:cNvSpPr/>
            <p:nvPr/>
          </p:nvSpPr>
          <p:spPr>
            <a:xfrm>
              <a:off x="3299459" y="4230370"/>
              <a:ext cx="2369820" cy="1314450"/>
            </a:xfrm>
            <a:custGeom>
              <a:avLst/>
              <a:gdLst>
                <a:gd name="connsiteX0" fmla="*/ 2173605 w 2369820"/>
                <a:gd name="connsiteY0" fmla="*/ 829945 h 1314450"/>
                <a:gd name="connsiteX1" fmla="*/ 2190750 w 2369820"/>
                <a:gd name="connsiteY1" fmla="*/ 809625 h 1314450"/>
                <a:gd name="connsiteX2" fmla="*/ 2214245 w 2369820"/>
                <a:gd name="connsiteY2" fmla="*/ 822325 h 1314450"/>
                <a:gd name="connsiteX3" fmla="*/ 2285365 w 2369820"/>
                <a:gd name="connsiteY3" fmla="*/ 887095 h 1314450"/>
                <a:gd name="connsiteX4" fmla="*/ 2369820 w 2369820"/>
                <a:gd name="connsiteY4" fmla="*/ 747395 h 1314450"/>
                <a:gd name="connsiteX5" fmla="*/ 2285365 w 2369820"/>
                <a:gd name="connsiteY5" fmla="*/ 607695 h 1314450"/>
                <a:gd name="connsiteX6" fmla="*/ 2214245 w 2369820"/>
                <a:gd name="connsiteY6" fmla="*/ 672465 h 1314450"/>
                <a:gd name="connsiteX7" fmla="*/ 2190750 w 2369820"/>
                <a:gd name="connsiteY7" fmla="*/ 685165 h 1314450"/>
                <a:gd name="connsiteX8" fmla="*/ 2173605 w 2369820"/>
                <a:gd name="connsiteY8" fmla="*/ 664845 h 1314450"/>
                <a:gd name="connsiteX9" fmla="*/ 2173605 w 2369820"/>
                <a:gd name="connsiteY9" fmla="*/ 201930 h 1314450"/>
                <a:gd name="connsiteX10" fmla="*/ 1793240 w 2369820"/>
                <a:gd name="connsiteY10" fmla="*/ 201930 h 1314450"/>
                <a:gd name="connsiteX11" fmla="*/ 1823085 w 2369820"/>
                <a:gd name="connsiteY11" fmla="*/ 274320 h 1314450"/>
                <a:gd name="connsiteX12" fmla="*/ 1768475 w 2369820"/>
                <a:gd name="connsiteY12" fmla="*/ 368300 h 1314450"/>
                <a:gd name="connsiteX13" fmla="*/ 1645920 w 2369820"/>
                <a:gd name="connsiteY13" fmla="*/ 403860 h 1314450"/>
                <a:gd name="connsiteX14" fmla="*/ 1523365 w 2369820"/>
                <a:gd name="connsiteY14" fmla="*/ 368300 h 1314450"/>
                <a:gd name="connsiteX15" fmla="*/ 1468755 w 2369820"/>
                <a:gd name="connsiteY15" fmla="*/ 274320 h 1314450"/>
                <a:gd name="connsiteX16" fmla="*/ 1498600 w 2369820"/>
                <a:gd name="connsiteY16" fmla="*/ 201930 h 1314450"/>
                <a:gd name="connsiteX17" fmla="*/ 1096010 w 2369820"/>
                <a:gd name="connsiteY17" fmla="*/ 201930 h 1314450"/>
                <a:gd name="connsiteX18" fmla="*/ 626110 w 2369820"/>
                <a:gd name="connsiteY18" fmla="*/ 201930 h 1314450"/>
                <a:gd name="connsiteX19" fmla="*/ 605155 w 2369820"/>
                <a:gd name="connsiteY19" fmla="*/ 185420 h 1314450"/>
                <a:gd name="connsiteX20" fmla="*/ 617855 w 2369820"/>
                <a:gd name="connsiteY20" fmla="*/ 161925 h 1314450"/>
                <a:gd name="connsiteX21" fmla="*/ 680720 w 2369820"/>
                <a:gd name="connsiteY21" fmla="*/ 87630 h 1314450"/>
                <a:gd name="connsiteX22" fmla="*/ 546100 w 2369820"/>
                <a:gd name="connsiteY22" fmla="*/ 0 h 1314450"/>
                <a:gd name="connsiteX23" fmla="*/ 411480 w 2369820"/>
                <a:gd name="connsiteY23" fmla="*/ 87630 h 1314450"/>
                <a:gd name="connsiteX24" fmla="*/ 474345 w 2369820"/>
                <a:gd name="connsiteY24" fmla="*/ 161925 h 1314450"/>
                <a:gd name="connsiteX25" fmla="*/ 487045 w 2369820"/>
                <a:gd name="connsiteY25" fmla="*/ 185420 h 1314450"/>
                <a:gd name="connsiteX26" fmla="*/ 466090 w 2369820"/>
                <a:gd name="connsiteY26" fmla="*/ 201930 h 1314450"/>
                <a:gd name="connsiteX27" fmla="*/ 0 w 2369820"/>
                <a:gd name="connsiteY27" fmla="*/ 201930 h 1314450"/>
                <a:gd name="connsiteX28" fmla="*/ 0 w 2369820"/>
                <a:gd name="connsiteY28" fmla="*/ 1314450 h 1314450"/>
                <a:gd name="connsiteX29" fmla="*/ 2173605 w 2369820"/>
                <a:gd name="connsiteY29" fmla="*/ 1314450 h 1314450"/>
                <a:gd name="connsiteX30" fmla="*/ 2173605 w 2369820"/>
                <a:gd name="connsiteY30" fmla="*/ 1313815 h 1314450"/>
                <a:gd name="connsiteX31" fmla="*/ 2173605 w 2369820"/>
                <a:gd name="connsiteY31" fmla="*/ 829945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69820" h="1314450">
                  <a:moveTo>
                    <a:pt x="2173605" y="829945"/>
                  </a:moveTo>
                  <a:cubicBezTo>
                    <a:pt x="2173605" y="819785"/>
                    <a:pt x="2180590" y="811530"/>
                    <a:pt x="2190750" y="809625"/>
                  </a:cubicBezTo>
                  <a:cubicBezTo>
                    <a:pt x="2200910" y="807720"/>
                    <a:pt x="2210435" y="813435"/>
                    <a:pt x="2214245" y="822325"/>
                  </a:cubicBezTo>
                  <a:cubicBezTo>
                    <a:pt x="2230120" y="862330"/>
                    <a:pt x="2257425" y="887095"/>
                    <a:pt x="2285365" y="887095"/>
                  </a:cubicBezTo>
                  <a:cubicBezTo>
                    <a:pt x="2331085" y="887095"/>
                    <a:pt x="2369820" y="822960"/>
                    <a:pt x="2369820" y="747395"/>
                  </a:cubicBezTo>
                  <a:cubicBezTo>
                    <a:pt x="2369820" y="671830"/>
                    <a:pt x="2331085" y="607695"/>
                    <a:pt x="2285365" y="607695"/>
                  </a:cubicBezTo>
                  <a:cubicBezTo>
                    <a:pt x="2257425" y="607695"/>
                    <a:pt x="2230120" y="632460"/>
                    <a:pt x="2214245" y="672465"/>
                  </a:cubicBezTo>
                  <a:cubicBezTo>
                    <a:pt x="2210435" y="681990"/>
                    <a:pt x="2200910" y="687070"/>
                    <a:pt x="2190750" y="685165"/>
                  </a:cubicBezTo>
                  <a:cubicBezTo>
                    <a:pt x="2180590" y="683260"/>
                    <a:pt x="2173605" y="674370"/>
                    <a:pt x="2173605" y="664845"/>
                  </a:cubicBezTo>
                  <a:lnTo>
                    <a:pt x="2173605" y="201930"/>
                  </a:lnTo>
                  <a:lnTo>
                    <a:pt x="1793240" y="201930"/>
                  </a:lnTo>
                  <a:cubicBezTo>
                    <a:pt x="1812290" y="222885"/>
                    <a:pt x="1823085" y="248285"/>
                    <a:pt x="1823085" y="274320"/>
                  </a:cubicBezTo>
                  <a:cubicBezTo>
                    <a:pt x="1823085" y="310515"/>
                    <a:pt x="1803400" y="343535"/>
                    <a:pt x="1768475" y="368300"/>
                  </a:cubicBezTo>
                  <a:cubicBezTo>
                    <a:pt x="1735455" y="391160"/>
                    <a:pt x="1692275" y="403860"/>
                    <a:pt x="1645920" y="403860"/>
                  </a:cubicBezTo>
                  <a:cubicBezTo>
                    <a:pt x="1600200" y="403860"/>
                    <a:pt x="1556385" y="391160"/>
                    <a:pt x="1523365" y="368300"/>
                  </a:cubicBezTo>
                  <a:cubicBezTo>
                    <a:pt x="1488440" y="343535"/>
                    <a:pt x="1468755" y="310515"/>
                    <a:pt x="1468755" y="274320"/>
                  </a:cubicBezTo>
                  <a:cubicBezTo>
                    <a:pt x="1468755" y="248285"/>
                    <a:pt x="1479550" y="222885"/>
                    <a:pt x="1498600" y="201930"/>
                  </a:cubicBezTo>
                  <a:lnTo>
                    <a:pt x="1096010" y="201930"/>
                  </a:lnTo>
                  <a:lnTo>
                    <a:pt x="626110" y="201930"/>
                  </a:lnTo>
                  <a:cubicBezTo>
                    <a:pt x="615950" y="201930"/>
                    <a:pt x="607695" y="194945"/>
                    <a:pt x="605155" y="185420"/>
                  </a:cubicBezTo>
                  <a:cubicBezTo>
                    <a:pt x="603250" y="175895"/>
                    <a:pt x="608330" y="165735"/>
                    <a:pt x="617855" y="161925"/>
                  </a:cubicBezTo>
                  <a:cubicBezTo>
                    <a:pt x="656590" y="145415"/>
                    <a:pt x="680720" y="117475"/>
                    <a:pt x="680720" y="87630"/>
                  </a:cubicBezTo>
                  <a:cubicBezTo>
                    <a:pt x="680720" y="40005"/>
                    <a:pt x="619125" y="0"/>
                    <a:pt x="546100" y="0"/>
                  </a:cubicBezTo>
                  <a:cubicBezTo>
                    <a:pt x="473075" y="0"/>
                    <a:pt x="411480" y="40005"/>
                    <a:pt x="411480" y="87630"/>
                  </a:cubicBezTo>
                  <a:cubicBezTo>
                    <a:pt x="411480" y="116840"/>
                    <a:pt x="435610" y="145415"/>
                    <a:pt x="474345" y="161925"/>
                  </a:cubicBezTo>
                  <a:cubicBezTo>
                    <a:pt x="483870" y="165735"/>
                    <a:pt x="488950" y="175895"/>
                    <a:pt x="487045" y="185420"/>
                  </a:cubicBezTo>
                  <a:cubicBezTo>
                    <a:pt x="485140" y="194945"/>
                    <a:pt x="476250" y="201930"/>
                    <a:pt x="466090" y="201930"/>
                  </a:cubicBezTo>
                  <a:lnTo>
                    <a:pt x="0" y="201930"/>
                  </a:lnTo>
                  <a:lnTo>
                    <a:pt x="0" y="1314450"/>
                  </a:lnTo>
                  <a:lnTo>
                    <a:pt x="2173605" y="1314450"/>
                  </a:lnTo>
                  <a:cubicBezTo>
                    <a:pt x="2173605" y="1314450"/>
                    <a:pt x="2173605" y="1314450"/>
                    <a:pt x="2173605" y="1313815"/>
                  </a:cubicBezTo>
                  <a:lnTo>
                    <a:pt x="2173605" y="829945"/>
                  </a:lnTo>
                  <a:close/>
                </a:path>
              </a:pathLst>
            </a:custGeom>
            <a:solidFill>
              <a:schemeClr val="accent6"/>
            </a:solidFill>
            <a:ln w="635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E0EB052-923C-C2DF-2D75-EAA8511A0CA6}"/>
                </a:ext>
              </a:extLst>
            </p:cNvPr>
            <p:cNvSpPr/>
            <p:nvPr/>
          </p:nvSpPr>
          <p:spPr>
            <a:xfrm>
              <a:off x="5514340" y="4230370"/>
              <a:ext cx="2155190" cy="1315084"/>
            </a:xfrm>
            <a:custGeom>
              <a:avLst/>
              <a:gdLst>
                <a:gd name="connsiteX0" fmla="*/ 2155190 w 2155190"/>
                <a:gd name="connsiteY0" fmla="*/ 901065 h 1315084"/>
                <a:gd name="connsiteX1" fmla="*/ 2085975 w 2155190"/>
                <a:gd name="connsiteY1" fmla="*/ 930275 h 1315084"/>
                <a:gd name="connsiteX2" fmla="*/ 1959610 w 2155190"/>
                <a:gd name="connsiteY2" fmla="*/ 748665 h 1315084"/>
                <a:gd name="connsiteX3" fmla="*/ 2085975 w 2155190"/>
                <a:gd name="connsiteY3" fmla="*/ 567055 h 1315084"/>
                <a:gd name="connsiteX4" fmla="*/ 2155190 w 2155190"/>
                <a:gd name="connsiteY4" fmla="*/ 595630 h 1315084"/>
                <a:gd name="connsiteX5" fmla="*/ 2155190 w 2155190"/>
                <a:gd name="connsiteY5" fmla="*/ 201930 h 1315084"/>
                <a:gd name="connsiteX6" fmla="*/ 1706880 w 2155190"/>
                <a:gd name="connsiteY6" fmla="*/ 201930 h 1315084"/>
                <a:gd name="connsiteX7" fmla="*/ 1685925 w 2155190"/>
                <a:gd name="connsiteY7" fmla="*/ 185420 h 1315084"/>
                <a:gd name="connsiteX8" fmla="*/ 1698625 w 2155190"/>
                <a:gd name="connsiteY8" fmla="*/ 161925 h 1315084"/>
                <a:gd name="connsiteX9" fmla="*/ 1761490 w 2155190"/>
                <a:gd name="connsiteY9" fmla="*/ 87630 h 1315084"/>
                <a:gd name="connsiteX10" fmla="*/ 1626870 w 2155190"/>
                <a:gd name="connsiteY10" fmla="*/ 0 h 1315084"/>
                <a:gd name="connsiteX11" fmla="*/ 1492250 w 2155190"/>
                <a:gd name="connsiteY11" fmla="*/ 87630 h 1315084"/>
                <a:gd name="connsiteX12" fmla="*/ 1555115 w 2155190"/>
                <a:gd name="connsiteY12" fmla="*/ 161925 h 1315084"/>
                <a:gd name="connsiteX13" fmla="*/ 1567815 w 2155190"/>
                <a:gd name="connsiteY13" fmla="*/ 185420 h 1315084"/>
                <a:gd name="connsiteX14" fmla="*/ 1546860 w 2155190"/>
                <a:gd name="connsiteY14" fmla="*/ 201930 h 1315084"/>
                <a:gd name="connsiteX15" fmla="*/ 1078230 w 2155190"/>
                <a:gd name="connsiteY15" fmla="*/ 201930 h 1315084"/>
                <a:gd name="connsiteX16" fmla="*/ 1078230 w 2155190"/>
                <a:gd name="connsiteY16" fmla="*/ 201930 h 1315084"/>
                <a:gd name="connsiteX17" fmla="*/ 676275 w 2155190"/>
                <a:gd name="connsiteY17" fmla="*/ 201930 h 1315084"/>
                <a:gd name="connsiteX18" fmla="*/ 706120 w 2155190"/>
                <a:gd name="connsiteY18" fmla="*/ 274320 h 1315084"/>
                <a:gd name="connsiteX19" fmla="*/ 651510 w 2155190"/>
                <a:gd name="connsiteY19" fmla="*/ 368300 h 1315084"/>
                <a:gd name="connsiteX20" fmla="*/ 528955 w 2155190"/>
                <a:gd name="connsiteY20" fmla="*/ 403860 h 1315084"/>
                <a:gd name="connsiteX21" fmla="*/ 406400 w 2155190"/>
                <a:gd name="connsiteY21" fmla="*/ 368300 h 1315084"/>
                <a:gd name="connsiteX22" fmla="*/ 351790 w 2155190"/>
                <a:gd name="connsiteY22" fmla="*/ 274320 h 1315084"/>
                <a:gd name="connsiteX23" fmla="*/ 381635 w 2155190"/>
                <a:gd name="connsiteY23" fmla="*/ 201930 h 1315084"/>
                <a:gd name="connsiteX24" fmla="*/ 0 w 2155190"/>
                <a:gd name="connsiteY24" fmla="*/ 201930 h 1315084"/>
                <a:gd name="connsiteX25" fmla="*/ 0 w 2155190"/>
                <a:gd name="connsiteY25" fmla="*/ 594360 h 1315084"/>
                <a:gd name="connsiteX26" fmla="*/ 69215 w 2155190"/>
                <a:gd name="connsiteY26" fmla="*/ 565150 h 1315084"/>
                <a:gd name="connsiteX27" fmla="*/ 195580 w 2155190"/>
                <a:gd name="connsiteY27" fmla="*/ 746760 h 1315084"/>
                <a:gd name="connsiteX28" fmla="*/ 69215 w 2155190"/>
                <a:gd name="connsiteY28" fmla="*/ 928370 h 1315084"/>
                <a:gd name="connsiteX29" fmla="*/ 0 w 2155190"/>
                <a:gd name="connsiteY29" fmla="*/ 899795 h 1315084"/>
                <a:gd name="connsiteX30" fmla="*/ 0 w 2155190"/>
                <a:gd name="connsiteY30" fmla="*/ 1314450 h 1315084"/>
                <a:gd name="connsiteX31" fmla="*/ 0 w 2155190"/>
                <a:gd name="connsiteY31" fmla="*/ 1315085 h 1315084"/>
                <a:gd name="connsiteX32" fmla="*/ 2154555 w 2155190"/>
                <a:gd name="connsiteY32" fmla="*/ 1315085 h 1315084"/>
                <a:gd name="connsiteX33" fmla="*/ 2154555 w 2155190"/>
                <a:gd name="connsiteY33" fmla="*/ 1314450 h 1315084"/>
                <a:gd name="connsiteX34" fmla="*/ 2154555 w 2155190"/>
                <a:gd name="connsiteY34" fmla="*/ 901065 h 13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55190" h="1315084">
                  <a:moveTo>
                    <a:pt x="2155190" y="901065"/>
                  </a:moveTo>
                  <a:cubicBezTo>
                    <a:pt x="2134870" y="919480"/>
                    <a:pt x="2111375" y="930275"/>
                    <a:pt x="2085975" y="930275"/>
                  </a:cubicBezTo>
                  <a:cubicBezTo>
                    <a:pt x="2014855" y="930275"/>
                    <a:pt x="1959610" y="850265"/>
                    <a:pt x="1959610" y="748665"/>
                  </a:cubicBezTo>
                  <a:cubicBezTo>
                    <a:pt x="1959610" y="647065"/>
                    <a:pt x="2015490" y="567055"/>
                    <a:pt x="2085975" y="567055"/>
                  </a:cubicBezTo>
                  <a:cubicBezTo>
                    <a:pt x="2111375" y="567055"/>
                    <a:pt x="2135505" y="577215"/>
                    <a:pt x="2155190" y="595630"/>
                  </a:cubicBezTo>
                  <a:lnTo>
                    <a:pt x="2155190" y="201930"/>
                  </a:lnTo>
                  <a:lnTo>
                    <a:pt x="1706880" y="201930"/>
                  </a:lnTo>
                  <a:cubicBezTo>
                    <a:pt x="1696720" y="201930"/>
                    <a:pt x="1688465" y="194945"/>
                    <a:pt x="1685925" y="185420"/>
                  </a:cubicBezTo>
                  <a:cubicBezTo>
                    <a:pt x="1684020" y="175895"/>
                    <a:pt x="1689100" y="165735"/>
                    <a:pt x="1698625" y="161925"/>
                  </a:cubicBezTo>
                  <a:cubicBezTo>
                    <a:pt x="1737360" y="145415"/>
                    <a:pt x="1761490" y="117475"/>
                    <a:pt x="1761490" y="87630"/>
                  </a:cubicBezTo>
                  <a:cubicBezTo>
                    <a:pt x="1761490" y="40005"/>
                    <a:pt x="1699895" y="0"/>
                    <a:pt x="1626870" y="0"/>
                  </a:cubicBezTo>
                  <a:cubicBezTo>
                    <a:pt x="1553845" y="0"/>
                    <a:pt x="1492250" y="40005"/>
                    <a:pt x="1492250" y="87630"/>
                  </a:cubicBezTo>
                  <a:cubicBezTo>
                    <a:pt x="1492250" y="116840"/>
                    <a:pt x="1516380" y="145415"/>
                    <a:pt x="1555115" y="161925"/>
                  </a:cubicBezTo>
                  <a:cubicBezTo>
                    <a:pt x="1564640" y="165735"/>
                    <a:pt x="1569720" y="175895"/>
                    <a:pt x="1567815" y="185420"/>
                  </a:cubicBezTo>
                  <a:cubicBezTo>
                    <a:pt x="1565910" y="194945"/>
                    <a:pt x="1557020" y="201930"/>
                    <a:pt x="1546860" y="201930"/>
                  </a:cubicBezTo>
                  <a:lnTo>
                    <a:pt x="1078230" y="201930"/>
                  </a:lnTo>
                  <a:cubicBezTo>
                    <a:pt x="1078230" y="201930"/>
                    <a:pt x="1078230" y="201930"/>
                    <a:pt x="1078230" y="201930"/>
                  </a:cubicBezTo>
                  <a:lnTo>
                    <a:pt x="676275" y="201930"/>
                  </a:lnTo>
                  <a:cubicBezTo>
                    <a:pt x="695325" y="222885"/>
                    <a:pt x="706120" y="248285"/>
                    <a:pt x="706120" y="274320"/>
                  </a:cubicBezTo>
                  <a:cubicBezTo>
                    <a:pt x="706120" y="310515"/>
                    <a:pt x="686435" y="343535"/>
                    <a:pt x="651510" y="368300"/>
                  </a:cubicBezTo>
                  <a:cubicBezTo>
                    <a:pt x="618490" y="391160"/>
                    <a:pt x="575310" y="403860"/>
                    <a:pt x="528955" y="403860"/>
                  </a:cubicBezTo>
                  <a:cubicBezTo>
                    <a:pt x="483235" y="403860"/>
                    <a:pt x="439420" y="391160"/>
                    <a:pt x="406400" y="368300"/>
                  </a:cubicBezTo>
                  <a:cubicBezTo>
                    <a:pt x="371475" y="343535"/>
                    <a:pt x="351790" y="310515"/>
                    <a:pt x="351790" y="274320"/>
                  </a:cubicBezTo>
                  <a:cubicBezTo>
                    <a:pt x="351790" y="248285"/>
                    <a:pt x="362585" y="222885"/>
                    <a:pt x="381635" y="201930"/>
                  </a:cubicBezTo>
                  <a:lnTo>
                    <a:pt x="0" y="201930"/>
                  </a:lnTo>
                  <a:lnTo>
                    <a:pt x="0" y="594360"/>
                  </a:lnTo>
                  <a:cubicBezTo>
                    <a:pt x="20320" y="575945"/>
                    <a:pt x="43815" y="565150"/>
                    <a:pt x="69215" y="565150"/>
                  </a:cubicBezTo>
                  <a:cubicBezTo>
                    <a:pt x="140335" y="565150"/>
                    <a:pt x="195580" y="645160"/>
                    <a:pt x="195580" y="746760"/>
                  </a:cubicBezTo>
                  <a:cubicBezTo>
                    <a:pt x="195580" y="848360"/>
                    <a:pt x="139700" y="928370"/>
                    <a:pt x="69215" y="928370"/>
                  </a:cubicBezTo>
                  <a:cubicBezTo>
                    <a:pt x="43815" y="928370"/>
                    <a:pt x="19685" y="918210"/>
                    <a:pt x="0" y="899795"/>
                  </a:cubicBezTo>
                  <a:lnTo>
                    <a:pt x="0" y="1314450"/>
                  </a:lnTo>
                  <a:cubicBezTo>
                    <a:pt x="0" y="1314450"/>
                    <a:pt x="0" y="1314450"/>
                    <a:pt x="0" y="1315085"/>
                  </a:cubicBezTo>
                  <a:lnTo>
                    <a:pt x="2154555" y="1315085"/>
                  </a:lnTo>
                  <a:cubicBezTo>
                    <a:pt x="2154555" y="1315085"/>
                    <a:pt x="2154555" y="1315085"/>
                    <a:pt x="2154555" y="1314450"/>
                  </a:cubicBezTo>
                  <a:lnTo>
                    <a:pt x="2154555" y="901065"/>
                  </a:lnTo>
                  <a:close/>
                </a:path>
              </a:pathLst>
            </a:custGeom>
            <a:solidFill>
              <a:schemeClr val="tx2">
                <a:lumMod val="75000"/>
              </a:schemeClr>
            </a:solidFill>
            <a:ln w="6350" cap="flat">
              <a:noFill/>
              <a:prstDash val="solid"/>
              <a:miter/>
            </a:ln>
          </p:spPr>
          <p:txBody>
            <a:bodyPr rtlCol="0" anchor="ctr"/>
            <a:lstStyle/>
            <a:p>
              <a:endParaRPr lang="en-US"/>
            </a:p>
          </p:txBody>
        </p:sp>
      </p:grpSp>
      <p:sp>
        <p:nvSpPr>
          <p:cNvPr id="77" name="TextBox 76">
            <a:extLst>
              <a:ext uri="{FF2B5EF4-FFF2-40B4-BE49-F238E27FC236}">
                <a16:creationId xmlns:a16="http://schemas.microsoft.com/office/drawing/2014/main" id="{7796F93C-114A-0E83-7C1C-839A751F824D}"/>
              </a:ext>
            </a:extLst>
          </p:cNvPr>
          <p:cNvSpPr txBox="1"/>
          <p:nvPr/>
        </p:nvSpPr>
        <p:spPr>
          <a:xfrm>
            <a:off x="3923064" y="2356183"/>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a</a:t>
            </a:r>
          </a:p>
        </p:txBody>
      </p:sp>
      <p:sp>
        <p:nvSpPr>
          <p:cNvPr id="78" name="TextBox 77">
            <a:extLst>
              <a:ext uri="{FF2B5EF4-FFF2-40B4-BE49-F238E27FC236}">
                <a16:creationId xmlns:a16="http://schemas.microsoft.com/office/drawing/2014/main" id="{F7159D6E-7B75-5293-1694-B8BAC89AED52}"/>
              </a:ext>
            </a:extLst>
          </p:cNvPr>
          <p:cNvSpPr txBox="1"/>
          <p:nvPr/>
        </p:nvSpPr>
        <p:spPr>
          <a:xfrm>
            <a:off x="6157962" y="2386094"/>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b</a:t>
            </a:r>
          </a:p>
        </p:txBody>
      </p:sp>
      <p:sp>
        <p:nvSpPr>
          <p:cNvPr id="79" name="TextBox 78">
            <a:extLst>
              <a:ext uri="{FF2B5EF4-FFF2-40B4-BE49-F238E27FC236}">
                <a16:creationId xmlns:a16="http://schemas.microsoft.com/office/drawing/2014/main" id="{2815AFC4-CEC5-62E7-93DD-6B3BE7A97215}"/>
              </a:ext>
            </a:extLst>
          </p:cNvPr>
          <p:cNvSpPr txBox="1"/>
          <p:nvPr/>
        </p:nvSpPr>
        <p:spPr>
          <a:xfrm>
            <a:off x="7978507" y="2389434"/>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c</a:t>
            </a:r>
          </a:p>
        </p:txBody>
      </p:sp>
      <p:sp>
        <p:nvSpPr>
          <p:cNvPr id="80" name="TextBox 79">
            <a:extLst>
              <a:ext uri="{FF2B5EF4-FFF2-40B4-BE49-F238E27FC236}">
                <a16:creationId xmlns:a16="http://schemas.microsoft.com/office/drawing/2014/main" id="{0D30C730-64FD-217B-41FD-CCF2B2CD08B8}"/>
              </a:ext>
            </a:extLst>
          </p:cNvPr>
          <p:cNvSpPr txBox="1"/>
          <p:nvPr/>
        </p:nvSpPr>
        <p:spPr>
          <a:xfrm>
            <a:off x="3592097" y="3555153"/>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e</a:t>
            </a:r>
          </a:p>
        </p:txBody>
      </p:sp>
      <p:sp>
        <p:nvSpPr>
          <p:cNvPr id="81" name="TextBox 80">
            <a:extLst>
              <a:ext uri="{FF2B5EF4-FFF2-40B4-BE49-F238E27FC236}">
                <a16:creationId xmlns:a16="http://schemas.microsoft.com/office/drawing/2014/main" id="{49295F41-F57A-C274-C2D0-BD407BFC31FC}"/>
              </a:ext>
            </a:extLst>
          </p:cNvPr>
          <p:cNvSpPr txBox="1"/>
          <p:nvPr/>
        </p:nvSpPr>
        <p:spPr>
          <a:xfrm>
            <a:off x="4026801" y="4675114"/>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g</a:t>
            </a:r>
          </a:p>
        </p:txBody>
      </p:sp>
      <p:sp>
        <p:nvSpPr>
          <p:cNvPr id="82" name="TextBox 81">
            <a:extLst>
              <a:ext uri="{FF2B5EF4-FFF2-40B4-BE49-F238E27FC236}">
                <a16:creationId xmlns:a16="http://schemas.microsoft.com/office/drawing/2014/main" id="{AE05FAB7-76F7-7B72-2C99-3E1DD5118E7C}"/>
              </a:ext>
            </a:extLst>
          </p:cNvPr>
          <p:cNvSpPr txBox="1"/>
          <p:nvPr/>
        </p:nvSpPr>
        <p:spPr>
          <a:xfrm>
            <a:off x="7288614" y="3632126"/>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f</a:t>
            </a:r>
          </a:p>
        </p:txBody>
      </p:sp>
      <p:sp>
        <p:nvSpPr>
          <p:cNvPr id="83" name="TextBox 82">
            <a:extLst>
              <a:ext uri="{FF2B5EF4-FFF2-40B4-BE49-F238E27FC236}">
                <a16:creationId xmlns:a16="http://schemas.microsoft.com/office/drawing/2014/main" id="{F9B97E21-2A00-BDF9-20AD-D02C5B251164}"/>
              </a:ext>
            </a:extLst>
          </p:cNvPr>
          <p:cNvSpPr txBox="1"/>
          <p:nvPr/>
        </p:nvSpPr>
        <p:spPr>
          <a:xfrm>
            <a:off x="7995472" y="4786150"/>
            <a:ext cx="529389" cy="1200329"/>
          </a:xfrm>
          <a:prstGeom prst="rect">
            <a:avLst/>
          </a:prstGeom>
          <a:noFill/>
        </p:spPr>
        <p:txBody>
          <a:bodyPr wrap="square" rtlCol="0">
            <a:spAutoFit/>
          </a:bodyPr>
          <a:lstStyle/>
          <a:p>
            <a:pPr algn="ctr"/>
            <a:r>
              <a:rPr lang="en-US" sz="7200" b="1" dirty="0">
                <a:solidFill>
                  <a:schemeClr val="bg1"/>
                </a:solidFill>
                <a:latin typeface="Montserrat ExtraBold" pitchFamily="2" charset="77"/>
              </a:rPr>
              <a:t>h</a:t>
            </a:r>
          </a:p>
        </p:txBody>
      </p:sp>
      <p:sp>
        <p:nvSpPr>
          <p:cNvPr id="84" name="Text Placeholder 9">
            <a:extLst>
              <a:ext uri="{FF2B5EF4-FFF2-40B4-BE49-F238E27FC236}">
                <a16:creationId xmlns:a16="http://schemas.microsoft.com/office/drawing/2014/main" id="{CCAA429C-90E2-8A52-E965-66250E1605CB}"/>
              </a:ext>
            </a:extLst>
          </p:cNvPr>
          <p:cNvSpPr txBox="1">
            <a:spLocks/>
          </p:cNvSpPr>
          <p:nvPr/>
        </p:nvSpPr>
        <p:spPr>
          <a:xfrm>
            <a:off x="4489727" y="3824976"/>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85" name="Text Placeholder 9">
            <a:extLst>
              <a:ext uri="{FF2B5EF4-FFF2-40B4-BE49-F238E27FC236}">
                <a16:creationId xmlns:a16="http://schemas.microsoft.com/office/drawing/2014/main" id="{3DCC0F5D-DA13-57F8-2491-B86921ED1397}"/>
              </a:ext>
            </a:extLst>
          </p:cNvPr>
          <p:cNvSpPr txBox="1">
            <a:spLocks/>
          </p:cNvSpPr>
          <p:nvPr/>
        </p:nvSpPr>
        <p:spPr>
          <a:xfrm>
            <a:off x="5580934" y="5052645"/>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86" name="Text Placeholder 9">
            <a:extLst>
              <a:ext uri="{FF2B5EF4-FFF2-40B4-BE49-F238E27FC236}">
                <a16:creationId xmlns:a16="http://schemas.microsoft.com/office/drawing/2014/main" id="{CE4BC524-8F35-A2D2-9AA1-0924F037110D}"/>
              </a:ext>
            </a:extLst>
          </p:cNvPr>
          <p:cNvSpPr txBox="1">
            <a:spLocks/>
          </p:cNvSpPr>
          <p:nvPr/>
        </p:nvSpPr>
        <p:spPr>
          <a:xfrm>
            <a:off x="570234" y="2107687"/>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87" name="Text Placeholder 9">
            <a:extLst>
              <a:ext uri="{FF2B5EF4-FFF2-40B4-BE49-F238E27FC236}">
                <a16:creationId xmlns:a16="http://schemas.microsoft.com/office/drawing/2014/main" id="{3BDEAD3D-41D9-7C2F-BE23-6C3EAF3382B9}"/>
              </a:ext>
            </a:extLst>
          </p:cNvPr>
          <p:cNvSpPr txBox="1">
            <a:spLocks/>
          </p:cNvSpPr>
          <p:nvPr/>
        </p:nvSpPr>
        <p:spPr>
          <a:xfrm>
            <a:off x="539913" y="3686509"/>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88" name="Text Placeholder 9">
            <a:extLst>
              <a:ext uri="{FF2B5EF4-FFF2-40B4-BE49-F238E27FC236}">
                <a16:creationId xmlns:a16="http://schemas.microsoft.com/office/drawing/2014/main" id="{3CDFECBF-CA17-E574-D1B8-4FD049A0A6B4}"/>
              </a:ext>
            </a:extLst>
          </p:cNvPr>
          <p:cNvSpPr txBox="1">
            <a:spLocks/>
          </p:cNvSpPr>
          <p:nvPr/>
        </p:nvSpPr>
        <p:spPr>
          <a:xfrm>
            <a:off x="546349" y="5046069"/>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89" name="Text Placeholder 9">
            <a:extLst>
              <a:ext uri="{FF2B5EF4-FFF2-40B4-BE49-F238E27FC236}">
                <a16:creationId xmlns:a16="http://schemas.microsoft.com/office/drawing/2014/main" id="{3C7078C7-0BF1-9400-4AAC-C9D7F279DF95}"/>
              </a:ext>
            </a:extLst>
          </p:cNvPr>
          <p:cNvSpPr txBox="1">
            <a:spLocks/>
          </p:cNvSpPr>
          <p:nvPr/>
        </p:nvSpPr>
        <p:spPr>
          <a:xfrm>
            <a:off x="8845869" y="2187273"/>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90" name="Text Placeholder 9">
            <a:extLst>
              <a:ext uri="{FF2B5EF4-FFF2-40B4-BE49-F238E27FC236}">
                <a16:creationId xmlns:a16="http://schemas.microsoft.com/office/drawing/2014/main" id="{B6C9E03E-1A3E-256F-56AB-F85CDA9893E6}"/>
              </a:ext>
            </a:extLst>
          </p:cNvPr>
          <p:cNvSpPr txBox="1">
            <a:spLocks/>
          </p:cNvSpPr>
          <p:nvPr/>
        </p:nvSpPr>
        <p:spPr>
          <a:xfrm>
            <a:off x="8815548" y="3766095"/>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91" name="Text Placeholder 9">
            <a:extLst>
              <a:ext uri="{FF2B5EF4-FFF2-40B4-BE49-F238E27FC236}">
                <a16:creationId xmlns:a16="http://schemas.microsoft.com/office/drawing/2014/main" id="{D84CECE0-56B0-938F-DF13-D326B0D86559}"/>
              </a:ext>
            </a:extLst>
          </p:cNvPr>
          <p:cNvSpPr txBox="1">
            <a:spLocks/>
          </p:cNvSpPr>
          <p:nvPr/>
        </p:nvSpPr>
        <p:spPr>
          <a:xfrm>
            <a:off x="8821984" y="5125655"/>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92" name="Text Placeholder 9">
            <a:extLst>
              <a:ext uri="{FF2B5EF4-FFF2-40B4-BE49-F238E27FC236}">
                <a16:creationId xmlns:a16="http://schemas.microsoft.com/office/drawing/2014/main" id="{F0A97AF9-345E-0CD6-BC84-BA13EA4366FC}"/>
              </a:ext>
            </a:extLst>
          </p:cNvPr>
          <p:cNvSpPr txBox="1">
            <a:spLocks/>
          </p:cNvSpPr>
          <p:nvPr/>
        </p:nvSpPr>
        <p:spPr>
          <a:xfrm>
            <a:off x="5245331" y="1208129"/>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93" name="Rectangle 92">
            <a:extLst>
              <a:ext uri="{FF2B5EF4-FFF2-40B4-BE49-F238E27FC236}">
                <a16:creationId xmlns:a16="http://schemas.microsoft.com/office/drawing/2014/main" id="{0CD9745E-71CC-E2B6-D0F1-403986F9E4E2}"/>
              </a:ext>
            </a:extLst>
          </p:cNvPr>
          <p:cNvSpPr/>
          <p:nvPr/>
        </p:nvSpPr>
        <p:spPr>
          <a:xfrm>
            <a:off x="4062" y="619948"/>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0C4C1E-13F0-DDE6-8E3D-876B6DA775FA}"/>
              </a:ext>
            </a:extLst>
          </p:cNvPr>
          <p:cNvSpPr txBox="1"/>
          <p:nvPr/>
        </p:nvSpPr>
        <p:spPr>
          <a:xfrm>
            <a:off x="652401" y="590098"/>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Tree>
    <p:extLst>
      <p:ext uri="{BB962C8B-B14F-4D97-AF65-F5344CB8AC3E}">
        <p14:creationId xmlns:p14="http://schemas.microsoft.com/office/powerpoint/2010/main" val="372046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67D0E3-209E-CD94-2958-5AAE53293EDA}"/>
              </a:ext>
            </a:extLst>
          </p:cNvPr>
          <p:cNvSpPr/>
          <p:nvPr/>
        </p:nvSpPr>
        <p:spPr>
          <a:xfrm>
            <a:off x="0" y="0"/>
            <a:ext cx="12192000" cy="6858000"/>
          </a:xfrm>
          <a:prstGeom prst="rect">
            <a:avLst/>
          </a:prstGeom>
          <a:solidFill>
            <a:srgbClr val="361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aphic 3">
            <a:extLst>
              <a:ext uri="{FF2B5EF4-FFF2-40B4-BE49-F238E27FC236}">
                <a16:creationId xmlns:a16="http://schemas.microsoft.com/office/drawing/2014/main" id="{0BDC5896-F63B-E95D-CDD0-457BEED45198}"/>
              </a:ext>
            </a:extLst>
          </p:cNvPr>
          <p:cNvGrpSpPr/>
          <p:nvPr/>
        </p:nvGrpSpPr>
        <p:grpSpPr>
          <a:xfrm>
            <a:off x="1276651" y="3219132"/>
            <a:ext cx="8927464" cy="1243964"/>
            <a:chOff x="1613535" y="2799714"/>
            <a:chExt cx="8927464" cy="1243964"/>
          </a:xfrm>
        </p:grpSpPr>
        <p:grpSp>
          <p:nvGrpSpPr>
            <p:cNvPr id="6" name="Graphic 3">
              <a:extLst>
                <a:ext uri="{FF2B5EF4-FFF2-40B4-BE49-F238E27FC236}">
                  <a16:creationId xmlns:a16="http://schemas.microsoft.com/office/drawing/2014/main" id="{AF000A42-405A-8336-2025-19DC890072AF}"/>
                </a:ext>
              </a:extLst>
            </p:cNvPr>
            <p:cNvGrpSpPr/>
            <p:nvPr/>
          </p:nvGrpSpPr>
          <p:grpSpPr>
            <a:xfrm>
              <a:off x="2366645" y="2800985"/>
              <a:ext cx="1077595" cy="1242694"/>
              <a:chOff x="2366645" y="2800985"/>
              <a:chExt cx="1077595" cy="1242694"/>
            </a:xfrm>
          </p:grpSpPr>
          <p:sp>
            <p:nvSpPr>
              <p:cNvPr id="41" name="Freeform 40">
                <a:extLst>
                  <a:ext uri="{FF2B5EF4-FFF2-40B4-BE49-F238E27FC236}">
                    <a16:creationId xmlns:a16="http://schemas.microsoft.com/office/drawing/2014/main" id="{4CC13C50-2CB1-1D6D-C6D3-E7059AAC3938}"/>
                  </a:ext>
                </a:extLst>
              </p:cNvPr>
              <p:cNvSpPr/>
              <p:nvPr/>
            </p:nvSpPr>
            <p:spPr>
              <a:xfrm>
                <a:off x="2395854"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5205" y="322580"/>
                      <a:pt x="938530" y="192405"/>
                      <a:pt x="900430" y="0"/>
                    </a:cubicBezTo>
                    <a:close/>
                  </a:path>
                </a:pathLst>
              </a:custGeom>
              <a:solidFill>
                <a:schemeClr val="tx2">
                  <a:lumMod val="40000"/>
                  <a:lumOff val="60000"/>
                </a:schemeClr>
              </a:solidFill>
              <a:ln w="635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D6F522D-2147-EE91-3186-E4C378B75779}"/>
                  </a:ext>
                </a:extLst>
              </p:cNvPr>
              <p:cNvSpPr/>
              <p:nvPr/>
            </p:nvSpPr>
            <p:spPr>
              <a:xfrm>
                <a:off x="2366645" y="3106420"/>
                <a:ext cx="933450" cy="615314"/>
              </a:xfrm>
              <a:custGeom>
                <a:avLst/>
                <a:gdLst>
                  <a:gd name="connsiteX0" fmla="*/ 933450 w 933450"/>
                  <a:gd name="connsiteY0" fmla="*/ 0 h 615314"/>
                  <a:gd name="connsiteX1" fmla="*/ 32385 w 933450"/>
                  <a:gd name="connsiteY1" fmla="*/ 0 h 615314"/>
                  <a:gd name="connsiteX2" fmla="*/ 0 w 933450"/>
                  <a:gd name="connsiteY2" fmla="*/ 316230 h 615314"/>
                  <a:gd name="connsiteX3" fmla="*/ 28575 w 933450"/>
                  <a:gd name="connsiteY3" fmla="*/ 615315 h 615314"/>
                  <a:gd name="connsiteX4" fmla="*/ 929005 w 933450"/>
                  <a:gd name="connsiteY4" fmla="*/ 615315 h 615314"/>
                  <a:gd name="connsiteX5" fmla="*/ 900430 w 933450"/>
                  <a:gd name="connsiteY5" fmla="*/ 316230 h 615314"/>
                  <a:gd name="connsiteX6" fmla="*/ 933450 w 933450"/>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450" h="615314">
                    <a:moveTo>
                      <a:pt x="933450"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1065" y="200660"/>
                      <a:pt x="913765" y="92710"/>
                      <a:pt x="933450" y="0"/>
                    </a:cubicBezTo>
                    <a:close/>
                  </a:path>
                </a:pathLst>
              </a:custGeom>
              <a:solidFill>
                <a:schemeClr val="tx2">
                  <a:lumMod val="60000"/>
                  <a:lumOff val="40000"/>
                </a:schemeClr>
              </a:solidFill>
              <a:ln w="635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13959B1-AD86-E4AA-F994-0F48D116BC3B}"/>
                  </a:ext>
                </a:extLst>
              </p:cNvPr>
              <p:cNvSpPr/>
              <p:nvPr/>
            </p:nvSpPr>
            <p:spPr>
              <a:xfrm>
                <a:off x="2399029" y="2800985"/>
                <a:ext cx="1045210" cy="305435"/>
              </a:xfrm>
              <a:custGeom>
                <a:avLst/>
                <a:gdLst>
                  <a:gd name="connsiteX0" fmla="*/ 1045210 w 1045210"/>
                  <a:gd name="connsiteY0" fmla="*/ 0 h 305435"/>
                  <a:gd name="connsiteX1" fmla="*/ 144145 w 1045210"/>
                  <a:gd name="connsiteY1" fmla="*/ 0 h 305435"/>
                  <a:gd name="connsiteX2" fmla="*/ 0 w 1045210"/>
                  <a:gd name="connsiteY2" fmla="*/ 305435 h 305435"/>
                  <a:gd name="connsiteX3" fmla="*/ 900430 w 1045210"/>
                  <a:gd name="connsiteY3" fmla="*/ 305435 h 305435"/>
                  <a:gd name="connsiteX4" fmla="*/ 1045210 w 1045210"/>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210" h="305435">
                    <a:moveTo>
                      <a:pt x="1045210" y="0"/>
                    </a:moveTo>
                    <a:lnTo>
                      <a:pt x="144145" y="0"/>
                    </a:lnTo>
                    <a:cubicBezTo>
                      <a:pt x="102235" y="0"/>
                      <a:pt x="38100" y="122555"/>
                      <a:pt x="0" y="305435"/>
                    </a:cubicBezTo>
                    <a:lnTo>
                      <a:pt x="900430" y="305435"/>
                    </a:lnTo>
                    <a:cubicBezTo>
                      <a:pt x="939165" y="122555"/>
                      <a:pt x="1003300" y="0"/>
                      <a:pt x="1045210" y="0"/>
                    </a:cubicBezTo>
                    <a:close/>
                  </a:path>
                </a:pathLst>
              </a:custGeom>
              <a:solidFill>
                <a:schemeClr val="tx2">
                  <a:lumMod val="75000"/>
                </a:schemeClr>
              </a:solidFill>
              <a:ln w="6350" cap="flat">
                <a:noFill/>
                <a:prstDash val="solid"/>
                <a:miter/>
              </a:ln>
            </p:spPr>
            <p:txBody>
              <a:bodyPr rtlCol="0" anchor="ctr"/>
              <a:lstStyle/>
              <a:p>
                <a:endParaRPr lang="en-US"/>
              </a:p>
            </p:txBody>
          </p:sp>
        </p:grpSp>
        <p:grpSp>
          <p:nvGrpSpPr>
            <p:cNvPr id="7" name="Graphic 3">
              <a:extLst>
                <a:ext uri="{FF2B5EF4-FFF2-40B4-BE49-F238E27FC236}">
                  <a16:creationId xmlns:a16="http://schemas.microsoft.com/office/drawing/2014/main" id="{9FDFD270-65A0-42A6-4975-AFB82E673AED}"/>
                </a:ext>
              </a:extLst>
            </p:cNvPr>
            <p:cNvGrpSpPr/>
            <p:nvPr/>
          </p:nvGrpSpPr>
          <p:grpSpPr>
            <a:xfrm>
              <a:off x="1613535" y="2799714"/>
              <a:ext cx="850900" cy="1243964"/>
              <a:chOff x="1613535" y="2799714"/>
              <a:chExt cx="850900" cy="1243964"/>
            </a:xfrm>
          </p:grpSpPr>
          <p:sp>
            <p:nvSpPr>
              <p:cNvPr id="37" name="Freeform 36">
                <a:extLst>
                  <a:ext uri="{FF2B5EF4-FFF2-40B4-BE49-F238E27FC236}">
                    <a16:creationId xmlns:a16="http://schemas.microsoft.com/office/drawing/2014/main" id="{AE4ABCD6-7731-D7A0-95C7-CACC0E1BDC3C}"/>
                  </a:ext>
                </a:extLst>
              </p:cNvPr>
              <p:cNvSpPr/>
              <p:nvPr/>
            </p:nvSpPr>
            <p:spPr>
              <a:xfrm>
                <a:off x="2129789" y="3721100"/>
                <a:ext cx="334645" cy="322579"/>
              </a:xfrm>
              <a:custGeom>
                <a:avLst/>
                <a:gdLst>
                  <a:gd name="connsiteX0" fmla="*/ 187325 w 334645"/>
                  <a:gd name="connsiteY0" fmla="*/ 0 h 322579"/>
                  <a:gd name="connsiteX1" fmla="*/ 0 w 334645"/>
                  <a:gd name="connsiteY1" fmla="*/ 0 h 322579"/>
                  <a:gd name="connsiteX2" fmla="*/ 147320 w 334645"/>
                  <a:gd name="connsiteY2" fmla="*/ 322580 h 322579"/>
                  <a:gd name="connsiteX3" fmla="*/ 334645 w 334645"/>
                  <a:gd name="connsiteY3" fmla="*/ 322580 h 322579"/>
                  <a:gd name="connsiteX4" fmla="*/ 187325 w 334645"/>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 h="322579">
                    <a:moveTo>
                      <a:pt x="187325" y="0"/>
                    </a:moveTo>
                    <a:lnTo>
                      <a:pt x="0" y="0"/>
                    </a:lnTo>
                    <a:cubicBezTo>
                      <a:pt x="37465" y="192405"/>
                      <a:pt x="104140" y="322580"/>
                      <a:pt x="147320" y="322580"/>
                    </a:cubicBezTo>
                    <a:lnTo>
                      <a:pt x="334645" y="322580"/>
                    </a:lnTo>
                    <a:cubicBezTo>
                      <a:pt x="291465" y="322580"/>
                      <a:pt x="224790" y="192405"/>
                      <a:pt x="187325" y="0"/>
                    </a:cubicBezTo>
                    <a:close/>
                  </a:path>
                </a:pathLst>
              </a:custGeom>
              <a:solidFill>
                <a:schemeClr val="tx1">
                  <a:lumMod val="50000"/>
                  <a:lumOff val="50000"/>
                </a:schemeClr>
              </a:solidFill>
              <a:ln w="635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8541DAC-88B3-22D0-986E-D57282F216FD}"/>
                  </a:ext>
                </a:extLst>
              </p:cNvPr>
              <p:cNvSpPr/>
              <p:nvPr/>
            </p:nvSpPr>
            <p:spPr>
              <a:xfrm>
                <a:off x="2100579" y="3106420"/>
                <a:ext cx="219710" cy="615314"/>
              </a:xfrm>
              <a:custGeom>
                <a:avLst/>
                <a:gdLst>
                  <a:gd name="connsiteX0" fmla="*/ 219710 w 219710"/>
                  <a:gd name="connsiteY0" fmla="*/ 0 h 615314"/>
                  <a:gd name="connsiteX1" fmla="*/ 32385 w 219710"/>
                  <a:gd name="connsiteY1" fmla="*/ 0 h 615314"/>
                  <a:gd name="connsiteX2" fmla="*/ 0 w 219710"/>
                  <a:gd name="connsiteY2" fmla="*/ 316230 h 615314"/>
                  <a:gd name="connsiteX3" fmla="*/ 28575 w 219710"/>
                  <a:gd name="connsiteY3" fmla="*/ 615315 h 615314"/>
                  <a:gd name="connsiteX4" fmla="*/ 215900 w 219710"/>
                  <a:gd name="connsiteY4" fmla="*/ 615315 h 615314"/>
                  <a:gd name="connsiteX5" fmla="*/ 187325 w 219710"/>
                  <a:gd name="connsiteY5" fmla="*/ 316230 h 615314"/>
                  <a:gd name="connsiteX6" fmla="*/ 219710 w 219710"/>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0" h="615314">
                    <a:moveTo>
                      <a:pt x="219710" y="0"/>
                    </a:moveTo>
                    <a:lnTo>
                      <a:pt x="32385" y="0"/>
                    </a:lnTo>
                    <a:cubicBezTo>
                      <a:pt x="13335" y="92710"/>
                      <a:pt x="0" y="200660"/>
                      <a:pt x="0" y="316230"/>
                    </a:cubicBezTo>
                    <a:cubicBezTo>
                      <a:pt x="0" y="424815"/>
                      <a:pt x="11430" y="526415"/>
                      <a:pt x="28575" y="615315"/>
                    </a:cubicBezTo>
                    <a:lnTo>
                      <a:pt x="215900" y="615315"/>
                    </a:lnTo>
                    <a:cubicBezTo>
                      <a:pt x="198755" y="526415"/>
                      <a:pt x="187325" y="424815"/>
                      <a:pt x="187325" y="316230"/>
                    </a:cubicBezTo>
                    <a:cubicBezTo>
                      <a:pt x="187960" y="200660"/>
                      <a:pt x="200660" y="92710"/>
                      <a:pt x="219710" y="0"/>
                    </a:cubicBezTo>
                    <a:close/>
                  </a:path>
                </a:pathLst>
              </a:custGeom>
              <a:solidFill>
                <a:schemeClr val="tx1">
                  <a:lumMod val="75000"/>
                  <a:lumOff val="25000"/>
                </a:schemeClr>
              </a:soli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404D0B-72B0-44C6-DF64-2C5563336B32}"/>
                  </a:ext>
                </a:extLst>
              </p:cNvPr>
              <p:cNvSpPr/>
              <p:nvPr/>
            </p:nvSpPr>
            <p:spPr>
              <a:xfrm>
                <a:off x="2132964" y="2800985"/>
                <a:ext cx="331470" cy="305435"/>
              </a:xfrm>
              <a:custGeom>
                <a:avLst/>
                <a:gdLst>
                  <a:gd name="connsiteX0" fmla="*/ 331470 w 331470"/>
                  <a:gd name="connsiteY0" fmla="*/ 0 h 305435"/>
                  <a:gd name="connsiteX1" fmla="*/ 144145 w 331470"/>
                  <a:gd name="connsiteY1" fmla="*/ 0 h 305435"/>
                  <a:gd name="connsiteX2" fmla="*/ 0 w 331470"/>
                  <a:gd name="connsiteY2" fmla="*/ 305435 h 305435"/>
                  <a:gd name="connsiteX3" fmla="*/ 187325 w 331470"/>
                  <a:gd name="connsiteY3" fmla="*/ 305435 h 305435"/>
                  <a:gd name="connsiteX4" fmla="*/ 331470 w 331470"/>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 h="305435">
                    <a:moveTo>
                      <a:pt x="331470" y="0"/>
                    </a:moveTo>
                    <a:lnTo>
                      <a:pt x="144145" y="0"/>
                    </a:lnTo>
                    <a:cubicBezTo>
                      <a:pt x="102235" y="0"/>
                      <a:pt x="38100" y="122555"/>
                      <a:pt x="0" y="305435"/>
                    </a:cubicBezTo>
                    <a:lnTo>
                      <a:pt x="187325" y="305435"/>
                    </a:lnTo>
                    <a:cubicBezTo>
                      <a:pt x="225425" y="122555"/>
                      <a:pt x="289560" y="0"/>
                      <a:pt x="331470" y="0"/>
                    </a:cubicBezTo>
                    <a:close/>
                  </a:path>
                </a:pathLst>
              </a:custGeom>
              <a:solidFill>
                <a:schemeClr val="tx1">
                  <a:lumMod val="90000"/>
                  <a:lumOff val="10000"/>
                </a:schemeClr>
              </a:solidFill>
              <a:ln w="635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5D9214D-4698-E708-6BCA-1725877E1BB3}"/>
                  </a:ext>
                </a:extLst>
              </p:cNvPr>
              <p:cNvSpPr/>
              <p:nvPr/>
            </p:nvSpPr>
            <p:spPr>
              <a:xfrm>
                <a:off x="1613535" y="2799714"/>
                <a:ext cx="659764" cy="1243330"/>
              </a:xfrm>
              <a:custGeom>
                <a:avLst/>
                <a:gdLst>
                  <a:gd name="connsiteX0" fmla="*/ 517525 w 659764"/>
                  <a:gd name="connsiteY0" fmla="*/ 921385 h 1243330"/>
                  <a:gd name="connsiteX1" fmla="*/ 488950 w 659764"/>
                  <a:gd name="connsiteY1" fmla="*/ 622300 h 1243330"/>
                  <a:gd name="connsiteX2" fmla="*/ 521335 w 659764"/>
                  <a:gd name="connsiteY2" fmla="*/ 306070 h 1243330"/>
                  <a:gd name="connsiteX3" fmla="*/ 659765 w 659764"/>
                  <a:gd name="connsiteY3" fmla="*/ 1270 h 1243330"/>
                  <a:gd name="connsiteX4" fmla="*/ 621665 w 659764"/>
                  <a:gd name="connsiteY4" fmla="*/ 0 h 1243330"/>
                  <a:gd name="connsiteX5" fmla="*/ 0 w 659764"/>
                  <a:gd name="connsiteY5" fmla="*/ 621665 h 1243330"/>
                  <a:gd name="connsiteX6" fmla="*/ 621665 w 659764"/>
                  <a:gd name="connsiteY6" fmla="*/ 1243330 h 1243330"/>
                  <a:gd name="connsiteX7" fmla="*/ 659130 w 659764"/>
                  <a:gd name="connsiteY7" fmla="*/ 1242060 h 1243330"/>
                  <a:gd name="connsiteX8" fmla="*/ 517525 w 659764"/>
                  <a:gd name="connsiteY8" fmla="*/ 921385 h 124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764" h="1243330">
                    <a:moveTo>
                      <a:pt x="517525" y="921385"/>
                    </a:moveTo>
                    <a:cubicBezTo>
                      <a:pt x="500380" y="832485"/>
                      <a:pt x="488950" y="730885"/>
                      <a:pt x="488950" y="622300"/>
                    </a:cubicBezTo>
                    <a:cubicBezTo>
                      <a:pt x="488950" y="506730"/>
                      <a:pt x="501650" y="398780"/>
                      <a:pt x="521335" y="306070"/>
                    </a:cubicBezTo>
                    <a:cubicBezTo>
                      <a:pt x="557530" y="131445"/>
                      <a:pt x="617855" y="12065"/>
                      <a:pt x="659765" y="1270"/>
                    </a:cubicBezTo>
                    <a:cubicBezTo>
                      <a:pt x="647065" y="635"/>
                      <a:pt x="634365" y="0"/>
                      <a:pt x="621665" y="0"/>
                    </a:cubicBezTo>
                    <a:cubicBezTo>
                      <a:pt x="278130" y="0"/>
                      <a:pt x="0" y="278130"/>
                      <a:pt x="0" y="621665"/>
                    </a:cubicBezTo>
                    <a:cubicBezTo>
                      <a:pt x="0" y="965200"/>
                      <a:pt x="278130" y="1243330"/>
                      <a:pt x="621665" y="1243330"/>
                    </a:cubicBezTo>
                    <a:cubicBezTo>
                      <a:pt x="634365" y="1243330"/>
                      <a:pt x="646430" y="1242695"/>
                      <a:pt x="659130" y="1242060"/>
                    </a:cubicBezTo>
                    <a:cubicBezTo>
                      <a:pt x="615315" y="1229995"/>
                      <a:pt x="553720" y="1103630"/>
                      <a:pt x="517525" y="921385"/>
                    </a:cubicBezTo>
                    <a:close/>
                  </a:path>
                </a:pathLst>
              </a:custGeom>
              <a:solidFill>
                <a:schemeClr val="bg2">
                  <a:lumMod val="65000"/>
                </a:schemeClr>
              </a:solidFill>
              <a:ln w="6350" cap="flat">
                <a:noFill/>
                <a:prstDash val="solid"/>
                <a:miter/>
              </a:ln>
            </p:spPr>
            <p:txBody>
              <a:bodyPr rtlCol="0" anchor="ctr"/>
              <a:lstStyle/>
              <a:p>
                <a:endParaRPr lang="en-US"/>
              </a:p>
            </p:txBody>
          </p:sp>
        </p:grpSp>
        <p:grpSp>
          <p:nvGrpSpPr>
            <p:cNvPr id="8" name="Graphic 3">
              <a:extLst>
                <a:ext uri="{FF2B5EF4-FFF2-40B4-BE49-F238E27FC236}">
                  <a16:creationId xmlns:a16="http://schemas.microsoft.com/office/drawing/2014/main" id="{7DB5CCA1-1B08-2FD4-F43C-5ABF3D6DBA0E}"/>
                </a:ext>
              </a:extLst>
            </p:cNvPr>
            <p:cNvGrpSpPr/>
            <p:nvPr/>
          </p:nvGrpSpPr>
          <p:grpSpPr>
            <a:xfrm>
              <a:off x="9213215" y="2800985"/>
              <a:ext cx="1327784" cy="1242694"/>
              <a:chOff x="9213215" y="2800985"/>
              <a:chExt cx="1327784" cy="1242694"/>
            </a:xfrm>
          </p:grpSpPr>
          <p:sp>
            <p:nvSpPr>
              <p:cNvPr id="33" name="Freeform 32">
                <a:extLst>
                  <a:ext uri="{FF2B5EF4-FFF2-40B4-BE49-F238E27FC236}">
                    <a16:creationId xmlns:a16="http://schemas.microsoft.com/office/drawing/2014/main" id="{CFB78E39-42CC-BC12-CE34-6D07FE62E0A2}"/>
                  </a:ext>
                </a:extLst>
              </p:cNvPr>
              <p:cNvSpPr/>
              <p:nvPr/>
            </p:nvSpPr>
            <p:spPr>
              <a:xfrm>
                <a:off x="9242425" y="3554095"/>
                <a:ext cx="1012825" cy="489584"/>
              </a:xfrm>
              <a:custGeom>
                <a:avLst/>
                <a:gdLst>
                  <a:gd name="connsiteX0" fmla="*/ 1012825 w 1012825"/>
                  <a:gd name="connsiteY0" fmla="*/ 0 h 489584"/>
                  <a:gd name="connsiteX1" fmla="*/ 0 w 1012825"/>
                  <a:gd name="connsiteY1" fmla="*/ 167005 h 489584"/>
                  <a:gd name="connsiteX2" fmla="*/ 147320 w 1012825"/>
                  <a:gd name="connsiteY2" fmla="*/ 489585 h 489584"/>
                  <a:gd name="connsiteX3" fmla="*/ 1012825 w 1012825"/>
                  <a:gd name="connsiteY3" fmla="*/ 0 h 489584"/>
                </a:gdLst>
                <a:ahLst/>
                <a:cxnLst>
                  <a:cxn ang="0">
                    <a:pos x="connsiteX0" y="connsiteY0"/>
                  </a:cxn>
                  <a:cxn ang="0">
                    <a:pos x="connsiteX1" y="connsiteY1"/>
                  </a:cxn>
                  <a:cxn ang="0">
                    <a:pos x="connsiteX2" y="connsiteY2"/>
                  </a:cxn>
                  <a:cxn ang="0">
                    <a:pos x="connsiteX3" y="connsiteY3"/>
                  </a:cxn>
                </a:cxnLst>
                <a:rect l="l" t="t" r="r" b="b"/>
                <a:pathLst>
                  <a:path w="1012825" h="489584">
                    <a:moveTo>
                      <a:pt x="1012825" y="0"/>
                    </a:moveTo>
                    <a:lnTo>
                      <a:pt x="0" y="167005"/>
                    </a:lnTo>
                    <a:cubicBezTo>
                      <a:pt x="37465" y="359410"/>
                      <a:pt x="104140" y="489585"/>
                      <a:pt x="147320" y="489585"/>
                    </a:cubicBezTo>
                    <a:lnTo>
                      <a:pt x="1012825" y="0"/>
                    </a:lnTo>
                  </a:path>
                </a:pathLst>
              </a:custGeom>
              <a:solidFill>
                <a:schemeClr val="accent3">
                  <a:lumMod val="60000"/>
                  <a:lumOff val="40000"/>
                </a:schemeClr>
              </a:solidFill>
              <a:ln w="635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908BE1F-12A6-CB60-53D4-C27A265623CB}"/>
                  </a:ext>
                </a:extLst>
              </p:cNvPr>
              <p:cNvSpPr/>
              <p:nvPr/>
            </p:nvSpPr>
            <p:spPr>
              <a:xfrm>
                <a:off x="9213215" y="3106420"/>
                <a:ext cx="1045209" cy="615314"/>
              </a:xfrm>
              <a:custGeom>
                <a:avLst/>
                <a:gdLst>
                  <a:gd name="connsiteX0" fmla="*/ 1045210 w 1045209"/>
                  <a:gd name="connsiteY0" fmla="*/ 167005 h 615314"/>
                  <a:gd name="connsiteX1" fmla="*/ 32385 w 1045209"/>
                  <a:gd name="connsiteY1" fmla="*/ 0 h 615314"/>
                  <a:gd name="connsiteX2" fmla="*/ 0 w 1045209"/>
                  <a:gd name="connsiteY2" fmla="*/ 316230 h 615314"/>
                  <a:gd name="connsiteX3" fmla="*/ 28575 w 1045209"/>
                  <a:gd name="connsiteY3" fmla="*/ 615315 h 615314"/>
                  <a:gd name="connsiteX4" fmla="*/ 1041400 w 1045209"/>
                  <a:gd name="connsiteY4" fmla="*/ 448310 h 615314"/>
                  <a:gd name="connsiteX5" fmla="*/ 977265 w 1045209"/>
                  <a:gd name="connsiteY5" fmla="*/ 307975 h 615314"/>
                  <a:gd name="connsiteX6" fmla="*/ 1045210 w 1045209"/>
                  <a:gd name="connsiteY6" fmla="*/ 167005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209" h="615314">
                    <a:moveTo>
                      <a:pt x="1045210" y="167005"/>
                    </a:moveTo>
                    <a:lnTo>
                      <a:pt x="32385" y="0"/>
                    </a:lnTo>
                    <a:cubicBezTo>
                      <a:pt x="13335" y="92710"/>
                      <a:pt x="0" y="200660"/>
                      <a:pt x="0" y="316230"/>
                    </a:cubicBezTo>
                    <a:cubicBezTo>
                      <a:pt x="0" y="424815"/>
                      <a:pt x="11430" y="526415"/>
                      <a:pt x="28575" y="615315"/>
                    </a:cubicBezTo>
                    <a:lnTo>
                      <a:pt x="1041400" y="448310"/>
                    </a:lnTo>
                    <a:cubicBezTo>
                      <a:pt x="998220" y="401320"/>
                      <a:pt x="977265" y="373380"/>
                      <a:pt x="977265" y="307975"/>
                    </a:cubicBezTo>
                    <a:cubicBezTo>
                      <a:pt x="977265" y="247650"/>
                      <a:pt x="1007110" y="206375"/>
                      <a:pt x="1045210" y="167005"/>
                    </a:cubicBezTo>
                    <a:close/>
                  </a:path>
                </a:pathLst>
              </a:custGeom>
              <a:solidFill>
                <a:schemeClr val="accent3">
                  <a:lumMod val="40000"/>
                  <a:lumOff val="60000"/>
                </a:schemeClr>
              </a:solidFill>
              <a:ln w="635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53C284B-E71E-AE3F-491B-59F8D3B33A3A}"/>
                  </a:ext>
                </a:extLst>
              </p:cNvPr>
              <p:cNvSpPr/>
              <p:nvPr/>
            </p:nvSpPr>
            <p:spPr>
              <a:xfrm>
                <a:off x="9245600" y="2800985"/>
                <a:ext cx="1012825" cy="472439"/>
              </a:xfrm>
              <a:custGeom>
                <a:avLst/>
                <a:gdLst>
                  <a:gd name="connsiteX0" fmla="*/ 1012825 w 1012825"/>
                  <a:gd name="connsiteY0" fmla="*/ 472440 h 472439"/>
                  <a:gd name="connsiteX1" fmla="*/ 0 w 1012825"/>
                  <a:gd name="connsiteY1" fmla="*/ 305435 h 472439"/>
                  <a:gd name="connsiteX2" fmla="*/ 144145 w 1012825"/>
                  <a:gd name="connsiteY2" fmla="*/ 0 h 472439"/>
                  <a:gd name="connsiteX3" fmla="*/ 1012825 w 1012825"/>
                  <a:gd name="connsiteY3" fmla="*/ 472440 h 472439"/>
                </a:gdLst>
                <a:ahLst/>
                <a:cxnLst>
                  <a:cxn ang="0">
                    <a:pos x="connsiteX0" y="connsiteY0"/>
                  </a:cxn>
                  <a:cxn ang="0">
                    <a:pos x="connsiteX1" y="connsiteY1"/>
                  </a:cxn>
                  <a:cxn ang="0">
                    <a:pos x="connsiteX2" y="connsiteY2"/>
                  </a:cxn>
                  <a:cxn ang="0">
                    <a:pos x="connsiteX3" y="connsiteY3"/>
                  </a:cxn>
                </a:cxnLst>
                <a:rect l="l" t="t" r="r" b="b"/>
                <a:pathLst>
                  <a:path w="1012825" h="472439">
                    <a:moveTo>
                      <a:pt x="1012825" y="472440"/>
                    </a:moveTo>
                    <a:lnTo>
                      <a:pt x="0" y="305435"/>
                    </a:lnTo>
                    <a:cubicBezTo>
                      <a:pt x="38100" y="122555"/>
                      <a:pt x="102235" y="0"/>
                      <a:pt x="144145" y="0"/>
                    </a:cubicBezTo>
                    <a:lnTo>
                      <a:pt x="1012825" y="472440"/>
                    </a:lnTo>
                  </a:path>
                </a:pathLst>
              </a:custGeom>
              <a:solidFill>
                <a:schemeClr val="accent3">
                  <a:lumMod val="20000"/>
                  <a:lumOff val="80000"/>
                </a:schemeClr>
              </a:solidFill>
              <a:ln w="635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F918AB9-D4F6-1DF8-7B2D-C71C0B6DE50F}"/>
                  </a:ext>
                </a:extLst>
              </p:cNvPr>
              <p:cNvSpPr/>
              <p:nvPr/>
            </p:nvSpPr>
            <p:spPr>
              <a:xfrm>
                <a:off x="10190480" y="3273425"/>
                <a:ext cx="350519" cy="280670"/>
              </a:xfrm>
              <a:custGeom>
                <a:avLst/>
                <a:gdLst>
                  <a:gd name="connsiteX0" fmla="*/ 67945 w 350519"/>
                  <a:gd name="connsiteY0" fmla="*/ 0 h 280670"/>
                  <a:gd name="connsiteX1" fmla="*/ 350520 w 350519"/>
                  <a:gd name="connsiteY1" fmla="*/ 140335 h 280670"/>
                  <a:gd name="connsiteX2" fmla="*/ 64135 w 350519"/>
                  <a:gd name="connsiteY2" fmla="*/ 280670 h 280670"/>
                  <a:gd name="connsiteX3" fmla="*/ 0 w 350519"/>
                  <a:gd name="connsiteY3" fmla="*/ 140335 h 280670"/>
                  <a:gd name="connsiteX4" fmla="*/ 67945 w 350519"/>
                  <a:gd name="connsiteY4" fmla="*/ 0 h 28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19" h="280670">
                    <a:moveTo>
                      <a:pt x="67945" y="0"/>
                    </a:moveTo>
                    <a:lnTo>
                      <a:pt x="350520" y="140335"/>
                    </a:lnTo>
                    <a:lnTo>
                      <a:pt x="64135" y="280670"/>
                    </a:lnTo>
                    <a:cubicBezTo>
                      <a:pt x="64135" y="280670"/>
                      <a:pt x="0" y="245745"/>
                      <a:pt x="0" y="140335"/>
                    </a:cubicBezTo>
                    <a:cubicBezTo>
                      <a:pt x="0" y="52705"/>
                      <a:pt x="67945" y="0"/>
                      <a:pt x="67945" y="0"/>
                    </a:cubicBezTo>
                    <a:close/>
                  </a:path>
                </a:pathLst>
              </a:custGeom>
              <a:solidFill>
                <a:schemeClr val="tx1">
                  <a:lumMod val="50000"/>
                  <a:lumOff val="50000"/>
                </a:schemeClr>
              </a:solidFill>
              <a:ln w="6350"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CBD2193A-1FC6-1C4F-261A-BFD4D4C151A1}"/>
                </a:ext>
              </a:extLst>
            </p:cNvPr>
            <p:cNvGrpSpPr/>
            <p:nvPr/>
          </p:nvGrpSpPr>
          <p:grpSpPr>
            <a:xfrm>
              <a:off x="3345179" y="2800985"/>
              <a:ext cx="1076960" cy="1242694"/>
              <a:chOff x="3345179" y="2800985"/>
              <a:chExt cx="1076960" cy="1242694"/>
            </a:xfrm>
          </p:grpSpPr>
          <p:sp>
            <p:nvSpPr>
              <p:cNvPr id="30" name="Freeform 29">
                <a:extLst>
                  <a:ext uri="{FF2B5EF4-FFF2-40B4-BE49-F238E27FC236}">
                    <a16:creationId xmlns:a16="http://schemas.microsoft.com/office/drawing/2014/main" id="{6FD11494-AC59-FC32-D6BB-2B433BDE9FBA}"/>
                  </a:ext>
                </a:extLst>
              </p:cNvPr>
              <p:cNvSpPr/>
              <p:nvPr/>
            </p:nvSpPr>
            <p:spPr>
              <a:xfrm>
                <a:off x="3373754" y="3721100"/>
                <a:ext cx="1047750" cy="322579"/>
              </a:xfrm>
              <a:custGeom>
                <a:avLst/>
                <a:gdLst>
                  <a:gd name="connsiteX0" fmla="*/ 901065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1065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1065" y="0"/>
                    </a:moveTo>
                    <a:lnTo>
                      <a:pt x="0" y="0"/>
                    </a:lnTo>
                    <a:cubicBezTo>
                      <a:pt x="37465" y="192405"/>
                      <a:pt x="104140" y="322580"/>
                      <a:pt x="147320" y="322580"/>
                    </a:cubicBezTo>
                    <a:lnTo>
                      <a:pt x="1047750" y="322580"/>
                    </a:lnTo>
                    <a:cubicBezTo>
                      <a:pt x="1005205" y="322580"/>
                      <a:pt x="938530" y="192405"/>
                      <a:pt x="901065" y="0"/>
                    </a:cubicBezTo>
                    <a:close/>
                  </a:path>
                </a:pathLst>
              </a:custGeom>
              <a:solidFill>
                <a:schemeClr val="accent1">
                  <a:lumMod val="75000"/>
                </a:schemeClr>
              </a:solidFill>
              <a:ln w="63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2081E53-6F17-0A60-D050-A15CEC7D6B72}"/>
                  </a:ext>
                </a:extLst>
              </p:cNvPr>
              <p:cNvSpPr/>
              <p:nvPr/>
            </p:nvSpPr>
            <p:spPr>
              <a:xfrm>
                <a:off x="3345179" y="3106420"/>
                <a:ext cx="932815" cy="615314"/>
              </a:xfrm>
              <a:custGeom>
                <a:avLst/>
                <a:gdLst>
                  <a:gd name="connsiteX0" fmla="*/ 932815 w 932815"/>
                  <a:gd name="connsiteY0" fmla="*/ 0 h 615314"/>
                  <a:gd name="connsiteX1" fmla="*/ 32385 w 932815"/>
                  <a:gd name="connsiteY1" fmla="*/ 0 h 615314"/>
                  <a:gd name="connsiteX2" fmla="*/ 0 w 932815"/>
                  <a:gd name="connsiteY2" fmla="*/ 316230 h 615314"/>
                  <a:gd name="connsiteX3" fmla="*/ 28575 w 932815"/>
                  <a:gd name="connsiteY3" fmla="*/ 615315 h 615314"/>
                  <a:gd name="connsiteX4" fmla="*/ 929005 w 932815"/>
                  <a:gd name="connsiteY4" fmla="*/ 615315 h 615314"/>
                  <a:gd name="connsiteX5" fmla="*/ 900430 w 932815"/>
                  <a:gd name="connsiteY5" fmla="*/ 316230 h 615314"/>
                  <a:gd name="connsiteX6" fmla="*/ 932815 w 932815"/>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 h="615314">
                    <a:moveTo>
                      <a:pt x="932815"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0430" y="200660"/>
                      <a:pt x="913765" y="92710"/>
                      <a:pt x="932815" y="0"/>
                    </a:cubicBezTo>
                    <a:close/>
                  </a:path>
                </a:pathLst>
              </a:custGeom>
              <a:solidFill>
                <a:schemeClr val="accent1">
                  <a:lumMod val="50000"/>
                </a:schemeClr>
              </a:solidFill>
              <a:ln w="635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DDF02F0-E650-AD0A-433D-A0BFDAA4B79F}"/>
                  </a:ext>
                </a:extLst>
              </p:cNvPr>
              <p:cNvSpPr/>
              <p:nvPr/>
            </p:nvSpPr>
            <p:spPr>
              <a:xfrm>
                <a:off x="3377565" y="2800985"/>
                <a:ext cx="1044575" cy="305435"/>
              </a:xfrm>
              <a:custGeom>
                <a:avLst/>
                <a:gdLst>
                  <a:gd name="connsiteX0" fmla="*/ 1044575 w 1044575"/>
                  <a:gd name="connsiteY0" fmla="*/ 0 h 305435"/>
                  <a:gd name="connsiteX1" fmla="*/ 144145 w 1044575"/>
                  <a:gd name="connsiteY1" fmla="*/ 0 h 305435"/>
                  <a:gd name="connsiteX2" fmla="*/ 0 w 1044575"/>
                  <a:gd name="connsiteY2" fmla="*/ 305435 h 305435"/>
                  <a:gd name="connsiteX3" fmla="*/ 900430 w 1044575"/>
                  <a:gd name="connsiteY3" fmla="*/ 305435 h 305435"/>
                  <a:gd name="connsiteX4" fmla="*/ 1044575 w 104457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75" h="305435">
                    <a:moveTo>
                      <a:pt x="1044575" y="0"/>
                    </a:moveTo>
                    <a:lnTo>
                      <a:pt x="144145" y="0"/>
                    </a:lnTo>
                    <a:cubicBezTo>
                      <a:pt x="102235" y="0"/>
                      <a:pt x="38100" y="122555"/>
                      <a:pt x="0" y="305435"/>
                    </a:cubicBezTo>
                    <a:lnTo>
                      <a:pt x="900430" y="305435"/>
                    </a:lnTo>
                    <a:cubicBezTo>
                      <a:pt x="938530" y="122555"/>
                      <a:pt x="1002665" y="0"/>
                      <a:pt x="1044575" y="0"/>
                    </a:cubicBezTo>
                    <a:close/>
                  </a:path>
                </a:pathLst>
              </a:custGeom>
              <a:solidFill>
                <a:schemeClr val="accent1">
                  <a:lumMod val="25000"/>
                </a:schemeClr>
              </a:solidFill>
              <a:ln w="6350" cap="flat">
                <a:noFill/>
                <a:prstDash val="solid"/>
                <a:miter/>
              </a:ln>
            </p:spPr>
            <p:txBody>
              <a:bodyPr rtlCol="0" anchor="ctr"/>
              <a:lstStyle/>
              <a:p>
                <a:endParaRPr lang="en-US"/>
              </a:p>
            </p:txBody>
          </p:sp>
        </p:grpSp>
        <p:grpSp>
          <p:nvGrpSpPr>
            <p:cNvPr id="10" name="Graphic 3">
              <a:extLst>
                <a:ext uri="{FF2B5EF4-FFF2-40B4-BE49-F238E27FC236}">
                  <a16:creationId xmlns:a16="http://schemas.microsoft.com/office/drawing/2014/main" id="{556EB74F-6CA2-1B91-5D33-C7F3C2F7BB65}"/>
                </a:ext>
              </a:extLst>
            </p:cNvPr>
            <p:cNvGrpSpPr/>
            <p:nvPr/>
          </p:nvGrpSpPr>
          <p:grpSpPr>
            <a:xfrm>
              <a:off x="4323079" y="2800985"/>
              <a:ext cx="1076960" cy="1242694"/>
              <a:chOff x="4323079" y="2800985"/>
              <a:chExt cx="1076960" cy="1242694"/>
            </a:xfrm>
          </p:grpSpPr>
          <p:sp>
            <p:nvSpPr>
              <p:cNvPr id="27" name="Freeform 26">
                <a:extLst>
                  <a:ext uri="{FF2B5EF4-FFF2-40B4-BE49-F238E27FC236}">
                    <a16:creationId xmlns:a16="http://schemas.microsoft.com/office/drawing/2014/main" id="{353134C2-AC09-CB8C-DDFB-238979DA9109}"/>
                  </a:ext>
                </a:extLst>
              </p:cNvPr>
              <p:cNvSpPr/>
              <p:nvPr/>
            </p:nvSpPr>
            <p:spPr>
              <a:xfrm>
                <a:off x="4352290"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4570" y="322580"/>
                      <a:pt x="937895" y="192405"/>
                      <a:pt x="900430" y="0"/>
                    </a:cubicBezTo>
                    <a:close/>
                  </a:path>
                </a:pathLst>
              </a:custGeom>
              <a:solidFill>
                <a:schemeClr val="accent2">
                  <a:lumMod val="60000"/>
                  <a:lumOff val="40000"/>
                </a:schemeClr>
              </a:solidFill>
              <a:ln w="63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4255FBB-10D8-2CD2-B9E8-37634C4717AD}"/>
                  </a:ext>
                </a:extLst>
              </p:cNvPr>
              <p:cNvSpPr/>
              <p:nvPr/>
            </p:nvSpPr>
            <p:spPr>
              <a:xfrm>
                <a:off x="4323079" y="3106420"/>
                <a:ext cx="932815" cy="615314"/>
              </a:xfrm>
              <a:custGeom>
                <a:avLst/>
                <a:gdLst>
                  <a:gd name="connsiteX0" fmla="*/ 932815 w 932815"/>
                  <a:gd name="connsiteY0" fmla="*/ 0 h 615314"/>
                  <a:gd name="connsiteX1" fmla="*/ 32385 w 932815"/>
                  <a:gd name="connsiteY1" fmla="*/ 0 h 615314"/>
                  <a:gd name="connsiteX2" fmla="*/ 0 w 932815"/>
                  <a:gd name="connsiteY2" fmla="*/ 316230 h 615314"/>
                  <a:gd name="connsiteX3" fmla="*/ 28575 w 932815"/>
                  <a:gd name="connsiteY3" fmla="*/ 615315 h 615314"/>
                  <a:gd name="connsiteX4" fmla="*/ 929005 w 932815"/>
                  <a:gd name="connsiteY4" fmla="*/ 615315 h 615314"/>
                  <a:gd name="connsiteX5" fmla="*/ 900430 w 932815"/>
                  <a:gd name="connsiteY5" fmla="*/ 316230 h 615314"/>
                  <a:gd name="connsiteX6" fmla="*/ 932815 w 932815"/>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 h="615314">
                    <a:moveTo>
                      <a:pt x="932815"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1065" y="200660"/>
                      <a:pt x="913765" y="92710"/>
                      <a:pt x="932815" y="0"/>
                    </a:cubicBezTo>
                    <a:close/>
                  </a:path>
                </a:pathLst>
              </a:custGeom>
              <a:solidFill>
                <a:schemeClr val="accent2">
                  <a:lumMod val="75000"/>
                </a:schemeClr>
              </a:solidFill>
              <a:ln w="63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5F9253-82AE-542E-C2E2-8B3FAC7ADB7D}"/>
                  </a:ext>
                </a:extLst>
              </p:cNvPr>
              <p:cNvSpPr/>
              <p:nvPr/>
            </p:nvSpPr>
            <p:spPr>
              <a:xfrm>
                <a:off x="4355465" y="2800985"/>
                <a:ext cx="1044575" cy="305435"/>
              </a:xfrm>
              <a:custGeom>
                <a:avLst/>
                <a:gdLst>
                  <a:gd name="connsiteX0" fmla="*/ 1044575 w 1044575"/>
                  <a:gd name="connsiteY0" fmla="*/ 0 h 305435"/>
                  <a:gd name="connsiteX1" fmla="*/ 144145 w 1044575"/>
                  <a:gd name="connsiteY1" fmla="*/ 0 h 305435"/>
                  <a:gd name="connsiteX2" fmla="*/ 0 w 1044575"/>
                  <a:gd name="connsiteY2" fmla="*/ 305435 h 305435"/>
                  <a:gd name="connsiteX3" fmla="*/ 900430 w 1044575"/>
                  <a:gd name="connsiteY3" fmla="*/ 305435 h 305435"/>
                  <a:gd name="connsiteX4" fmla="*/ 1044575 w 104457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75" h="305435">
                    <a:moveTo>
                      <a:pt x="1044575" y="0"/>
                    </a:moveTo>
                    <a:lnTo>
                      <a:pt x="144145" y="0"/>
                    </a:lnTo>
                    <a:cubicBezTo>
                      <a:pt x="102235" y="0"/>
                      <a:pt x="38100" y="122555"/>
                      <a:pt x="0" y="305435"/>
                    </a:cubicBezTo>
                    <a:lnTo>
                      <a:pt x="900430" y="305435"/>
                    </a:lnTo>
                    <a:cubicBezTo>
                      <a:pt x="939165" y="122555"/>
                      <a:pt x="1002665" y="0"/>
                      <a:pt x="1044575" y="0"/>
                    </a:cubicBezTo>
                    <a:close/>
                  </a:path>
                </a:pathLst>
              </a:custGeom>
              <a:solidFill>
                <a:schemeClr val="accent2">
                  <a:lumMod val="50000"/>
                </a:schemeClr>
              </a:solidFill>
              <a:ln w="6350" cap="flat">
                <a:noFill/>
                <a:prstDash val="solid"/>
                <a:miter/>
              </a:ln>
            </p:spPr>
            <p:txBody>
              <a:bodyPr rtlCol="0" anchor="ctr"/>
              <a:lstStyle/>
              <a:p>
                <a:endParaRPr lang="en-US"/>
              </a:p>
            </p:txBody>
          </p:sp>
        </p:grpSp>
        <p:grpSp>
          <p:nvGrpSpPr>
            <p:cNvPr id="11" name="Graphic 3">
              <a:extLst>
                <a:ext uri="{FF2B5EF4-FFF2-40B4-BE49-F238E27FC236}">
                  <a16:creationId xmlns:a16="http://schemas.microsoft.com/office/drawing/2014/main" id="{2DA00A17-17F4-E9F8-AD5A-A81D6A0B9742}"/>
                </a:ext>
              </a:extLst>
            </p:cNvPr>
            <p:cNvGrpSpPr/>
            <p:nvPr/>
          </p:nvGrpSpPr>
          <p:grpSpPr>
            <a:xfrm>
              <a:off x="5300979" y="2800985"/>
              <a:ext cx="1077595" cy="1242694"/>
              <a:chOff x="5300979" y="2800985"/>
              <a:chExt cx="1077595" cy="1242694"/>
            </a:xfrm>
          </p:grpSpPr>
          <p:sp>
            <p:nvSpPr>
              <p:cNvPr id="24" name="Freeform 23">
                <a:extLst>
                  <a:ext uri="{FF2B5EF4-FFF2-40B4-BE49-F238E27FC236}">
                    <a16:creationId xmlns:a16="http://schemas.microsoft.com/office/drawing/2014/main" id="{3D30FD09-9CF6-A18A-A481-5CBEF451552D}"/>
                  </a:ext>
                </a:extLst>
              </p:cNvPr>
              <p:cNvSpPr/>
              <p:nvPr/>
            </p:nvSpPr>
            <p:spPr>
              <a:xfrm>
                <a:off x="5330190"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4570" y="322580"/>
                      <a:pt x="938530" y="192405"/>
                      <a:pt x="900430" y="0"/>
                    </a:cubicBezTo>
                    <a:close/>
                  </a:path>
                </a:pathLst>
              </a:custGeom>
              <a:solidFill>
                <a:schemeClr val="accent3">
                  <a:lumMod val="60000"/>
                  <a:lumOff val="40000"/>
                </a:schemeClr>
              </a:solid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E747CF0-2462-8416-F48E-5826B804971F}"/>
                  </a:ext>
                </a:extLst>
              </p:cNvPr>
              <p:cNvSpPr/>
              <p:nvPr/>
            </p:nvSpPr>
            <p:spPr>
              <a:xfrm>
                <a:off x="5300979" y="3106420"/>
                <a:ext cx="933450" cy="615314"/>
              </a:xfrm>
              <a:custGeom>
                <a:avLst/>
                <a:gdLst>
                  <a:gd name="connsiteX0" fmla="*/ 933450 w 933450"/>
                  <a:gd name="connsiteY0" fmla="*/ 0 h 615314"/>
                  <a:gd name="connsiteX1" fmla="*/ 32385 w 933450"/>
                  <a:gd name="connsiteY1" fmla="*/ 0 h 615314"/>
                  <a:gd name="connsiteX2" fmla="*/ 0 w 933450"/>
                  <a:gd name="connsiteY2" fmla="*/ 316230 h 615314"/>
                  <a:gd name="connsiteX3" fmla="*/ 28575 w 933450"/>
                  <a:gd name="connsiteY3" fmla="*/ 615315 h 615314"/>
                  <a:gd name="connsiteX4" fmla="*/ 929005 w 933450"/>
                  <a:gd name="connsiteY4" fmla="*/ 615315 h 615314"/>
                  <a:gd name="connsiteX5" fmla="*/ 900430 w 933450"/>
                  <a:gd name="connsiteY5" fmla="*/ 316230 h 615314"/>
                  <a:gd name="connsiteX6" fmla="*/ 933450 w 933450"/>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450" h="615314">
                    <a:moveTo>
                      <a:pt x="933450"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1065" y="200660"/>
                      <a:pt x="913765" y="92710"/>
                      <a:pt x="933450" y="0"/>
                    </a:cubicBezTo>
                    <a:close/>
                  </a:path>
                </a:pathLst>
              </a:custGeom>
              <a:solidFill>
                <a:schemeClr val="accent3">
                  <a:lumMod val="75000"/>
                </a:schemeClr>
              </a:solid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264DBCD-335C-3992-7CC3-6A87C3EB36F2}"/>
                  </a:ext>
                </a:extLst>
              </p:cNvPr>
              <p:cNvSpPr/>
              <p:nvPr/>
            </p:nvSpPr>
            <p:spPr>
              <a:xfrm>
                <a:off x="5333365" y="2800985"/>
                <a:ext cx="1045209" cy="305435"/>
              </a:xfrm>
              <a:custGeom>
                <a:avLst/>
                <a:gdLst>
                  <a:gd name="connsiteX0" fmla="*/ 1045210 w 1045209"/>
                  <a:gd name="connsiteY0" fmla="*/ 0 h 305435"/>
                  <a:gd name="connsiteX1" fmla="*/ 144145 w 1045209"/>
                  <a:gd name="connsiteY1" fmla="*/ 0 h 305435"/>
                  <a:gd name="connsiteX2" fmla="*/ 0 w 1045209"/>
                  <a:gd name="connsiteY2" fmla="*/ 305435 h 305435"/>
                  <a:gd name="connsiteX3" fmla="*/ 900430 w 1045209"/>
                  <a:gd name="connsiteY3" fmla="*/ 305435 h 305435"/>
                  <a:gd name="connsiteX4" fmla="*/ 1045210 w 1045209"/>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209" h="305435">
                    <a:moveTo>
                      <a:pt x="1045210" y="0"/>
                    </a:moveTo>
                    <a:lnTo>
                      <a:pt x="144145" y="0"/>
                    </a:lnTo>
                    <a:cubicBezTo>
                      <a:pt x="102235" y="0"/>
                      <a:pt x="38100" y="122555"/>
                      <a:pt x="0" y="305435"/>
                    </a:cubicBezTo>
                    <a:lnTo>
                      <a:pt x="900430" y="305435"/>
                    </a:lnTo>
                    <a:cubicBezTo>
                      <a:pt x="939165" y="122555"/>
                      <a:pt x="1002665" y="0"/>
                      <a:pt x="1045210" y="0"/>
                    </a:cubicBezTo>
                    <a:close/>
                  </a:path>
                </a:pathLst>
              </a:custGeom>
              <a:solidFill>
                <a:schemeClr val="accent3">
                  <a:lumMod val="50000"/>
                </a:schemeClr>
              </a:solidFill>
              <a:ln w="6350" cap="flat">
                <a:noFill/>
                <a:prstDash val="solid"/>
                <a:miter/>
              </a:ln>
            </p:spPr>
            <p:txBody>
              <a:bodyPr rtlCol="0" anchor="ctr"/>
              <a:lstStyle/>
              <a:p>
                <a:endParaRPr lang="en-US"/>
              </a:p>
            </p:txBody>
          </p:sp>
        </p:grpSp>
        <p:grpSp>
          <p:nvGrpSpPr>
            <p:cNvPr id="12" name="Graphic 3">
              <a:extLst>
                <a:ext uri="{FF2B5EF4-FFF2-40B4-BE49-F238E27FC236}">
                  <a16:creationId xmlns:a16="http://schemas.microsoft.com/office/drawing/2014/main" id="{89A2C15C-BF4B-5342-36F9-1C1D0536C536}"/>
                </a:ext>
              </a:extLst>
            </p:cNvPr>
            <p:cNvGrpSpPr/>
            <p:nvPr/>
          </p:nvGrpSpPr>
          <p:grpSpPr>
            <a:xfrm>
              <a:off x="6279515" y="2800985"/>
              <a:ext cx="1076959" cy="1242694"/>
              <a:chOff x="6279515" y="2800985"/>
              <a:chExt cx="1076959" cy="1242694"/>
            </a:xfrm>
          </p:grpSpPr>
          <p:sp>
            <p:nvSpPr>
              <p:cNvPr id="21" name="Freeform 20">
                <a:extLst>
                  <a:ext uri="{FF2B5EF4-FFF2-40B4-BE49-F238E27FC236}">
                    <a16:creationId xmlns:a16="http://schemas.microsoft.com/office/drawing/2014/main" id="{9460A280-03C7-E901-C790-046B2B12BE14}"/>
                  </a:ext>
                </a:extLst>
              </p:cNvPr>
              <p:cNvSpPr/>
              <p:nvPr/>
            </p:nvSpPr>
            <p:spPr>
              <a:xfrm>
                <a:off x="6308090"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5205" y="322580"/>
                      <a:pt x="938530" y="192405"/>
                      <a:pt x="900430" y="0"/>
                    </a:cubicBezTo>
                    <a:close/>
                  </a:path>
                </a:pathLst>
              </a:custGeom>
              <a:solidFill>
                <a:schemeClr val="accent4">
                  <a:lumMod val="60000"/>
                  <a:lumOff val="40000"/>
                </a:schemeClr>
              </a:solid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7AAF609-CD73-CD30-FC85-84204350A6B3}"/>
                  </a:ext>
                </a:extLst>
              </p:cNvPr>
              <p:cNvSpPr/>
              <p:nvPr/>
            </p:nvSpPr>
            <p:spPr>
              <a:xfrm>
                <a:off x="6279515" y="3106420"/>
                <a:ext cx="932815" cy="615314"/>
              </a:xfrm>
              <a:custGeom>
                <a:avLst/>
                <a:gdLst>
                  <a:gd name="connsiteX0" fmla="*/ 932815 w 932815"/>
                  <a:gd name="connsiteY0" fmla="*/ 0 h 615314"/>
                  <a:gd name="connsiteX1" fmla="*/ 32385 w 932815"/>
                  <a:gd name="connsiteY1" fmla="*/ 0 h 615314"/>
                  <a:gd name="connsiteX2" fmla="*/ 0 w 932815"/>
                  <a:gd name="connsiteY2" fmla="*/ 316230 h 615314"/>
                  <a:gd name="connsiteX3" fmla="*/ 28575 w 932815"/>
                  <a:gd name="connsiteY3" fmla="*/ 615315 h 615314"/>
                  <a:gd name="connsiteX4" fmla="*/ 929005 w 932815"/>
                  <a:gd name="connsiteY4" fmla="*/ 615315 h 615314"/>
                  <a:gd name="connsiteX5" fmla="*/ 900430 w 932815"/>
                  <a:gd name="connsiteY5" fmla="*/ 316230 h 615314"/>
                  <a:gd name="connsiteX6" fmla="*/ 932815 w 932815"/>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 h="615314">
                    <a:moveTo>
                      <a:pt x="932815"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0430" y="200660"/>
                      <a:pt x="913130" y="92710"/>
                      <a:pt x="932815" y="0"/>
                    </a:cubicBezTo>
                    <a:close/>
                  </a:path>
                </a:pathLst>
              </a:custGeom>
              <a:solidFill>
                <a:schemeClr val="accent4">
                  <a:lumMod val="75000"/>
                </a:schemeClr>
              </a:solidFill>
              <a:ln w="635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57ABCB4-E8CB-E94C-5BD8-BFDEF8782420}"/>
                  </a:ext>
                </a:extLst>
              </p:cNvPr>
              <p:cNvSpPr/>
              <p:nvPr/>
            </p:nvSpPr>
            <p:spPr>
              <a:xfrm>
                <a:off x="6311900" y="2800985"/>
                <a:ext cx="1044575" cy="305435"/>
              </a:xfrm>
              <a:custGeom>
                <a:avLst/>
                <a:gdLst>
                  <a:gd name="connsiteX0" fmla="*/ 1044575 w 1044575"/>
                  <a:gd name="connsiteY0" fmla="*/ 0 h 305435"/>
                  <a:gd name="connsiteX1" fmla="*/ 144145 w 1044575"/>
                  <a:gd name="connsiteY1" fmla="*/ 0 h 305435"/>
                  <a:gd name="connsiteX2" fmla="*/ 0 w 1044575"/>
                  <a:gd name="connsiteY2" fmla="*/ 305435 h 305435"/>
                  <a:gd name="connsiteX3" fmla="*/ 900430 w 1044575"/>
                  <a:gd name="connsiteY3" fmla="*/ 305435 h 305435"/>
                  <a:gd name="connsiteX4" fmla="*/ 1044575 w 104457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75" h="305435">
                    <a:moveTo>
                      <a:pt x="1044575" y="0"/>
                    </a:moveTo>
                    <a:lnTo>
                      <a:pt x="144145" y="0"/>
                    </a:lnTo>
                    <a:cubicBezTo>
                      <a:pt x="102235" y="0"/>
                      <a:pt x="38100" y="122555"/>
                      <a:pt x="0" y="305435"/>
                    </a:cubicBezTo>
                    <a:lnTo>
                      <a:pt x="900430" y="305435"/>
                    </a:lnTo>
                    <a:cubicBezTo>
                      <a:pt x="938530" y="122555"/>
                      <a:pt x="1002665" y="0"/>
                      <a:pt x="1044575" y="0"/>
                    </a:cubicBezTo>
                    <a:close/>
                  </a:path>
                </a:pathLst>
              </a:custGeom>
              <a:solidFill>
                <a:schemeClr val="accent4">
                  <a:lumMod val="50000"/>
                </a:schemeClr>
              </a:solidFill>
              <a:ln w="6350" cap="flat">
                <a:noFill/>
                <a:prstDash val="solid"/>
                <a:miter/>
              </a:ln>
            </p:spPr>
            <p:txBody>
              <a:bodyPr rtlCol="0" anchor="ctr"/>
              <a:lstStyle/>
              <a:p>
                <a:endParaRPr lang="en-US"/>
              </a:p>
            </p:txBody>
          </p:sp>
        </p:grpSp>
        <p:grpSp>
          <p:nvGrpSpPr>
            <p:cNvPr id="13" name="Graphic 3">
              <a:extLst>
                <a:ext uri="{FF2B5EF4-FFF2-40B4-BE49-F238E27FC236}">
                  <a16:creationId xmlns:a16="http://schemas.microsoft.com/office/drawing/2014/main" id="{D3014744-C1E9-E901-C6C7-62877BD22F8D}"/>
                </a:ext>
              </a:extLst>
            </p:cNvPr>
            <p:cNvGrpSpPr/>
            <p:nvPr/>
          </p:nvGrpSpPr>
          <p:grpSpPr>
            <a:xfrm>
              <a:off x="7257415" y="2800985"/>
              <a:ext cx="1076959" cy="1242694"/>
              <a:chOff x="7257415" y="2800985"/>
              <a:chExt cx="1076959" cy="1242694"/>
            </a:xfrm>
          </p:grpSpPr>
          <p:sp>
            <p:nvSpPr>
              <p:cNvPr id="18" name="Freeform 17">
                <a:extLst>
                  <a:ext uri="{FF2B5EF4-FFF2-40B4-BE49-F238E27FC236}">
                    <a16:creationId xmlns:a16="http://schemas.microsoft.com/office/drawing/2014/main" id="{885658F5-BC4A-1C0D-A69A-114C468CEFDE}"/>
                  </a:ext>
                </a:extLst>
              </p:cNvPr>
              <p:cNvSpPr/>
              <p:nvPr/>
            </p:nvSpPr>
            <p:spPr>
              <a:xfrm>
                <a:off x="7286625"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4570" y="322580"/>
                      <a:pt x="937895" y="192405"/>
                      <a:pt x="900430" y="0"/>
                    </a:cubicBezTo>
                    <a:close/>
                  </a:path>
                </a:pathLst>
              </a:custGeom>
              <a:solidFill>
                <a:schemeClr val="accent5">
                  <a:lumMod val="60000"/>
                  <a:lumOff val="40000"/>
                </a:schemeClr>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304DB8-9E86-0A5C-CB1E-B40884E7BE7B}"/>
                  </a:ext>
                </a:extLst>
              </p:cNvPr>
              <p:cNvSpPr/>
              <p:nvPr/>
            </p:nvSpPr>
            <p:spPr>
              <a:xfrm>
                <a:off x="7257415" y="3106420"/>
                <a:ext cx="932815" cy="615314"/>
              </a:xfrm>
              <a:custGeom>
                <a:avLst/>
                <a:gdLst>
                  <a:gd name="connsiteX0" fmla="*/ 932815 w 932815"/>
                  <a:gd name="connsiteY0" fmla="*/ 0 h 615314"/>
                  <a:gd name="connsiteX1" fmla="*/ 32385 w 932815"/>
                  <a:gd name="connsiteY1" fmla="*/ 0 h 615314"/>
                  <a:gd name="connsiteX2" fmla="*/ 0 w 932815"/>
                  <a:gd name="connsiteY2" fmla="*/ 316230 h 615314"/>
                  <a:gd name="connsiteX3" fmla="*/ 28575 w 932815"/>
                  <a:gd name="connsiteY3" fmla="*/ 615315 h 615314"/>
                  <a:gd name="connsiteX4" fmla="*/ 929005 w 932815"/>
                  <a:gd name="connsiteY4" fmla="*/ 615315 h 615314"/>
                  <a:gd name="connsiteX5" fmla="*/ 900430 w 932815"/>
                  <a:gd name="connsiteY5" fmla="*/ 316230 h 615314"/>
                  <a:gd name="connsiteX6" fmla="*/ 932815 w 932815"/>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 h="615314">
                    <a:moveTo>
                      <a:pt x="932815"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1065" y="200660"/>
                      <a:pt x="913765" y="92710"/>
                      <a:pt x="932815" y="0"/>
                    </a:cubicBezTo>
                    <a:close/>
                  </a:path>
                </a:pathLst>
              </a:custGeom>
              <a:solidFill>
                <a:schemeClr val="accent5">
                  <a:lumMod val="75000"/>
                </a:schemeClr>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011A9C-C6EF-23A6-EF54-1DB94F550611}"/>
                  </a:ext>
                </a:extLst>
              </p:cNvPr>
              <p:cNvSpPr/>
              <p:nvPr/>
            </p:nvSpPr>
            <p:spPr>
              <a:xfrm>
                <a:off x="7289800" y="2800985"/>
                <a:ext cx="1044575" cy="305435"/>
              </a:xfrm>
              <a:custGeom>
                <a:avLst/>
                <a:gdLst>
                  <a:gd name="connsiteX0" fmla="*/ 1044575 w 1044575"/>
                  <a:gd name="connsiteY0" fmla="*/ 0 h 305435"/>
                  <a:gd name="connsiteX1" fmla="*/ 144145 w 1044575"/>
                  <a:gd name="connsiteY1" fmla="*/ 0 h 305435"/>
                  <a:gd name="connsiteX2" fmla="*/ 0 w 1044575"/>
                  <a:gd name="connsiteY2" fmla="*/ 305435 h 305435"/>
                  <a:gd name="connsiteX3" fmla="*/ 900430 w 1044575"/>
                  <a:gd name="connsiteY3" fmla="*/ 305435 h 305435"/>
                  <a:gd name="connsiteX4" fmla="*/ 1044575 w 104457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75" h="305435">
                    <a:moveTo>
                      <a:pt x="1044575" y="0"/>
                    </a:moveTo>
                    <a:lnTo>
                      <a:pt x="144145" y="0"/>
                    </a:lnTo>
                    <a:cubicBezTo>
                      <a:pt x="102235" y="0"/>
                      <a:pt x="38100" y="122555"/>
                      <a:pt x="0" y="305435"/>
                    </a:cubicBezTo>
                    <a:lnTo>
                      <a:pt x="900430" y="305435"/>
                    </a:lnTo>
                    <a:cubicBezTo>
                      <a:pt x="938530" y="122555"/>
                      <a:pt x="1002665" y="0"/>
                      <a:pt x="1044575" y="0"/>
                    </a:cubicBezTo>
                    <a:close/>
                  </a:path>
                </a:pathLst>
              </a:custGeom>
              <a:solidFill>
                <a:schemeClr val="accent5">
                  <a:lumMod val="50000"/>
                </a:schemeClr>
              </a:solidFill>
              <a:ln w="6350" cap="flat">
                <a:noFill/>
                <a:prstDash val="solid"/>
                <a:miter/>
              </a:ln>
            </p:spPr>
            <p:txBody>
              <a:bodyPr rtlCol="0" anchor="ctr"/>
              <a:lstStyle/>
              <a:p>
                <a:endParaRPr lang="en-US"/>
              </a:p>
            </p:txBody>
          </p:sp>
        </p:grpSp>
        <p:grpSp>
          <p:nvGrpSpPr>
            <p:cNvPr id="14" name="Graphic 3">
              <a:extLst>
                <a:ext uri="{FF2B5EF4-FFF2-40B4-BE49-F238E27FC236}">
                  <a16:creationId xmlns:a16="http://schemas.microsoft.com/office/drawing/2014/main" id="{739D45F0-3E3A-339A-34CE-D52FD0A55956}"/>
                </a:ext>
              </a:extLst>
            </p:cNvPr>
            <p:cNvGrpSpPr/>
            <p:nvPr/>
          </p:nvGrpSpPr>
          <p:grpSpPr>
            <a:xfrm>
              <a:off x="8235315" y="2800985"/>
              <a:ext cx="1076959" cy="1242694"/>
              <a:chOff x="8235315" y="2800985"/>
              <a:chExt cx="1076959" cy="1242694"/>
            </a:xfrm>
          </p:grpSpPr>
          <p:sp>
            <p:nvSpPr>
              <p:cNvPr id="15" name="Freeform 14">
                <a:extLst>
                  <a:ext uri="{FF2B5EF4-FFF2-40B4-BE49-F238E27FC236}">
                    <a16:creationId xmlns:a16="http://schemas.microsoft.com/office/drawing/2014/main" id="{08938A85-CD0E-BC31-4047-9125601673C8}"/>
                  </a:ext>
                </a:extLst>
              </p:cNvPr>
              <p:cNvSpPr/>
              <p:nvPr/>
            </p:nvSpPr>
            <p:spPr>
              <a:xfrm>
                <a:off x="8264525" y="3721100"/>
                <a:ext cx="1047750" cy="322579"/>
              </a:xfrm>
              <a:custGeom>
                <a:avLst/>
                <a:gdLst>
                  <a:gd name="connsiteX0" fmla="*/ 900430 w 1047750"/>
                  <a:gd name="connsiteY0" fmla="*/ 0 h 322579"/>
                  <a:gd name="connsiteX1" fmla="*/ 0 w 1047750"/>
                  <a:gd name="connsiteY1" fmla="*/ 0 h 322579"/>
                  <a:gd name="connsiteX2" fmla="*/ 147320 w 1047750"/>
                  <a:gd name="connsiteY2" fmla="*/ 322580 h 322579"/>
                  <a:gd name="connsiteX3" fmla="*/ 1047750 w 1047750"/>
                  <a:gd name="connsiteY3" fmla="*/ 322580 h 322579"/>
                  <a:gd name="connsiteX4" fmla="*/ 900430 w 1047750"/>
                  <a:gd name="connsiteY4" fmla="*/ 0 h 32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22579">
                    <a:moveTo>
                      <a:pt x="900430" y="0"/>
                    </a:moveTo>
                    <a:lnTo>
                      <a:pt x="0" y="0"/>
                    </a:lnTo>
                    <a:cubicBezTo>
                      <a:pt x="37465" y="192405"/>
                      <a:pt x="104140" y="322580"/>
                      <a:pt x="147320" y="322580"/>
                    </a:cubicBezTo>
                    <a:lnTo>
                      <a:pt x="1047750" y="322580"/>
                    </a:lnTo>
                    <a:cubicBezTo>
                      <a:pt x="1004570" y="322580"/>
                      <a:pt x="937895" y="192405"/>
                      <a:pt x="900430" y="0"/>
                    </a:cubicBezTo>
                    <a:close/>
                  </a:path>
                </a:pathLst>
              </a:custGeom>
              <a:solidFill>
                <a:schemeClr val="accent6">
                  <a:lumMod val="60000"/>
                  <a:lumOff val="40000"/>
                </a:schemeClr>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96899A5-CD5E-A4AF-672A-63C98A30D45D}"/>
                  </a:ext>
                </a:extLst>
              </p:cNvPr>
              <p:cNvSpPr/>
              <p:nvPr/>
            </p:nvSpPr>
            <p:spPr>
              <a:xfrm>
                <a:off x="8235315" y="3106420"/>
                <a:ext cx="932815" cy="615314"/>
              </a:xfrm>
              <a:custGeom>
                <a:avLst/>
                <a:gdLst>
                  <a:gd name="connsiteX0" fmla="*/ 932815 w 932815"/>
                  <a:gd name="connsiteY0" fmla="*/ 0 h 615314"/>
                  <a:gd name="connsiteX1" fmla="*/ 32385 w 932815"/>
                  <a:gd name="connsiteY1" fmla="*/ 0 h 615314"/>
                  <a:gd name="connsiteX2" fmla="*/ 0 w 932815"/>
                  <a:gd name="connsiteY2" fmla="*/ 316230 h 615314"/>
                  <a:gd name="connsiteX3" fmla="*/ 28575 w 932815"/>
                  <a:gd name="connsiteY3" fmla="*/ 615315 h 615314"/>
                  <a:gd name="connsiteX4" fmla="*/ 929005 w 932815"/>
                  <a:gd name="connsiteY4" fmla="*/ 615315 h 615314"/>
                  <a:gd name="connsiteX5" fmla="*/ 900430 w 932815"/>
                  <a:gd name="connsiteY5" fmla="*/ 316230 h 615314"/>
                  <a:gd name="connsiteX6" fmla="*/ 932815 w 932815"/>
                  <a:gd name="connsiteY6" fmla="*/ 0 h 6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 h="615314">
                    <a:moveTo>
                      <a:pt x="932815" y="0"/>
                    </a:moveTo>
                    <a:lnTo>
                      <a:pt x="32385" y="0"/>
                    </a:lnTo>
                    <a:cubicBezTo>
                      <a:pt x="13335" y="92710"/>
                      <a:pt x="0" y="200660"/>
                      <a:pt x="0" y="316230"/>
                    </a:cubicBezTo>
                    <a:cubicBezTo>
                      <a:pt x="0" y="424815"/>
                      <a:pt x="11430" y="526415"/>
                      <a:pt x="28575" y="615315"/>
                    </a:cubicBezTo>
                    <a:lnTo>
                      <a:pt x="929005" y="615315"/>
                    </a:lnTo>
                    <a:cubicBezTo>
                      <a:pt x="911860" y="526415"/>
                      <a:pt x="900430" y="424815"/>
                      <a:pt x="900430" y="316230"/>
                    </a:cubicBezTo>
                    <a:cubicBezTo>
                      <a:pt x="901065" y="200660"/>
                      <a:pt x="913765" y="92710"/>
                      <a:pt x="932815" y="0"/>
                    </a:cubicBezTo>
                    <a:close/>
                  </a:path>
                </a:pathLst>
              </a:custGeom>
              <a:solidFill>
                <a:schemeClr val="accent6">
                  <a:lumMod val="75000"/>
                </a:schemeClr>
              </a:solidFill>
              <a:ln w="635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427307A-AB3D-339D-D59A-78134B36A96F}"/>
                  </a:ext>
                </a:extLst>
              </p:cNvPr>
              <p:cNvSpPr/>
              <p:nvPr/>
            </p:nvSpPr>
            <p:spPr>
              <a:xfrm>
                <a:off x="8267700" y="2800985"/>
                <a:ext cx="1044575" cy="305435"/>
              </a:xfrm>
              <a:custGeom>
                <a:avLst/>
                <a:gdLst>
                  <a:gd name="connsiteX0" fmla="*/ 1044575 w 1044575"/>
                  <a:gd name="connsiteY0" fmla="*/ 0 h 305435"/>
                  <a:gd name="connsiteX1" fmla="*/ 144145 w 1044575"/>
                  <a:gd name="connsiteY1" fmla="*/ 0 h 305435"/>
                  <a:gd name="connsiteX2" fmla="*/ 0 w 1044575"/>
                  <a:gd name="connsiteY2" fmla="*/ 305435 h 305435"/>
                  <a:gd name="connsiteX3" fmla="*/ 900430 w 1044575"/>
                  <a:gd name="connsiteY3" fmla="*/ 305435 h 305435"/>
                  <a:gd name="connsiteX4" fmla="*/ 1044575 w 104457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75" h="305435">
                    <a:moveTo>
                      <a:pt x="1044575" y="0"/>
                    </a:moveTo>
                    <a:lnTo>
                      <a:pt x="144145" y="0"/>
                    </a:lnTo>
                    <a:cubicBezTo>
                      <a:pt x="102235" y="0"/>
                      <a:pt x="38100" y="122555"/>
                      <a:pt x="0" y="305435"/>
                    </a:cubicBezTo>
                    <a:lnTo>
                      <a:pt x="900430" y="305435"/>
                    </a:lnTo>
                    <a:cubicBezTo>
                      <a:pt x="939165" y="122555"/>
                      <a:pt x="1002665" y="0"/>
                      <a:pt x="1044575" y="0"/>
                    </a:cubicBezTo>
                    <a:close/>
                  </a:path>
                </a:pathLst>
              </a:custGeom>
              <a:solidFill>
                <a:schemeClr val="accent6">
                  <a:lumMod val="50000"/>
                </a:schemeClr>
              </a:solidFill>
              <a:ln w="6350"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59A42059-F097-1E59-6C0A-4961D00FD75B}"/>
              </a:ext>
            </a:extLst>
          </p:cNvPr>
          <p:cNvSpPr txBox="1"/>
          <p:nvPr/>
        </p:nvSpPr>
        <p:spPr>
          <a:xfrm>
            <a:off x="2169128" y="3479235"/>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1</a:t>
            </a:r>
          </a:p>
        </p:txBody>
      </p:sp>
      <p:sp>
        <p:nvSpPr>
          <p:cNvPr id="45" name="TextBox 44">
            <a:extLst>
              <a:ext uri="{FF2B5EF4-FFF2-40B4-BE49-F238E27FC236}">
                <a16:creationId xmlns:a16="http://schemas.microsoft.com/office/drawing/2014/main" id="{0FB18A12-940C-8BD2-48A3-3161F61688C3}"/>
              </a:ext>
            </a:extLst>
          </p:cNvPr>
          <p:cNvSpPr txBox="1"/>
          <p:nvPr/>
        </p:nvSpPr>
        <p:spPr>
          <a:xfrm>
            <a:off x="3231196" y="3463113"/>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2</a:t>
            </a:r>
          </a:p>
        </p:txBody>
      </p:sp>
      <p:sp>
        <p:nvSpPr>
          <p:cNvPr id="46" name="TextBox 45">
            <a:extLst>
              <a:ext uri="{FF2B5EF4-FFF2-40B4-BE49-F238E27FC236}">
                <a16:creationId xmlns:a16="http://schemas.microsoft.com/office/drawing/2014/main" id="{5E05D979-52EB-E979-E243-10E9D54290CC}"/>
              </a:ext>
            </a:extLst>
          </p:cNvPr>
          <p:cNvSpPr txBox="1"/>
          <p:nvPr/>
        </p:nvSpPr>
        <p:spPr>
          <a:xfrm>
            <a:off x="4197983" y="3463113"/>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3</a:t>
            </a:r>
          </a:p>
        </p:txBody>
      </p:sp>
      <p:sp>
        <p:nvSpPr>
          <p:cNvPr id="47" name="TextBox 46">
            <a:extLst>
              <a:ext uri="{FF2B5EF4-FFF2-40B4-BE49-F238E27FC236}">
                <a16:creationId xmlns:a16="http://schemas.microsoft.com/office/drawing/2014/main" id="{BCEFE8AA-D7A0-0F50-3968-9CBFF9F79B3C}"/>
              </a:ext>
            </a:extLst>
          </p:cNvPr>
          <p:cNvSpPr txBox="1"/>
          <p:nvPr/>
        </p:nvSpPr>
        <p:spPr>
          <a:xfrm>
            <a:off x="5184944" y="3449430"/>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4</a:t>
            </a:r>
          </a:p>
        </p:txBody>
      </p:sp>
      <p:sp>
        <p:nvSpPr>
          <p:cNvPr id="48" name="TextBox 47">
            <a:extLst>
              <a:ext uri="{FF2B5EF4-FFF2-40B4-BE49-F238E27FC236}">
                <a16:creationId xmlns:a16="http://schemas.microsoft.com/office/drawing/2014/main" id="{FC95679E-CD44-34F8-5BCA-5A3B4BC2B775}"/>
              </a:ext>
            </a:extLst>
          </p:cNvPr>
          <p:cNvSpPr txBox="1"/>
          <p:nvPr/>
        </p:nvSpPr>
        <p:spPr>
          <a:xfrm>
            <a:off x="6142640" y="3449430"/>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5</a:t>
            </a:r>
          </a:p>
        </p:txBody>
      </p:sp>
      <p:sp>
        <p:nvSpPr>
          <p:cNvPr id="49" name="TextBox 48">
            <a:extLst>
              <a:ext uri="{FF2B5EF4-FFF2-40B4-BE49-F238E27FC236}">
                <a16:creationId xmlns:a16="http://schemas.microsoft.com/office/drawing/2014/main" id="{5712658E-04A9-7796-AC81-71B585F8D099}"/>
              </a:ext>
            </a:extLst>
          </p:cNvPr>
          <p:cNvSpPr txBox="1"/>
          <p:nvPr/>
        </p:nvSpPr>
        <p:spPr>
          <a:xfrm>
            <a:off x="7100573" y="3415060"/>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6</a:t>
            </a:r>
          </a:p>
        </p:txBody>
      </p:sp>
      <p:sp>
        <p:nvSpPr>
          <p:cNvPr id="50" name="TextBox 49">
            <a:extLst>
              <a:ext uri="{FF2B5EF4-FFF2-40B4-BE49-F238E27FC236}">
                <a16:creationId xmlns:a16="http://schemas.microsoft.com/office/drawing/2014/main" id="{ADA2BB74-9E60-EFE2-8141-3030FA1C8C91}"/>
              </a:ext>
            </a:extLst>
          </p:cNvPr>
          <p:cNvSpPr txBox="1"/>
          <p:nvPr/>
        </p:nvSpPr>
        <p:spPr>
          <a:xfrm>
            <a:off x="8071786" y="3449430"/>
            <a:ext cx="529389" cy="707886"/>
          </a:xfrm>
          <a:prstGeom prst="rect">
            <a:avLst/>
          </a:prstGeom>
          <a:noFill/>
        </p:spPr>
        <p:txBody>
          <a:bodyPr wrap="square" rtlCol="0">
            <a:spAutoFit/>
          </a:bodyPr>
          <a:lstStyle/>
          <a:p>
            <a:pPr algn="ctr"/>
            <a:r>
              <a:rPr lang="en-US" sz="4000" b="1" dirty="0">
                <a:solidFill>
                  <a:schemeClr val="bg1"/>
                </a:solidFill>
                <a:latin typeface="Montserrat ExtraBold" pitchFamily="2" charset="77"/>
              </a:rPr>
              <a:t>7</a:t>
            </a:r>
          </a:p>
        </p:txBody>
      </p:sp>
      <p:sp>
        <p:nvSpPr>
          <p:cNvPr id="51" name="Text Placeholder 9">
            <a:extLst>
              <a:ext uri="{FF2B5EF4-FFF2-40B4-BE49-F238E27FC236}">
                <a16:creationId xmlns:a16="http://schemas.microsoft.com/office/drawing/2014/main" id="{DFF43A61-D59D-19B0-E99A-2C3351D9ADDB}"/>
              </a:ext>
            </a:extLst>
          </p:cNvPr>
          <p:cNvSpPr txBox="1">
            <a:spLocks/>
          </p:cNvSpPr>
          <p:nvPr/>
        </p:nvSpPr>
        <p:spPr>
          <a:xfrm>
            <a:off x="1481732" y="5027233"/>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52" name="Text Placeholder 12">
            <a:extLst>
              <a:ext uri="{FF2B5EF4-FFF2-40B4-BE49-F238E27FC236}">
                <a16:creationId xmlns:a16="http://schemas.microsoft.com/office/drawing/2014/main" id="{B73EE07A-A93F-68D6-E931-A225B6D4853F}"/>
              </a:ext>
            </a:extLst>
          </p:cNvPr>
          <p:cNvSpPr txBox="1">
            <a:spLocks/>
          </p:cNvSpPr>
          <p:nvPr/>
        </p:nvSpPr>
        <p:spPr>
          <a:xfrm>
            <a:off x="1483111" y="4650752"/>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3" name="Text Placeholder 9">
            <a:extLst>
              <a:ext uri="{FF2B5EF4-FFF2-40B4-BE49-F238E27FC236}">
                <a16:creationId xmlns:a16="http://schemas.microsoft.com/office/drawing/2014/main" id="{599B5015-13D5-7536-73C2-D7CDC08066ED}"/>
              </a:ext>
            </a:extLst>
          </p:cNvPr>
          <p:cNvSpPr txBox="1">
            <a:spLocks/>
          </p:cNvSpPr>
          <p:nvPr/>
        </p:nvSpPr>
        <p:spPr>
          <a:xfrm>
            <a:off x="2596658" y="2129420"/>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54" name="Text Placeholder 12">
            <a:extLst>
              <a:ext uri="{FF2B5EF4-FFF2-40B4-BE49-F238E27FC236}">
                <a16:creationId xmlns:a16="http://schemas.microsoft.com/office/drawing/2014/main" id="{BE951296-77CD-FD8F-A084-75305CFB3027}"/>
              </a:ext>
            </a:extLst>
          </p:cNvPr>
          <p:cNvSpPr txBox="1">
            <a:spLocks/>
          </p:cNvSpPr>
          <p:nvPr/>
        </p:nvSpPr>
        <p:spPr>
          <a:xfrm>
            <a:off x="2598037" y="1752939"/>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5" name="Text Placeholder 9">
            <a:extLst>
              <a:ext uri="{FF2B5EF4-FFF2-40B4-BE49-F238E27FC236}">
                <a16:creationId xmlns:a16="http://schemas.microsoft.com/office/drawing/2014/main" id="{26DCE321-5A26-BA7F-F997-D6AF63075B2D}"/>
              </a:ext>
            </a:extLst>
          </p:cNvPr>
          <p:cNvSpPr txBox="1">
            <a:spLocks/>
          </p:cNvSpPr>
          <p:nvPr/>
        </p:nvSpPr>
        <p:spPr>
          <a:xfrm>
            <a:off x="3465095" y="5101617"/>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56" name="Text Placeholder 12">
            <a:extLst>
              <a:ext uri="{FF2B5EF4-FFF2-40B4-BE49-F238E27FC236}">
                <a16:creationId xmlns:a16="http://schemas.microsoft.com/office/drawing/2014/main" id="{E0F0B8B2-B798-5D11-94FF-384121B2D3AE}"/>
              </a:ext>
            </a:extLst>
          </p:cNvPr>
          <p:cNvSpPr txBox="1">
            <a:spLocks/>
          </p:cNvSpPr>
          <p:nvPr/>
        </p:nvSpPr>
        <p:spPr>
          <a:xfrm>
            <a:off x="3466474" y="4725136"/>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7" name="Text Placeholder 9">
            <a:extLst>
              <a:ext uri="{FF2B5EF4-FFF2-40B4-BE49-F238E27FC236}">
                <a16:creationId xmlns:a16="http://schemas.microsoft.com/office/drawing/2014/main" id="{52F1618F-E740-8743-0E26-4205B3A046D5}"/>
              </a:ext>
            </a:extLst>
          </p:cNvPr>
          <p:cNvSpPr txBox="1">
            <a:spLocks/>
          </p:cNvSpPr>
          <p:nvPr/>
        </p:nvSpPr>
        <p:spPr>
          <a:xfrm>
            <a:off x="5625321" y="5096561"/>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58" name="Text Placeholder 12">
            <a:extLst>
              <a:ext uri="{FF2B5EF4-FFF2-40B4-BE49-F238E27FC236}">
                <a16:creationId xmlns:a16="http://schemas.microsoft.com/office/drawing/2014/main" id="{16ED77DE-8F20-3346-FE9E-7BA455969200}"/>
              </a:ext>
            </a:extLst>
          </p:cNvPr>
          <p:cNvSpPr txBox="1">
            <a:spLocks/>
          </p:cNvSpPr>
          <p:nvPr/>
        </p:nvSpPr>
        <p:spPr>
          <a:xfrm>
            <a:off x="5626700" y="4720080"/>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9" name="Text Placeholder 9">
            <a:extLst>
              <a:ext uri="{FF2B5EF4-FFF2-40B4-BE49-F238E27FC236}">
                <a16:creationId xmlns:a16="http://schemas.microsoft.com/office/drawing/2014/main" id="{AC14E8E5-F576-9ED8-4A9A-87A10A7CBD2E}"/>
              </a:ext>
            </a:extLst>
          </p:cNvPr>
          <p:cNvSpPr txBox="1">
            <a:spLocks/>
          </p:cNvSpPr>
          <p:nvPr/>
        </p:nvSpPr>
        <p:spPr>
          <a:xfrm>
            <a:off x="7608684" y="5170945"/>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60" name="Text Placeholder 12">
            <a:extLst>
              <a:ext uri="{FF2B5EF4-FFF2-40B4-BE49-F238E27FC236}">
                <a16:creationId xmlns:a16="http://schemas.microsoft.com/office/drawing/2014/main" id="{FD1FE2D6-6037-6FAB-0306-AA1C8F2FA7B8}"/>
              </a:ext>
            </a:extLst>
          </p:cNvPr>
          <p:cNvSpPr txBox="1">
            <a:spLocks/>
          </p:cNvSpPr>
          <p:nvPr/>
        </p:nvSpPr>
        <p:spPr>
          <a:xfrm>
            <a:off x="7610063" y="4794464"/>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61" name="Text Placeholder 9">
            <a:extLst>
              <a:ext uri="{FF2B5EF4-FFF2-40B4-BE49-F238E27FC236}">
                <a16:creationId xmlns:a16="http://schemas.microsoft.com/office/drawing/2014/main" id="{15DC9101-4043-D356-BD27-402C7DE27626}"/>
              </a:ext>
            </a:extLst>
          </p:cNvPr>
          <p:cNvSpPr txBox="1">
            <a:spLocks/>
          </p:cNvSpPr>
          <p:nvPr/>
        </p:nvSpPr>
        <p:spPr>
          <a:xfrm>
            <a:off x="4725993" y="2152006"/>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62" name="Text Placeholder 12">
            <a:extLst>
              <a:ext uri="{FF2B5EF4-FFF2-40B4-BE49-F238E27FC236}">
                <a16:creationId xmlns:a16="http://schemas.microsoft.com/office/drawing/2014/main" id="{358EEF4E-DB9C-3F18-7937-59123F9C2C65}"/>
              </a:ext>
            </a:extLst>
          </p:cNvPr>
          <p:cNvSpPr txBox="1">
            <a:spLocks/>
          </p:cNvSpPr>
          <p:nvPr/>
        </p:nvSpPr>
        <p:spPr>
          <a:xfrm>
            <a:off x="4727372" y="1775525"/>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63" name="Text Placeholder 9">
            <a:extLst>
              <a:ext uri="{FF2B5EF4-FFF2-40B4-BE49-F238E27FC236}">
                <a16:creationId xmlns:a16="http://schemas.microsoft.com/office/drawing/2014/main" id="{15311E01-7833-15F9-A144-338E8CE7272D}"/>
              </a:ext>
            </a:extLst>
          </p:cNvPr>
          <p:cNvSpPr txBox="1">
            <a:spLocks/>
          </p:cNvSpPr>
          <p:nvPr/>
        </p:nvSpPr>
        <p:spPr>
          <a:xfrm>
            <a:off x="7555809" y="2152006"/>
            <a:ext cx="1983363"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a:t>
            </a:r>
            <a:br>
              <a:rPr lang="en-US" sz="1400" dirty="0">
                <a:solidFill>
                  <a:schemeClr val="bg1"/>
                </a:solidFill>
              </a:rPr>
            </a:br>
            <a:r>
              <a:rPr lang="en-US" sz="1400" dirty="0">
                <a:solidFill>
                  <a:schemeClr val="bg1"/>
                </a:solidFill>
              </a:rPr>
              <a:t>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endParaRPr lang="en-US" sz="1400" dirty="0">
              <a:solidFill>
                <a:schemeClr val="bg1"/>
              </a:solidFill>
            </a:endParaRPr>
          </a:p>
        </p:txBody>
      </p:sp>
      <p:sp>
        <p:nvSpPr>
          <p:cNvPr id="64" name="Text Placeholder 12">
            <a:extLst>
              <a:ext uri="{FF2B5EF4-FFF2-40B4-BE49-F238E27FC236}">
                <a16:creationId xmlns:a16="http://schemas.microsoft.com/office/drawing/2014/main" id="{01AB718E-00A9-2CA2-B4CA-185290ED44BA}"/>
              </a:ext>
            </a:extLst>
          </p:cNvPr>
          <p:cNvSpPr txBox="1">
            <a:spLocks/>
          </p:cNvSpPr>
          <p:nvPr/>
        </p:nvSpPr>
        <p:spPr>
          <a:xfrm>
            <a:off x="7557188" y="1775525"/>
            <a:ext cx="1982223" cy="302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65" name="Rectangle 64">
            <a:extLst>
              <a:ext uri="{FF2B5EF4-FFF2-40B4-BE49-F238E27FC236}">
                <a16:creationId xmlns:a16="http://schemas.microsoft.com/office/drawing/2014/main" id="{712D5B65-8DF1-09EA-93D7-CBC9575025A1}"/>
              </a:ext>
            </a:extLst>
          </p:cNvPr>
          <p:cNvSpPr/>
          <p:nvPr/>
        </p:nvSpPr>
        <p:spPr>
          <a:xfrm>
            <a:off x="0" y="606996"/>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580F7E-3055-DA7B-138A-B99143B8F456}"/>
              </a:ext>
            </a:extLst>
          </p:cNvPr>
          <p:cNvSpPr txBox="1"/>
          <p:nvPr/>
        </p:nvSpPr>
        <p:spPr>
          <a:xfrm>
            <a:off x="648339" y="577146"/>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bg1"/>
                </a:solidFill>
                <a:latin typeface="Montserrat Black" pitchFamily="2" charset="77"/>
              </a:rPr>
              <a:t>THE FUTURE</a:t>
            </a:r>
          </a:p>
        </p:txBody>
      </p:sp>
    </p:spTree>
    <p:extLst>
      <p:ext uri="{BB962C8B-B14F-4D97-AF65-F5344CB8AC3E}">
        <p14:creationId xmlns:p14="http://schemas.microsoft.com/office/powerpoint/2010/main" val="140812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BA745-722A-528A-E781-A376F25CA56C}"/>
              </a:ext>
            </a:extLst>
          </p:cNvPr>
          <p:cNvSpPr>
            <a:spLocks noGrp="1"/>
          </p:cNvSpPr>
          <p:nvPr>
            <p:ph type="sldNum" sz="quarter" idx="4"/>
          </p:nvPr>
        </p:nvSpPr>
        <p:spPr/>
        <p:txBody>
          <a:bodyPr/>
          <a:lstStyle/>
          <a:p>
            <a:fld id="{DD42754F-0B62-BB43-A2E4-46EE8B5A483D}" type="slidenum">
              <a:rPr lang="en-US" smtClean="0"/>
              <a:pPr/>
              <a:t>12</a:t>
            </a:fld>
            <a:endParaRPr lang="en-US" dirty="0"/>
          </a:p>
        </p:txBody>
      </p:sp>
      <p:grpSp>
        <p:nvGrpSpPr>
          <p:cNvPr id="6" name="Graphic 3">
            <a:extLst>
              <a:ext uri="{FF2B5EF4-FFF2-40B4-BE49-F238E27FC236}">
                <a16:creationId xmlns:a16="http://schemas.microsoft.com/office/drawing/2014/main" id="{84CA8D0B-DBCA-0B3E-F3C6-F08C6DCE6A9F}"/>
              </a:ext>
            </a:extLst>
          </p:cNvPr>
          <p:cNvGrpSpPr/>
          <p:nvPr/>
        </p:nvGrpSpPr>
        <p:grpSpPr>
          <a:xfrm>
            <a:off x="3030220" y="1558131"/>
            <a:ext cx="5768339" cy="2688113"/>
            <a:chOff x="3030220" y="1558131"/>
            <a:chExt cx="5768339" cy="2688113"/>
          </a:xfrm>
        </p:grpSpPr>
        <p:sp>
          <p:nvSpPr>
            <p:cNvPr id="7" name="Freeform 6">
              <a:extLst>
                <a:ext uri="{FF2B5EF4-FFF2-40B4-BE49-F238E27FC236}">
                  <a16:creationId xmlns:a16="http://schemas.microsoft.com/office/drawing/2014/main" id="{EED53E09-7FD9-1144-75AA-08540028DF42}"/>
                </a:ext>
              </a:extLst>
            </p:cNvPr>
            <p:cNvSpPr/>
            <p:nvPr/>
          </p:nvSpPr>
          <p:spPr>
            <a:xfrm>
              <a:off x="3438865" y="2966221"/>
              <a:ext cx="270733" cy="1193663"/>
            </a:xfrm>
            <a:custGeom>
              <a:avLst/>
              <a:gdLst>
                <a:gd name="connsiteX0" fmla="*/ 269534 w 270733"/>
                <a:gd name="connsiteY0" fmla="*/ 1143498 h 1193663"/>
                <a:gd name="connsiteX1" fmla="*/ 183174 w 270733"/>
                <a:gd name="connsiteY1" fmla="*/ 882513 h 1193663"/>
                <a:gd name="connsiteX2" fmla="*/ 223814 w 270733"/>
                <a:gd name="connsiteY2" fmla="*/ 812028 h 1193663"/>
                <a:gd name="connsiteX3" fmla="*/ 168569 w 270733"/>
                <a:gd name="connsiteY3" fmla="*/ 733923 h 1193663"/>
                <a:gd name="connsiteX4" fmla="*/ 168569 w 270733"/>
                <a:gd name="connsiteY4" fmla="*/ 34788 h 1193663"/>
                <a:gd name="connsiteX5" fmla="*/ 160314 w 270733"/>
                <a:gd name="connsiteY5" fmla="*/ 23993 h 1193663"/>
                <a:gd name="connsiteX6" fmla="*/ 104434 w 270733"/>
                <a:gd name="connsiteY6" fmla="*/ 1133 h 1193663"/>
                <a:gd name="connsiteX7" fmla="*/ 85384 w 270733"/>
                <a:gd name="connsiteY7" fmla="*/ 11928 h 1193663"/>
                <a:gd name="connsiteX8" fmla="*/ 85384 w 270733"/>
                <a:gd name="connsiteY8" fmla="*/ 733923 h 1193663"/>
                <a:gd name="connsiteX9" fmla="*/ 30139 w 270733"/>
                <a:gd name="connsiteY9" fmla="*/ 812028 h 1193663"/>
                <a:gd name="connsiteX10" fmla="*/ 73319 w 270733"/>
                <a:gd name="connsiteY10" fmla="*/ 883783 h 1193663"/>
                <a:gd name="connsiteX11" fmla="*/ 929 w 270733"/>
                <a:gd name="connsiteY11" fmla="*/ 1145403 h 1193663"/>
                <a:gd name="connsiteX12" fmla="*/ 19344 w 270733"/>
                <a:gd name="connsiteY12" fmla="*/ 1176519 h 1193663"/>
                <a:gd name="connsiteX13" fmla="*/ 136184 w 270733"/>
                <a:gd name="connsiteY13" fmla="*/ 1193663 h 1193663"/>
                <a:gd name="connsiteX14" fmla="*/ 184444 w 270733"/>
                <a:gd name="connsiteY14" fmla="*/ 1189853 h 1193663"/>
                <a:gd name="connsiteX15" fmla="*/ 183809 w 270733"/>
                <a:gd name="connsiteY15" fmla="*/ 1170169 h 1193663"/>
                <a:gd name="connsiteX16" fmla="*/ 176824 w 270733"/>
                <a:gd name="connsiteY16" fmla="*/ 1111113 h 1193663"/>
                <a:gd name="connsiteX17" fmla="*/ 202224 w 270733"/>
                <a:gd name="connsiteY17" fmla="*/ 1162548 h 1193663"/>
                <a:gd name="connsiteX18" fmla="*/ 209209 w 270733"/>
                <a:gd name="connsiteY18" fmla="*/ 1186044 h 1193663"/>
                <a:gd name="connsiteX19" fmla="*/ 250484 w 270733"/>
                <a:gd name="connsiteY19" fmla="*/ 1175883 h 1193663"/>
                <a:gd name="connsiteX20" fmla="*/ 269534 w 270733"/>
                <a:gd name="connsiteY20" fmla="*/ 1143498 h 119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733" h="1193663">
                  <a:moveTo>
                    <a:pt x="269534" y="1143498"/>
                  </a:moveTo>
                  <a:lnTo>
                    <a:pt x="183174" y="882513"/>
                  </a:lnTo>
                  <a:cubicBezTo>
                    <a:pt x="207939" y="866638"/>
                    <a:pt x="223814" y="841238"/>
                    <a:pt x="223814" y="812028"/>
                  </a:cubicBezTo>
                  <a:cubicBezTo>
                    <a:pt x="223814" y="777738"/>
                    <a:pt x="200954" y="747894"/>
                    <a:pt x="168569" y="733923"/>
                  </a:cubicBezTo>
                  <a:lnTo>
                    <a:pt x="168569" y="34788"/>
                  </a:lnTo>
                  <a:cubicBezTo>
                    <a:pt x="168569" y="30343"/>
                    <a:pt x="165394" y="25898"/>
                    <a:pt x="160314" y="23993"/>
                  </a:cubicBezTo>
                  <a:lnTo>
                    <a:pt x="104434" y="1133"/>
                  </a:lnTo>
                  <a:cubicBezTo>
                    <a:pt x="95544" y="-2677"/>
                    <a:pt x="85384" y="3673"/>
                    <a:pt x="85384" y="11928"/>
                  </a:cubicBezTo>
                  <a:lnTo>
                    <a:pt x="85384" y="733923"/>
                  </a:lnTo>
                  <a:cubicBezTo>
                    <a:pt x="52364" y="747894"/>
                    <a:pt x="30139" y="777103"/>
                    <a:pt x="30139" y="812028"/>
                  </a:cubicBezTo>
                  <a:cubicBezTo>
                    <a:pt x="30139" y="841873"/>
                    <a:pt x="47284" y="868544"/>
                    <a:pt x="73319" y="883783"/>
                  </a:cubicBezTo>
                  <a:lnTo>
                    <a:pt x="929" y="1145403"/>
                  </a:lnTo>
                  <a:cubicBezTo>
                    <a:pt x="-2881" y="1158738"/>
                    <a:pt x="5374" y="1172073"/>
                    <a:pt x="19344" y="1176519"/>
                  </a:cubicBezTo>
                  <a:cubicBezTo>
                    <a:pt x="42839" y="1184138"/>
                    <a:pt x="82844" y="1193663"/>
                    <a:pt x="136184" y="1193663"/>
                  </a:cubicBezTo>
                  <a:cubicBezTo>
                    <a:pt x="152694" y="1193663"/>
                    <a:pt x="169204" y="1192394"/>
                    <a:pt x="184444" y="1189853"/>
                  </a:cubicBezTo>
                  <a:cubicBezTo>
                    <a:pt x="184444" y="1184138"/>
                    <a:pt x="184444" y="1177153"/>
                    <a:pt x="183809" y="1170169"/>
                  </a:cubicBezTo>
                  <a:cubicBezTo>
                    <a:pt x="181904" y="1144133"/>
                    <a:pt x="176824" y="1111113"/>
                    <a:pt x="176824" y="1111113"/>
                  </a:cubicBezTo>
                  <a:cubicBezTo>
                    <a:pt x="176824" y="1111113"/>
                    <a:pt x="193334" y="1140958"/>
                    <a:pt x="202224" y="1162548"/>
                  </a:cubicBezTo>
                  <a:cubicBezTo>
                    <a:pt x="205399" y="1170169"/>
                    <a:pt x="207304" y="1177788"/>
                    <a:pt x="209209" y="1186044"/>
                  </a:cubicBezTo>
                  <a:cubicBezTo>
                    <a:pt x="225084" y="1182869"/>
                    <a:pt x="239689" y="1179058"/>
                    <a:pt x="250484" y="1175883"/>
                  </a:cubicBezTo>
                  <a:cubicBezTo>
                    <a:pt x="265724" y="1171438"/>
                    <a:pt x="273979" y="1157469"/>
                    <a:pt x="269534" y="1143498"/>
                  </a:cubicBezTo>
                  <a:close/>
                </a:path>
              </a:pathLst>
            </a:custGeom>
            <a:solidFill>
              <a:schemeClr val="accent3">
                <a:lumMod val="75000"/>
              </a:schemeClr>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4576A4-B43B-7C9A-A5DA-403728CC41C6}"/>
                </a:ext>
              </a:extLst>
            </p:cNvPr>
            <p:cNvSpPr/>
            <p:nvPr/>
          </p:nvSpPr>
          <p:spPr>
            <a:xfrm>
              <a:off x="4135754" y="3380104"/>
              <a:ext cx="3557270" cy="866140"/>
            </a:xfrm>
            <a:custGeom>
              <a:avLst/>
              <a:gdLst>
                <a:gd name="connsiteX0" fmla="*/ 3051176 w 3557270"/>
                <a:gd name="connsiteY0" fmla="*/ 135255 h 866140"/>
                <a:gd name="connsiteX1" fmla="*/ 1778635 w 3557270"/>
                <a:gd name="connsiteY1" fmla="*/ 0 h 866140"/>
                <a:gd name="connsiteX2" fmla="*/ 506095 w 3557270"/>
                <a:gd name="connsiteY2" fmla="*/ 135255 h 866140"/>
                <a:gd name="connsiteX3" fmla="*/ 0 w 3557270"/>
                <a:gd name="connsiteY3" fmla="*/ 433070 h 866140"/>
                <a:gd name="connsiteX4" fmla="*/ 506095 w 3557270"/>
                <a:gd name="connsiteY4" fmla="*/ 730885 h 866140"/>
                <a:gd name="connsiteX5" fmla="*/ 1778635 w 3557270"/>
                <a:gd name="connsiteY5" fmla="*/ 866140 h 866140"/>
                <a:gd name="connsiteX6" fmla="*/ 3051176 w 3557270"/>
                <a:gd name="connsiteY6" fmla="*/ 730885 h 866140"/>
                <a:gd name="connsiteX7" fmla="*/ 3557270 w 3557270"/>
                <a:gd name="connsiteY7" fmla="*/ 433070 h 866140"/>
                <a:gd name="connsiteX8" fmla="*/ 3051176 w 3557270"/>
                <a:gd name="connsiteY8" fmla="*/ 135255 h 8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7270" h="866140">
                  <a:moveTo>
                    <a:pt x="3051176" y="135255"/>
                  </a:moveTo>
                  <a:cubicBezTo>
                    <a:pt x="2711451" y="48260"/>
                    <a:pt x="2259965" y="0"/>
                    <a:pt x="1778635" y="0"/>
                  </a:cubicBezTo>
                  <a:cubicBezTo>
                    <a:pt x="1297305" y="0"/>
                    <a:pt x="845820" y="48260"/>
                    <a:pt x="506095" y="135255"/>
                  </a:cubicBezTo>
                  <a:cubicBezTo>
                    <a:pt x="189230" y="216535"/>
                    <a:pt x="0" y="327660"/>
                    <a:pt x="0" y="433070"/>
                  </a:cubicBezTo>
                  <a:cubicBezTo>
                    <a:pt x="0" y="537845"/>
                    <a:pt x="189230" y="648970"/>
                    <a:pt x="506095" y="730885"/>
                  </a:cubicBezTo>
                  <a:cubicBezTo>
                    <a:pt x="845820" y="817880"/>
                    <a:pt x="1297305" y="866140"/>
                    <a:pt x="1778635" y="866140"/>
                  </a:cubicBezTo>
                  <a:cubicBezTo>
                    <a:pt x="2259330" y="866140"/>
                    <a:pt x="2711451" y="817880"/>
                    <a:pt x="3051176" y="730885"/>
                  </a:cubicBezTo>
                  <a:cubicBezTo>
                    <a:pt x="3368040" y="649605"/>
                    <a:pt x="3557270" y="538480"/>
                    <a:pt x="3557270" y="433070"/>
                  </a:cubicBezTo>
                  <a:cubicBezTo>
                    <a:pt x="3556635" y="328295"/>
                    <a:pt x="3367405" y="216535"/>
                    <a:pt x="3051176" y="135255"/>
                  </a:cubicBezTo>
                  <a:close/>
                </a:path>
              </a:pathLst>
            </a:custGeom>
            <a:solidFill>
              <a:schemeClr val="bg2">
                <a:lumMod val="65000"/>
              </a:schemeClr>
            </a:solidFill>
            <a:ln w="635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73EA-17CB-DF48-7D27-AD78DB3C0758}"/>
                </a:ext>
              </a:extLst>
            </p:cNvPr>
            <p:cNvSpPr/>
            <p:nvPr/>
          </p:nvSpPr>
          <p:spPr>
            <a:xfrm>
              <a:off x="3030220" y="1558131"/>
              <a:ext cx="5768339" cy="1635868"/>
            </a:xfrm>
            <a:custGeom>
              <a:avLst/>
              <a:gdLst>
                <a:gd name="connsiteX0" fmla="*/ 5737861 w 5768339"/>
                <a:gd name="connsiteY0" fmla="*/ 1142524 h 1635868"/>
                <a:gd name="connsiteX1" fmla="*/ 4368165 w 5768339"/>
                <a:gd name="connsiteY1" fmla="*/ 587534 h 1635868"/>
                <a:gd name="connsiteX2" fmla="*/ 2950210 w 5768339"/>
                <a:gd name="connsiteY2" fmla="*/ 12859 h 1635868"/>
                <a:gd name="connsiteX3" fmla="*/ 2817495 w 5768339"/>
                <a:gd name="connsiteY3" fmla="*/ 12859 h 1635868"/>
                <a:gd name="connsiteX4" fmla="*/ 1399540 w 5768339"/>
                <a:gd name="connsiteY4" fmla="*/ 587534 h 1635868"/>
                <a:gd name="connsiteX5" fmla="*/ 30480 w 5768339"/>
                <a:gd name="connsiteY5" fmla="*/ 1142524 h 1635868"/>
                <a:gd name="connsiteX6" fmla="*/ 30480 w 5768339"/>
                <a:gd name="connsiteY6" fmla="*/ 1235234 h 1635868"/>
                <a:gd name="connsiteX7" fmla="*/ 1016635 w 5768339"/>
                <a:gd name="connsiteY7" fmla="*/ 1634649 h 1635868"/>
                <a:gd name="connsiteX8" fmla="*/ 1040765 w 5768339"/>
                <a:gd name="connsiteY8" fmla="*/ 1618774 h 1635868"/>
                <a:gd name="connsiteX9" fmla="*/ 1040765 w 5768339"/>
                <a:gd name="connsiteY9" fmla="*/ 1486059 h 1635868"/>
                <a:gd name="connsiteX10" fmla="*/ 1127125 w 5768339"/>
                <a:gd name="connsiteY10" fmla="*/ 1350169 h 1635868"/>
                <a:gd name="connsiteX11" fmla="*/ 1769745 w 5768339"/>
                <a:gd name="connsiteY11" fmla="*/ 1091089 h 1635868"/>
                <a:gd name="connsiteX12" fmla="*/ 2884170 w 5768339"/>
                <a:gd name="connsiteY12" fmla="*/ 915829 h 1635868"/>
                <a:gd name="connsiteX13" fmla="*/ 3987800 w 5768339"/>
                <a:gd name="connsiteY13" fmla="*/ 1091089 h 1635868"/>
                <a:gd name="connsiteX14" fmla="*/ 4639311 w 5768339"/>
                <a:gd name="connsiteY14" fmla="*/ 1350169 h 1635868"/>
                <a:gd name="connsiteX15" fmla="*/ 4727575 w 5768339"/>
                <a:gd name="connsiteY15" fmla="*/ 1486694 h 1635868"/>
                <a:gd name="connsiteX16" fmla="*/ 4727575 w 5768339"/>
                <a:gd name="connsiteY16" fmla="*/ 1618139 h 1635868"/>
                <a:gd name="connsiteX17" fmla="*/ 4751705 w 5768339"/>
                <a:gd name="connsiteY17" fmla="*/ 1634014 h 1635868"/>
                <a:gd name="connsiteX18" fmla="*/ 5737861 w 5768339"/>
                <a:gd name="connsiteY18" fmla="*/ 1234599 h 1635868"/>
                <a:gd name="connsiteX19" fmla="*/ 5737861 w 5768339"/>
                <a:gd name="connsiteY19" fmla="*/ 1142524 h 163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8339" h="1635868">
                  <a:moveTo>
                    <a:pt x="5737861" y="1142524"/>
                  </a:moveTo>
                  <a:lnTo>
                    <a:pt x="4368165" y="587534"/>
                  </a:lnTo>
                  <a:lnTo>
                    <a:pt x="2950210" y="12859"/>
                  </a:lnTo>
                  <a:cubicBezTo>
                    <a:pt x="2907665" y="-4286"/>
                    <a:pt x="2860040" y="-4286"/>
                    <a:pt x="2817495" y="12859"/>
                  </a:cubicBezTo>
                  <a:lnTo>
                    <a:pt x="1399540" y="587534"/>
                  </a:lnTo>
                  <a:lnTo>
                    <a:pt x="30480" y="1142524"/>
                  </a:lnTo>
                  <a:cubicBezTo>
                    <a:pt x="-10160" y="1159034"/>
                    <a:pt x="-10160" y="1218724"/>
                    <a:pt x="30480" y="1235234"/>
                  </a:cubicBezTo>
                  <a:lnTo>
                    <a:pt x="1016635" y="1634649"/>
                  </a:lnTo>
                  <a:cubicBezTo>
                    <a:pt x="1028065" y="1639094"/>
                    <a:pt x="1040765" y="1630839"/>
                    <a:pt x="1040765" y="1618774"/>
                  </a:cubicBezTo>
                  <a:lnTo>
                    <a:pt x="1040765" y="1486059"/>
                  </a:lnTo>
                  <a:cubicBezTo>
                    <a:pt x="1040765" y="1430179"/>
                    <a:pt x="1073785" y="1378109"/>
                    <a:pt x="1127125" y="1350169"/>
                  </a:cubicBezTo>
                  <a:cubicBezTo>
                    <a:pt x="1235710" y="1293654"/>
                    <a:pt x="1463675" y="1185704"/>
                    <a:pt x="1769745" y="1091089"/>
                  </a:cubicBezTo>
                  <a:cubicBezTo>
                    <a:pt x="2146300" y="974884"/>
                    <a:pt x="2521585" y="915829"/>
                    <a:pt x="2884170" y="915829"/>
                  </a:cubicBezTo>
                  <a:cubicBezTo>
                    <a:pt x="3237230" y="915829"/>
                    <a:pt x="3608705" y="974884"/>
                    <a:pt x="3987800" y="1091089"/>
                  </a:cubicBezTo>
                  <a:cubicBezTo>
                    <a:pt x="4295140" y="1185704"/>
                    <a:pt x="4528186" y="1294289"/>
                    <a:pt x="4639311" y="1350169"/>
                  </a:cubicBezTo>
                  <a:cubicBezTo>
                    <a:pt x="4693920" y="1377474"/>
                    <a:pt x="4727575" y="1430179"/>
                    <a:pt x="4727575" y="1486694"/>
                  </a:cubicBezTo>
                  <a:lnTo>
                    <a:pt x="4727575" y="1618139"/>
                  </a:lnTo>
                  <a:cubicBezTo>
                    <a:pt x="4727575" y="1630204"/>
                    <a:pt x="4740275" y="1639094"/>
                    <a:pt x="4751705" y="1634014"/>
                  </a:cubicBezTo>
                  <a:lnTo>
                    <a:pt x="5737861" y="1234599"/>
                  </a:lnTo>
                  <a:cubicBezTo>
                    <a:pt x="5778500" y="1218724"/>
                    <a:pt x="5778500" y="1159034"/>
                    <a:pt x="5737861" y="1142524"/>
                  </a:cubicBezTo>
                  <a:close/>
                </a:path>
              </a:pathLst>
            </a:custGeom>
            <a:solidFill>
              <a:schemeClr val="tx1">
                <a:lumMod val="75000"/>
                <a:lumOff val="25000"/>
              </a:schemeClr>
            </a:solidFill>
            <a:ln w="635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C6EB6FF-9E2C-81C0-4A24-ACF2742F9AC6}"/>
                </a:ext>
              </a:extLst>
            </p:cNvPr>
            <p:cNvSpPr/>
            <p:nvPr/>
          </p:nvSpPr>
          <p:spPr>
            <a:xfrm>
              <a:off x="5558790" y="2539364"/>
              <a:ext cx="711200" cy="782992"/>
            </a:xfrm>
            <a:custGeom>
              <a:avLst/>
              <a:gdLst>
                <a:gd name="connsiteX0" fmla="*/ 355600 w 711200"/>
                <a:gd name="connsiteY0" fmla="*/ 0 h 782992"/>
                <a:gd name="connsiteX1" fmla="*/ 15875 w 711200"/>
                <a:gd name="connsiteY1" fmla="*/ 17145 h 782992"/>
                <a:gd name="connsiteX2" fmla="*/ 0 w 711200"/>
                <a:gd name="connsiteY2" fmla="*/ 34290 h 782992"/>
                <a:gd name="connsiteX3" fmla="*/ 0 w 711200"/>
                <a:gd name="connsiteY3" fmla="*/ 765810 h 782992"/>
                <a:gd name="connsiteX4" fmla="*/ 18415 w 711200"/>
                <a:gd name="connsiteY4" fmla="*/ 782955 h 782992"/>
                <a:gd name="connsiteX5" fmla="*/ 355600 w 711200"/>
                <a:gd name="connsiteY5" fmla="*/ 774700 h 782992"/>
                <a:gd name="connsiteX6" fmla="*/ 692785 w 711200"/>
                <a:gd name="connsiteY6" fmla="*/ 782955 h 782992"/>
                <a:gd name="connsiteX7" fmla="*/ 711200 w 711200"/>
                <a:gd name="connsiteY7" fmla="*/ 765810 h 782992"/>
                <a:gd name="connsiteX8" fmla="*/ 711200 w 711200"/>
                <a:gd name="connsiteY8" fmla="*/ 35560 h 782992"/>
                <a:gd name="connsiteX9" fmla="*/ 695325 w 711200"/>
                <a:gd name="connsiteY9" fmla="*/ 18415 h 782992"/>
                <a:gd name="connsiteX10" fmla="*/ 355600 w 711200"/>
                <a:gd name="connsiteY10" fmla="*/ 0 h 78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200" h="782992">
                  <a:moveTo>
                    <a:pt x="355600" y="0"/>
                  </a:moveTo>
                  <a:cubicBezTo>
                    <a:pt x="243205" y="0"/>
                    <a:pt x="130175" y="5715"/>
                    <a:pt x="15875" y="17145"/>
                  </a:cubicBezTo>
                  <a:cubicBezTo>
                    <a:pt x="6985" y="17780"/>
                    <a:pt x="0" y="25400"/>
                    <a:pt x="0" y="34290"/>
                  </a:cubicBezTo>
                  <a:lnTo>
                    <a:pt x="0" y="765810"/>
                  </a:lnTo>
                  <a:cubicBezTo>
                    <a:pt x="0" y="775970"/>
                    <a:pt x="8255" y="783590"/>
                    <a:pt x="18415" y="782955"/>
                  </a:cubicBezTo>
                  <a:cubicBezTo>
                    <a:pt x="128270" y="777875"/>
                    <a:pt x="241300" y="774700"/>
                    <a:pt x="355600" y="774700"/>
                  </a:cubicBezTo>
                  <a:cubicBezTo>
                    <a:pt x="469900" y="774700"/>
                    <a:pt x="582930" y="777240"/>
                    <a:pt x="692785" y="782955"/>
                  </a:cubicBezTo>
                  <a:cubicBezTo>
                    <a:pt x="702945" y="783590"/>
                    <a:pt x="711200" y="775335"/>
                    <a:pt x="711200" y="765810"/>
                  </a:cubicBezTo>
                  <a:lnTo>
                    <a:pt x="711200" y="35560"/>
                  </a:lnTo>
                  <a:cubicBezTo>
                    <a:pt x="711200" y="26670"/>
                    <a:pt x="704215" y="19050"/>
                    <a:pt x="695325" y="18415"/>
                  </a:cubicBezTo>
                  <a:cubicBezTo>
                    <a:pt x="584835" y="6985"/>
                    <a:pt x="471170" y="0"/>
                    <a:pt x="355600" y="0"/>
                  </a:cubicBezTo>
                  <a:close/>
                </a:path>
              </a:pathLst>
            </a:custGeom>
            <a:solidFill>
              <a:schemeClr val="accent4"/>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A41792-8456-0590-57D4-B6AE857F5BB4}"/>
                </a:ext>
              </a:extLst>
            </p:cNvPr>
            <p:cNvSpPr/>
            <p:nvPr/>
          </p:nvSpPr>
          <p:spPr>
            <a:xfrm>
              <a:off x="4833620" y="2565270"/>
              <a:ext cx="683259" cy="837333"/>
            </a:xfrm>
            <a:custGeom>
              <a:avLst/>
              <a:gdLst>
                <a:gd name="connsiteX0" fmla="*/ 0 w 683259"/>
                <a:gd name="connsiteY0" fmla="*/ 155069 h 837333"/>
                <a:gd name="connsiteX1" fmla="*/ 0 w 683259"/>
                <a:gd name="connsiteY1" fmla="*/ 819914 h 837333"/>
                <a:gd name="connsiteX2" fmla="*/ 20320 w 683259"/>
                <a:gd name="connsiteY2" fmla="*/ 837059 h 837333"/>
                <a:gd name="connsiteX3" fmla="*/ 666750 w 683259"/>
                <a:gd name="connsiteY3" fmla="*/ 761495 h 837333"/>
                <a:gd name="connsiteX4" fmla="*/ 683260 w 683259"/>
                <a:gd name="connsiteY4" fmla="*/ 744349 h 837333"/>
                <a:gd name="connsiteX5" fmla="*/ 683260 w 683259"/>
                <a:gd name="connsiteY5" fmla="*/ 17274 h 837333"/>
                <a:gd name="connsiteX6" fmla="*/ 663575 w 683259"/>
                <a:gd name="connsiteY6" fmla="*/ 129 h 837333"/>
                <a:gd name="connsiteX7" fmla="*/ 12065 w 683259"/>
                <a:gd name="connsiteY7" fmla="*/ 138559 h 837333"/>
                <a:gd name="connsiteX8" fmla="*/ 0 w 683259"/>
                <a:gd name="connsiteY8" fmla="*/ 155069 h 8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59" h="837333">
                  <a:moveTo>
                    <a:pt x="0" y="155069"/>
                  </a:moveTo>
                  <a:lnTo>
                    <a:pt x="0" y="819914"/>
                  </a:lnTo>
                  <a:cubicBezTo>
                    <a:pt x="0" y="830709"/>
                    <a:pt x="10160" y="838964"/>
                    <a:pt x="20320" y="837059"/>
                  </a:cubicBezTo>
                  <a:cubicBezTo>
                    <a:pt x="215265" y="800864"/>
                    <a:pt x="434340" y="775464"/>
                    <a:pt x="666750" y="761495"/>
                  </a:cubicBezTo>
                  <a:cubicBezTo>
                    <a:pt x="675640" y="760859"/>
                    <a:pt x="683260" y="753239"/>
                    <a:pt x="683260" y="744349"/>
                  </a:cubicBezTo>
                  <a:lnTo>
                    <a:pt x="683260" y="17274"/>
                  </a:lnTo>
                  <a:cubicBezTo>
                    <a:pt x="683260" y="7114"/>
                    <a:pt x="674370" y="-1141"/>
                    <a:pt x="663575" y="129"/>
                  </a:cubicBezTo>
                  <a:cubicBezTo>
                    <a:pt x="448310" y="26164"/>
                    <a:pt x="230505" y="72519"/>
                    <a:pt x="12065" y="138559"/>
                  </a:cubicBezTo>
                  <a:cubicBezTo>
                    <a:pt x="5080" y="140464"/>
                    <a:pt x="0" y="147449"/>
                    <a:pt x="0" y="155069"/>
                  </a:cubicBezTo>
                  <a:close/>
                </a:path>
              </a:pathLst>
            </a:custGeom>
            <a:solidFill>
              <a:schemeClr val="accent3"/>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124EE7-6A67-F5BC-D3A5-54CCA97677AC}"/>
                </a:ext>
              </a:extLst>
            </p:cNvPr>
            <p:cNvSpPr/>
            <p:nvPr/>
          </p:nvSpPr>
          <p:spPr>
            <a:xfrm>
              <a:off x="4136390" y="2727022"/>
              <a:ext cx="655319" cy="926404"/>
            </a:xfrm>
            <a:custGeom>
              <a:avLst/>
              <a:gdLst>
                <a:gd name="connsiteX0" fmla="*/ 51435 w 655319"/>
                <a:gd name="connsiteY0" fmla="*/ 239698 h 926404"/>
                <a:gd name="connsiteX1" fmla="*/ 0 w 655319"/>
                <a:gd name="connsiteY1" fmla="*/ 317803 h 926404"/>
                <a:gd name="connsiteX2" fmla="*/ 0 w 655319"/>
                <a:gd name="connsiteY2" fmla="*/ 908988 h 926404"/>
                <a:gd name="connsiteX3" fmla="*/ 28575 w 655319"/>
                <a:gd name="connsiteY3" fmla="*/ 922323 h 926404"/>
                <a:gd name="connsiteX4" fmla="*/ 489585 w 655319"/>
                <a:gd name="connsiteY4" fmla="*/ 725473 h 926404"/>
                <a:gd name="connsiteX5" fmla="*/ 641350 w 655319"/>
                <a:gd name="connsiteY5" fmla="*/ 690548 h 926404"/>
                <a:gd name="connsiteX6" fmla="*/ 655320 w 655319"/>
                <a:gd name="connsiteY6" fmla="*/ 673403 h 926404"/>
                <a:gd name="connsiteX7" fmla="*/ 655320 w 655319"/>
                <a:gd name="connsiteY7" fmla="*/ 17448 h 926404"/>
                <a:gd name="connsiteX8" fmla="*/ 632460 w 655319"/>
                <a:gd name="connsiteY8" fmla="*/ 938 h 926404"/>
                <a:gd name="connsiteX9" fmla="*/ 51435 w 655319"/>
                <a:gd name="connsiteY9" fmla="*/ 239698 h 92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319" h="926404">
                  <a:moveTo>
                    <a:pt x="51435" y="239698"/>
                  </a:moveTo>
                  <a:cubicBezTo>
                    <a:pt x="19685" y="256208"/>
                    <a:pt x="0" y="286053"/>
                    <a:pt x="0" y="317803"/>
                  </a:cubicBezTo>
                  <a:lnTo>
                    <a:pt x="0" y="908988"/>
                  </a:lnTo>
                  <a:cubicBezTo>
                    <a:pt x="0" y="923593"/>
                    <a:pt x="17145" y="931848"/>
                    <a:pt x="28575" y="922323"/>
                  </a:cubicBezTo>
                  <a:cubicBezTo>
                    <a:pt x="107950" y="856283"/>
                    <a:pt x="248920" y="787703"/>
                    <a:pt x="489585" y="725473"/>
                  </a:cubicBezTo>
                  <a:cubicBezTo>
                    <a:pt x="537845" y="712773"/>
                    <a:pt x="588645" y="701343"/>
                    <a:pt x="641350" y="690548"/>
                  </a:cubicBezTo>
                  <a:cubicBezTo>
                    <a:pt x="649605" y="688643"/>
                    <a:pt x="655320" y="681658"/>
                    <a:pt x="655320" y="673403"/>
                  </a:cubicBezTo>
                  <a:lnTo>
                    <a:pt x="655320" y="17448"/>
                  </a:lnTo>
                  <a:cubicBezTo>
                    <a:pt x="655320" y="5383"/>
                    <a:pt x="643890" y="-2872"/>
                    <a:pt x="632460" y="938"/>
                  </a:cubicBezTo>
                  <a:cubicBezTo>
                    <a:pt x="356870" y="89838"/>
                    <a:pt x="151765" y="187628"/>
                    <a:pt x="51435" y="239698"/>
                  </a:cubicBezTo>
                  <a:close/>
                </a:path>
              </a:pathLst>
            </a:custGeom>
            <a:solidFill>
              <a:schemeClr val="tx2"/>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A8B5A5D-E5BC-111C-0AC6-9B294EC9F798}"/>
                </a:ext>
              </a:extLst>
            </p:cNvPr>
            <p:cNvSpPr/>
            <p:nvPr/>
          </p:nvSpPr>
          <p:spPr>
            <a:xfrm>
              <a:off x="6311900" y="2567029"/>
              <a:ext cx="683259" cy="835574"/>
            </a:xfrm>
            <a:custGeom>
              <a:avLst/>
              <a:gdLst>
                <a:gd name="connsiteX0" fmla="*/ 0 w 683259"/>
                <a:gd name="connsiteY0" fmla="*/ 16785 h 835574"/>
                <a:gd name="connsiteX1" fmla="*/ 0 w 683259"/>
                <a:gd name="connsiteY1" fmla="*/ 742590 h 835574"/>
                <a:gd name="connsiteX2" fmla="*/ 16510 w 683259"/>
                <a:gd name="connsiteY2" fmla="*/ 759735 h 835574"/>
                <a:gd name="connsiteX3" fmla="*/ 662940 w 683259"/>
                <a:gd name="connsiteY3" fmla="*/ 835300 h 835574"/>
                <a:gd name="connsiteX4" fmla="*/ 683260 w 683259"/>
                <a:gd name="connsiteY4" fmla="*/ 818155 h 835574"/>
                <a:gd name="connsiteX5" fmla="*/ 683260 w 683259"/>
                <a:gd name="connsiteY5" fmla="*/ 157755 h 835574"/>
                <a:gd name="connsiteX6" fmla="*/ 671195 w 683259"/>
                <a:gd name="connsiteY6" fmla="*/ 141245 h 835574"/>
                <a:gd name="connsiteX7" fmla="*/ 19685 w 683259"/>
                <a:gd name="connsiteY7" fmla="*/ 275 h 835574"/>
                <a:gd name="connsiteX8" fmla="*/ 0 w 683259"/>
                <a:gd name="connsiteY8" fmla="*/ 16785 h 83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59" h="835574">
                  <a:moveTo>
                    <a:pt x="0" y="16785"/>
                  </a:moveTo>
                  <a:lnTo>
                    <a:pt x="0" y="742590"/>
                  </a:lnTo>
                  <a:cubicBezTo>
                    <a:pt x="0" y="752115"/>
                    <a:pt x="6985" y="759100"/>
                    <a:pt x="16510" y="759735"/>
                  </a:cubicBezTo>
                  <a:cubicBezTo>
                    <a:pt x="248920" y="773705"/>
                    <a:pt x="467995" y="799105"/>
                    <a:pt x="662940" y="835300"/>
                  </a:cubicBezTo>
                  <a:cubicBezTo>
                    <a:pt x="673735" y="837205"/>
                    <a:pt x="683260" y="828950"/>
                    <a:pt x="683260" y="818155"/>
                  </a:cubicBezTo>
                  <a:lnTo>
                    <a:pt x="683260" y="157755"/>
                  </a:lnTo>
                  <a:cubicBezTo>
                    <a:pt x="683260" y="150135"/>
                    <a:pt x="678180" y="143150"/>
                    <a:pt x="671195" y="141245"/>
                  </a:cubicBezTo>
                  <a:cubicBezTo>
                    <a:pt x="479425" y="82825"/>
                    <a:pt x="257810" y="30755"/>
                    <a:pt x="19685" y="275"/>
                  </a:cubicBezTo>
                  <a:cubicBezTo>
                    <a:pt x="8890" y="-1630"/>
                    <a:pt x="0" y="6625"/>
                    <a:pt x="0" y="16785"/>
                  </a:cubicBezTo>
                  <a:close/>
                </a:path>
              </a:pathLst>
            </a:custGeom>
            <a:solidFill>
              <a:schemeClr val="accent5"/>
            </a:solidFill>
            <a:ln w="635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4C810AE-5838-9BD8-731B-2A84DA1714CE}"/>
                </a:ext>
              </a:extLst>
            </p:cNvPr>
            <p:cNvSpPr/>
            <p:nvPr/>
          </p:nvSpPr>
          <p:spPr>
            <a:xfrm>
              <a:off x="7037069" y="2731467"/>
              <a:ext cx="655320" cy="921959"/>
            </a:xfrm>
            <a:custGeom>
              <a:avLst/>
              <a:gdLst>
                <a:gd name="connsiteX0" fmla="*/ 603250 w 655320"/>
                <a:gd name="connsiteY0" fmla="*/ 235888 h 921959"/>
                <a:gd name="connsiteX1" fmla="*/ 22861 w 655320"/>
                <a:gd name="connsiteY1" fmla="*/ 938 h 921959"/>
                <a:gd name="connsiteX2" fmla="*/ 0 w 655320"/>
                <a:gd name="connsiteY2" fmla="*/ 17448 h 921959"/>
                <a:gd name="connsiteX3" fmla="*/ 0 w 655320"/>
                <a:gd name="connsiteY3" fmla="*/ 668958 h 921959"/>
                <a:gd name="connsiteX4" fmla="*/ 13970 w 655320"/>
                <a:gd name="connsiteY4" fmla="*/ 686103 h 921959"/>
                <a:gd name="connsiteX5" fmla="*/ 165736 w 655320"/>
                <a:gd name="connsiteY5" fmla="*/ 721028 h 921959"/>
                <a:gd name="connsiteX6" fmla="*/ 626745 w 655320"/>
                <a:gd name="connsiteY6" fmla="*/ 917878 h 921959"/>
                <a:gd name="connsiteX7" fmla="*/ 655320 w 655320"/>
                <a:gd name="connsiteY7" fmla="*/ 904543 h 921959"/>
                <a:gd name="connsiteX8" fmla="*/ 655320 w 655320"/>
                <a:gd name="connsiteY8" fmla="*/ 314628 h 921959"/>
                <a:gd name="connsiteX9" fmla="*/ 603250 w 655320"/>
                <a:gd name="connsiteY9" fmla="*/ 235888 h 92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320" h="921959">
                  <a:moveTo>
                    <a:pt x="603250" y="235888"/>
                  </a:moveTo>
                  <a:cubicBezTo>
                    <a:pt x="509270" y="188898"/>
                    <a:pt x="301625" y="91108"/>
                    <a:pt x="22861" y="938"/>
                  </a:cubicBezTo>
                  <a:cubicBezTo>
                    <a:pt x="11430" y="-2872"/>
                    <a:pt x="0" y="5383"/>
                    <a:pt x="0" y="17448"/>
                  </a:cubicBezTo>
                  <a:lnTo>
                    <a:pt x="0" y="668958"/>
                  </a:lnTo>
                  <a:cubicBezTo>
                    <a:pt x="0" y="677213"/>
                    <a:pt x="5715" y="684198"/>
                    <a:pt x="13970" y="686103"/>
                  </a:cubicBezTo>
                  <a:cubicBezTo>
                    <a:pt x="66675" y="696898"/>
                    <a:pt x="117475" y="708328"/>
                    <a:pt x="165736" y="721028"/>
                  </a:cubicBezTo>
                  <a:cubicBezTo>
                    <a:pt x="406400" y="782623"/>
                    <a:pt x="547370" y="851838"/>
                    <a:pt x="626745" y="917878"/>
                  </a:cubicBezTo>
                  <a:cubicBezTo>
                    <a:pt x="638175" y="927403"/>
                    <a:pt x="655320" y="919148"/>
                    <a:pt x="655320" y="904543"/>
                  </a:cubicBezTo>
                  <a:lnTo>
                    <a:pt x="655320" y="314628"/>
                  </a:lnTo>
                  <a:cubicBezTo>
                    <a:pt x="655320" y="282243"/>
                    <a:pt x="635636" y="251763"/>
                    <a:pt x="603250" y="235888"/>
                  </a:cubicBezTo>
                  <a:close/>
                </a:path>
              </a:pathLst>
            </a:custGeom>
            <a:solidFill>
              <a:schemeClr val="accent6"/>
            </a:solidFill>
            <a:ln w="6350"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12F378B7-64B1-80BB-8487-9EAB2FB48E2E}"/>
              </a:ext>
            </a:extLst>
          </p:cNvPr>
          <p:cNvGrpSpPr/>
          <p:nvPr/>
        </p:nvGrpSpPr>
        <p:grpSpPr>
          <a:xfrm>
            <a:off x="4381500" y="2778125"/>
            <a:ext cx="3118484" cy="576579"/>
            <a:chOff x="4381500" y="2778125"/>
            <a:chExt cx="3118484" cy="576579"/>
          </a:xfrm>
          <a:solidFill>
            <a:srgbClr val="FFFFFF"/>
          </a:solidFill>
        </p:grpSpPr>
        <p:sp>
          <p:nvSpPr>
            <p:cNvPr id="16" name="Freeform 15">
              <a:extLst>
                <a:ext uri="{FF2B5EF4-FFF2-40B4-BE49-F238E27FC236}">
                  <a16:creationId xmlns:a16="http://schemas.microsoft.com/office/drawing/2014/main" id="{5CE9D767-FFD8-10F9-BBC6-B566F4FAA652}"/>
                </a:ext>
              </a:extLst>
            </p:cNvPr>
            <p:cNvSpPr/>
            <p:nvPr/>
          </p:nvSpPr>
          <p:spPr>
            <a:xfrm>
              <a:off x="5772150" y="2778125"/>
              <a:ext cx="269875" cy="334010"/>
            </a:xfrm>
            <a:custGeom>
              <a:avLst/>
              <a:gdLst>
                <a:gd name="connsiteX0" fmla="*/ 248285 w 269875"/>
                <a:gd name="connsiteY0" fmla="*/ 164465 h 334010"/>
                <a:gd name="connsiteX1" fmla="*/ 269875 w 269875"/>
                <a:gd name="connsiteY1" fmla="*/ 224790 h 334010"/>
                <a:gd name="connsiteX2" fmla="*/ 254000 w 269875"/>
                <a:gd name="connsiteY2" fmla="*/ 278765 h 334010"/>
                <a:gd name="connsiteX3" fmla="*/ 206375 w 269875"/>
                <a:gd name="connsiteY3" fmla="*/ 318770 h 334010"/>
                <a:gd name="connsiteX4" fmla="*/ 127000 w 269875"/>
                <a:gd name="connsiteY4" fmla="*/ 334010 h 334010"/>
                <a:gd name="connsiteX5" fmla="*/ 58420 w 269875"/>
                <a:gd name="connsiteY5" fmla="*/ 325755 h 334010"/>
                <a:gd name="connsiteX6" fmla="*/ 0 w 269875"/>
                <a:gd name="connsiteY6" fmla="*/ 301625 h 334010"/>
                <a:gd name="connsiteX7" fmla="*/ 33655 w 269875"/>
                <a:gd name="connsiteY7" fmla="*/ 231775 h 334010"/>
                <a:gd name="connsiteX8" fmla="*/ 76835 w 269875"/>
                <a:gd name="connsiteY8" fmla="*/ 252095 h 334010"/>
                <a:gd name="connsiteX9" fmla="*/ 124460 w 269875"/>
                <a:gd name="connsiteY9" fmla="*/ 259080 h 334010"/>
                <a:gd name="connsiteX10" fmla="*/ 162560 w 269875"/>
                <a:gd name="connsiteY10" fmla="*/ 250190 h 334010"/>
                <a:gd name="connsiteX11" fmla="*/ 176530 w 269875"/>
                <a:gd name="connsiteY11" fmla="*/ 224790 h 334010"/>
                <a:gd name="connsiteX12" fmla="*/ 126365 w 269875"/>
                <a:gd name="connsiteY12" fmla="*/ 193040 h 334010"/>
                <a:gd name="connsiteX13" fmla="*/ 87630 w 269875"/>
                <a:gd name="connsiteY13" fmla="*/ 193040 h 334010"/>
                <a:gd name="connsiteX14" fmla="*/ 87630 w 269875"/>
                <a:gd name="connsiteY14" fmla="*/ 134620 h 334010"/>
                <a:gd name="connsiteX15" fmla="*/ 146050 w 269875"/>
                <a:gd name="connsiteY15" fmla="*/ 71755 h 334010"/>
                <a:gd name="connsiteX16" fmla="*/ 17145 w 269875"/>
                <a:gd name="connsiteY16" fmla="*/ 71755 h 334010"/>
                <a:gd name="connsiteX17" fmla="*/ 17145 w 269875"/>
                <a:gd name="connsiteY17" fmla="*/ 0 h 334010"/>
                <a:gd name="connsiteX18" fmla="*/ 254000 w 269875"/>
                <a:gd name="connsiteY18" fmla="*/ 0 h 334010"/>
                <a:gd name="connsiteX19" fmla="*/ 254000 w 269875"/>
                <a:gd name="connsiteY19" fmla="*/ 57785 h 334010"/>
                <a:gd name="connsiteX20" fmla="*/ 186055 w 269875"/>
                <a:gd name="connsiteY20" fmla="*/ 130810 h 334010"/>
                <a:gd name="connsiteX21" fmla="*/ 248285 w 269875"/>
                <a:gd name="connsiteY21" fmla="*/ 164465 h 33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875" h="334010">
                  <a:moveTo>
                    <a:pt x="248285" y="164465"/>
                  </a:moveTo>
                  <a:cubicBezTo>
                    <a:pt x="262890" y="180975"/>
                    <a:pt x="269875" y="201295"/>
                    <a:pt x="269875" y="224790"/>
                  </a:cubicBezTo>
                  <a:cubicBezTo>
                    <a:pt x="269875" y="243840"/>
                    <a:pt x="264795" y="262255"/>
                    <a:pt x="254000" y="278765"/>
                  </a:cubicBezTo>
                  <a:cubicBezTo>
                    <a:pt x="243840" y="295275"/>
                    <a:pt x="227330" y="308610"/>
                    <a:pt x="206375" y="318770"/>
                  </a:cubicBezTo>
                  <a:cubicBezTo>
                    <a:pt x="184785" y="328930"/>
                    <a:pt x="158750" y="334010"/>
                    <a:pt x="127000" y="334010"/>
                  </a:cubicBezTo>
                  <a:cubicBezTo>
                    <a:pt x="104140" y="334010"/>
                    <a:pt x="81280" y="331470"/>
                    <a:pt x="58420" y="325755"/>
                  </a:cubicBezTo>
                  <a:cubicBezTo>
                    <a:pt x="35560" y="320040"/>
                    <a:pt x="16510" y="312420"/>
                    <a:pt x="0" y="301625"/>
                  </a:cubicBezTo>
                  <a:lnTo>
                    <a:pt x="33655" y="231775"/>
                  </a:lnTo>
                  <a:cubicBezTo>
                    <a:pt x="46355" y="240665"/>
                    <a:pt x="60960" y="247015"/>
                    <a:pt x="76835" y="252095"/>
                  </a:cubicBezTo>
                  <a:cubicBezTo>
                    <a:pt x="92710" y="256540"/>
                    <a:pt x="108585" y="259080"/>
                    <a:pt x="124460" y="259080"/>
                  </a:cubicBezTo>
                  <a:cubicBezTo>
                    <a:pt x="140335" y="259080"/>
                    <a:pt x="153035" y="255905"/>
                    <a:pt x="162560" y="250190"/>
                  </a:cubicBezTo>
                  <a:cubicBezTo>
                    <a:pt x="172085" y="244475"/>
                    <a:pt x="176530" y="235585"/>
                    <a:pt x="176530" y="224790"/>
                  </a:cubicBezTo>
                  <a:cubicBezTo>
                    <a:pt x="176530" y="203835"/>
                    <a:pt x="160020" y="193040"/>
                    <a:pt x="126365" y="193040"/>
                  </a:cubicBezTo>
                  <a:lnTo>
                    <a:pt x="87630" y="193040"/>
                  </a:lnTo>
                  <a:lnTo>
                    <a:pt x="87630" y="134620"/>
                  </a:lnTo>
                  <a:lnTo>
                    <a:pt x="146050" y="71755"/>
                  </a:lnTo>
                  <a:lnTo>
                    <a:pt x="17145" y="71755"/>
                  </a:lnTo>
                  <a:lnTo>
                    <a:pt x="17145" y="0"/>
                  </a:lnTo>
                  <a:lnTo>
                    <a:pt x="254000" y="0"/>
                  </a:lnTo>
                  <a:lnTo>
                    <a:pt x="254000" y="57785"/>
                  </a:lnTo>
                  <a:lnTo>
                    <a:pt x="186055" y="130810"/>
                  </a:lnTo>
                  <a:cubicBezTo>
                    <a:pt x="212725" y="136525"/>
                    <a:pt x="233680" y="147955"/>
                    <a:pt x="248285" y="164465"/>
                  </a:cubicBezTo>
                  <a:close/>
                </a:path>
              </a:pathLst>
            </a:custGeom>
            <a:solidFill>
              <a:srgbClr val="FFFFFF"/>
            </a:solidFill>
            <a:ln w="635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A15F210-FCB6-FCC2-C9FA-24839287A310}"/>
                </a:ext>
              </a:extLst>
            </p:cNvPr>
            <p:cNvSpPr/>
            <p:nvPr/>
          </p:nvSpPr>
          <p:spPr>
            <a:xfrm>
              <a:off x="6502400" y="2834004"/>
              <a:ext cx="312419" cy="327660"/>
            </a:xfrm>
            <a:custGeom>
              <a:avLst/>
              <a:gdLst>
                <a:gd name="connsiteX0" fmla="*/ 312420 w 312419"/>
                <a:gd name="connsiteY0" fmla="*/ 264795 h 327660"/>
                <a:gd name="connsiteX1" fmla="*/ 263525 w 312419"/>
                <a:gd name="connsiteY1" fmla="*/ 264795 h 327660"/>
                <a:gd name="connsiteX2" fmla="*/ 263525 w 312419"/>
                <a:gd name="connsiteY2" fmla="*/ 327660 h 327660"/>
                <a:gd name="connsiteX3" fmla="*/ 173355 w 312419"/>
                <a:gd name="connsiteY3" fmla="*/ 327660 h 327660"/>
                <a:gd name="connsiteX4" fmla="*/ 173355 w 312419"/>
                <a:gd name="connsiteY4" fmla="*/ 264795 h 327660"/>
                <a:gd name="connsiteX5" fmla="*/ 0 w 312419"/>
                <a:gd name="connsiteY5" fmla="*/ 264795 h 327660"/>
                <a:gd name="connsiteX6" fmla="*/ 0 w 312419"/>
                <a:gd name="connsiteY6" fmla="*/ 204470 h 327660"/>
                <a:gd name="connsiteX7" fmla="*/ 146685 w 312419"/>
                <a:gd name="connsiteY7" fmla="*/ 0 h 327660"/>
                <a:gd name="connsiteX8" fmla="*/ 242570 w 312419"/>
                <a:gd name="connsiteY8" fmla="*/ 0 h 327660"/>
                <a:gd name="connsiteX9" fmla="*/ 109220 w 312419"/>
                <a:gd name="connsiteY9" fmla="*/ 191135 h 327660"/>
                <a:gd name="connsiteX10" fmla="*/ 175895 w 312419"/>
                <a:gd name="connsiteY10" fmla="*/ 191135 h 327660"/>
                <a:gd name="connsiteX11" fmla="*/ 175895 w 312419"/>
                <a:gd name="connsiteY11" fmla="*/ 135255 h 327660"/>
                <a:gd name="connsiteX12" fmla="*/ 263525 w 312419"/>
                <a:gd name="connsiteY12" fmla="*/ 135255 h 327660"/>
                <a:gd name="connsiteX13" fmla="*/ 263525 w 312419"/>
                <a:gd name="connsiteY13" fmla="*/ 191135 h 327660"/>
                <a:gd name="connsiteX14" fmla="*/ 312420 w 312419"/>
                <a:gd name="connsiteY14" fmla="*/ 191135 h 327660"/>
                <a:gd name="connsiteX15" fmla="*/ 312420 w 312419"/>
                <a:gd name="connsiteY15" fmla="*/ 264795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419" h="327660">
                  <a:moveTo>
                    <a:pt x="312420" y="264795"/>
                  </a:moveTo>
                  <a:lnTo>
                    <a:pt x="263525" y="264795"/>
                  </a:lnTo>
                  <a:lnTo>
                    <a:pt x="263525" y="327660"/>
                  </a:lnTo>
                  <a:lnTo>
                    <a:pt x="173355" y="327660"/>
                  </a:lnTo>
                  <a:lnTo>
                    <a:pt x="173355" y="264795"/>
                  </a:lnTo>
                  <a:lnTo>
                    <a:pt x="0" y="264795"/>
                  </a:lnTo>
                  <a:lnTo>
                    <a:pt x="0" y="204470"/>
                  </a:lnTo>
                  <a:lnTo>
                    <a:pt x="146685" y="0"/>
                  </a:lnTo>
                  <a:lnTo>
                    <a:pt x="242570" y="0"/>
                  </a:lnTo>
                  <a:lnTo>
                    <a:pt x="109220" y="191135"/>
                  </a:lnTo>
                  <a:lnTo>
                    <a:pt x="175895" y="191135"/>
                  </a:lnTo>
                  <a:lnTo>
                    <a:pt x="175895" y="135255"/>
                  </a:lnTo>
                  <a:lnTo>
                    <a:pt x="263525" y="135255"/>
                  </a:lnTo>
                  <a:lnTo>
                    <a:pt x="263525" y="191135"/>
                  </a:lnTo>
                  <a:lnTo>
                    <a:pt x="312420" y="191135"/>
                  </a:lnTo>
                  <a:lnTo>
                    <a:pt x="312420" y="264795"/>
                  </a:lnTo>
                  <a:close/>
                </a:path>
              </a:pathLst>
            </a:custGeom>
            <a:solidFill>
              <a:srgbClr val="FFFFFF"/>
            </a:solid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B52C220-A222-B7D2-659F-8739103BFA1C}"/>
                </a:ext>
              </a:extLst>
            </p:cNvPr>
            <p:cNvSpPr/>
            <p:nvPr/>
          </p:nvSpPr>
          <p:spPr>
            <a:xfrm>
              <a:off x="5052695" y="2828925"/>
              <a:ext cx="270509" cy="333375"/>
            </a:xfrm>
            <a:custGeom>
              <a:avLst/>
              <a:gdLst>
                <a:gd name="connsiteX0" fmla="*/ 270510 w 270509"/>
                <a:gd name="connsiteY0" fmla="*/ 259715 h 333375"/>
                <a:gd name="connsiteX1" fmla="*/ 270510 w 270509"/>
                <a:gd name="connsiteY1" fmla="*/ 333375 h 333375"/>
                <a:gd name="connsiteX2" fmla="*/ 15875 w 270509"/>
                <a:gd name="connsiteY2" fmla="*/ 333375 h 333375"/>
                <a:gd name="connsiteX3" fmla="*/ 15875 w 270509"/>
                <a:gd name="connsiteY3" fmla="*/ 275590 h 333375"/>
                <a:gd name="connsiteX4" fmla="*/ 138430 w 270509"/>
                <a:gd name="connsiteY4" fmla="*/ 161290 h 333375"/>
                <a:gd name="connsiteX5" fmla="*/ 162560 w 270509"/>
                <a:gd name="connsiteY5" fmla="*/ 132715 h 333375"/>
                <a:gd name="connsiteX6" fmla="*/ 168910 w 270509"/>
                <a:gd name="connsiteY6" fmla="*/ 108585 h 333375"/>
                <a:gd name="connsiteX7" fmla="*/ 158115 w 270509"/>
                <a:gd name="connsiteY7" fmla="*/ 83820 h 333375"/>
                <a:gd name="connsiteX8" fmla="*/ 127000 w 270509"/>
                <a:gd name="connsiteY8" fmla="*/ 74930 h 333375"/>
                <a:gd name="connsiteX9" fmla="*/ 93345 w 270509"/>
                <a:gd name="connsiteY9" fmla="*/ 83185 h 333375"/>
                <a:gd name="connsiteX10" fmla="*/ 68580 w 270509"/>
                <a:gd name="connsiteY10" fmla="*/ 106680 h 333375"/>
                <a:gd name="connsiteX11" fmla="*/ 0 w 270509"/>
                <a:gd name="connsiteY11" fmla="*/ 68580 h 333375"/>
                <a:gd name="connsiteX12" fmla="*/ 53975 w 270509"/>
                <a:gd name="connsiteY12" fmla="*/ 18415 h 333375"/>
                <a:gd name="connsiteX13" fmla="*/ 135890 w 270509"/>
                <a:gd name="connsiteY13" fmla="*/ 0 h 333375"/>
                <a:gd name="connsiteX14" fmla="*/ 201930 w 270509"/>
                <a:gd name="connsiteY14" fmla="*/ 12065 h 333375"/>
                <a:gd name="connsiteX15" fmla="*/ 247015 w 270509"/>
                <a:gd name="connsiteY15" fmla="*/ 46990 h 333375"/>
                <a:gd name="connsiteX16" fmla="*/ 262890 w 270509"/>
                <a:gd name="connsiteY16" fmla="*/ 99695 h 333375"/>
                <a:gd name="connsiteX17" fmla="*/ 251460 w 270509"/>
                <a:gd name="connsiteY17" fmla="*/ 149860 h 333375"/>
                <a:gd name="connsiteX18" fmla="*/ 207010 w 270509"/>
                <a:gd name="connsiteY18" fmla="*/ 203200 h 333375"/>
                <a:gd name="connsiteX19" fmla="*/ 145415 w 270509"/>
                <a:gd name="connsiteY19" fmla="*/ 260350 h 333375"/>
                <a:gd name="connsiteX20" fmla="*/ 270510 w 270509"/>
                <a:gd name="connsiteY20" fmla="*/ 2603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509" h="333375">
                  <a:moveTo>
                    <a:pt x="270510" y="259715"/>
                  </a:moveTo>
                  <a:lnTo>
                    <a:pt x="270510" y="333375"/>
                  </a:lnTo>
                  <a:lnTo>
                    <a:pt x="15875" y="333375"/>
                  </a:lnTo>
                  <a:lnTo>
                    <a:pt x="15875" y="275590"/>
                  </a:lnTo>
                  <a:lnTo>
                    <a:pt x="138430" y="161290"/>
                  </a:lnTo>
                  <a:cubicBezTo>
                    <a:pt x="150495" y="149860"/>
                    <a:pt x="158115" y="140335"/>
                    <a:pt x="162560" y="132715"/>
                  </a:cubicBezTo>
                  <a:cubicBezTo>
                    <a:pt x="166370" y="124460"/>
                    <a:pt x="168910" y="116840"/>
                    <a:pt x="168910" y="108585"/>
                  </a:cubicBezTo>
                  <a:cubicBezTo>
                    <a:pt x="168910" y="97790"/>
                    <a:pt x="165100" y="89535"/>
                    <a:pt x="158115" y="83820"/>
                  </a:cubicBezTo>
                  <a:cubicBezTo>
                    <a:pt x="151130" y="78105"/>
                    <a:pt x="140335" y="74930"/>
                    <a:pt x="127000" y="74930"/>
                  </a:cubicBezTo>
                  <a:cubicBezTo>
                    <a:pt x="114935" y="74930"/>
                    <a:pt x="103505" y="77470"/>
                    <a:pt x="93345" y="83185"/>
                  </a:cubicBezTo>
                  <a:cubicBezTo>
                    <a:pt x="83185" y="88900"/>
                    <a:pt x="74930" y="96520"/>
                    <a:pt x="68580" y="106680"/>
                  </a:cubicBezTo>
                  <a:lnTo>
                    <a:pt x="0" y="68580"/>
                  </a:lnTo>
                  <a:cubicBezTo>
                    <a:pt x="12700" y="47625"/>
                    <a:pt x="30480" y="30480"/>
                    <a:pt x="53975" y="18415"/>
                  </a:cubicBezTo>
                  <a:cubicBezTo>
                    <a:pt x="76835" y="6350"/>
                    <a:pt x="104140" y="0"/>
                    <a:pt x="135890" y="0"/>
                  </a:cubicBezTo>
                  <a:cubicBezTo>
                    <a:pt x="160655" y="0"/>
                    <a:pt x="182880" y="3810"/>
                    <a:pt x="201930" y="12065"/>
                  </a:cubicBezTo>
                  <a:cubicBezTo>
                    <a:pt x="220980" y="20320"/>
                    <a:pt x="236220" y="31750"/>
                    <a:pt x="247015" y="46990"/>
                  </a:cubicBezTo>
                  <a:cubicBezTo>
                    <a:pt x="257810" y="62230"/>
                    <a:pt x="262890" y="79375"/>
                    <a:pt x="262890" y="99695"/>
                  </a:cubicBezTo>
                  <a:cubicBezTo>
                    <a:pt x="262890" y="117475"/>
                    <a:pt x="259080" y="133985"/>
                    <a:pt x="251460" y="149860"/>
                  </a:cubicBezTo>
                  <a:cubicBezTo>
                    <a:pt x="243840" y="165735"/>
                    <a:pt x="229235" y="183515"/>
                    <a:pt x="207010" y="203200"/>
                  </a:cubicBezTo>
                  <a:lnTo>
                    <a:pt x="145415" y="260350"/>
                  </a:lnTo>
                  <a:lnTo>
                    <a:pt x="270510" y="260350"/>
                  </a:lnTo>
                  <a:close/>
                </a:path>
              </a:pathLst>
            </a:custGeom>
            <a:solidFill>
              <a:srgbClr val="FFFFFF"/>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956353C-1730-F814-A40C-24BC44BAC91A}"/>
                </a:ext>
              </a:extLst>
            </p:cNvPr>
            <p:cNvSpPr/>
            <p:nvPr/>
          </p:nvSpPr>
          <p:spPr>
            <a:xfrm>
              <a:off x="7230109" y="3021329"/>
              <a:ext cx="269875" cy="333375"/>
            </a:xfrm>
            <a:custGeom>
              <a:avLst/>
              <a:gdLst>
                <a:gd name="connsiteX0" fmla="*/ 236855 w 269875"/>
                <a:gd name="connsiteY0" fmla="*/ 146685 h 333375"/>
                <a:gd name="connsiteX1" fmla="*/ 269875 w 269875"/>
                <a:gd name="connsiteY1" fmla="*/ 221615 h 333375"/>
                <a:gd name="connsiteX2" fmla="*/ 254000 w 269875"/>
                <a:gd name="connsiteY2" fmla="*/ 277495 h 333375"/>
                <a:gd name="connsiteX3" fmla="*/ 206375 w 269875"/>
                <a:gd name="connsiteY3" fmla="*/ 318135 h 333375"/>
                <a:gd name="connsiteX4" fmla="*/ 127000 w 269875"/>
                <a:gd name="connsiteY4" fmla="*/ 333375 h 333375"/>
                <a:gd name="connsiteX5" fmla="*/ 58420 w 269875"/>
                <a:gd name="connsiteY5" fmla="*/ 325120 h 333375"/>
                <a:gd name="connsiteX6" fmla="*/ 0 w 269875"/>
                <a:gd name="connsiteY6" fmla="*/ 300990 h 333375"/>
                <a:gd name="connsiteX7" fmla="*/ 33020 w 269875"/>
                <a:gd name="connsiteY7" fmla="*/ 231140 h 333375"/>
                <a:gd name="connsiteX8" fmla="*/ 76200 w 269875"/>
                <a:gd name="connsiteY8" fmla="*/ 251460 h 333375"/>
                <a:gd name="connsiteX9" fmla="*/ 123825 w 269875"/>
                <a:gd name="connsiteY9" fmla="*/ 258445 h 333375"/>
                <a:gd name="connsiteX10" fmla="*/ 161925 w 269875"/>
                <a:gd name="connsiteY10" fmla="*/ 249555 h 333375"/>
                <a:gd name="connsiteX11" fmla="*/ 175895 w 269875"/>
                <a:gd name="connsiteY11" fmla="*/ 224155 h 333375"/>
                <a:gd name="connsiteX12" fmla="*/ 161925 w 269875"/>
                <a:gd name="connsiteY12" fmla="*/ 199390 h 333375"/>
                <a:gd name="connsiteX13" fmla="*/ 112395 w 269875"/>
                <a:gd name="connsiteY13" fmla="*/ 191135 h 333375"/>
                <a:gd name="connsiteX14" fmla="*/ 23495 w 269875"/>
                <a:gd name="connsiteY14" fmla="*/ 191135 h 333375"/>
                <a:gd name="connsiteX15" fmla="*/ 40005 w 269875"/>
                <a:gd name="connsiteY15" fmla="*/ 0 h 333375"/>
                <a:gd name="connsiteX16" fmla="*/ 248285 w 269875"/>
                <a:gd name="connsiteY16" fmla="*/ 0 h 333375"/>
                <a:gd name="connsiteX17" fmla="*/ 248285 w 269875"/>
                <a:gd name="connsiteY17" fmla="*/ 71755 h 333375"/>
                <a:gd name="connsiteX18" fmla="*/ 116840 w 269875"/>
                <a:gd name="connsiteY18" fmla="*/ 71755 h 333375"/>
                <a:gd name="connsiteX19" fmla="*/ 112395 w 269875"/>
                <a:gd name="connsiteY19" fmla="*/ 119380 h 333375"/>
                <a:gd name="connsiteX20" fmla="*/ 134620 w 269875"/>
                <a:gd name="connsiteY20" fmla="*/ 119380 h 333375"/>
                <a:gd name="connsiteX21" fmla="*/ 236855 w 269875"/>
                <a:gd name="connsiteY21" fmla="*/ 14668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875" h="333375">
                  <a:moveTo>
                    <a:pt x="236855" y="146685"/>
                  </a:moveTo>
                  <a:cubicBezTo>
                    <a:pt x="259080" y="165100"/>
                    <a:pt x="269875" y="190500"/>
                    <a:pt x="269875" y="221615"/>
                  </a:cubicBezTo>
                  <a:cubicBezTo>
                    <a:pt x="269875" y="241935"/>
                    <a:pt x="264795" y="260350"/>
                    <a:pt x="254000" y="277495"/>
                  </a:cubicBezTo>
                  <a:cubicBezTo>
                    <a:pt x="243840" y="294640"/>
                    <a:pt x="227965" y="307975"/>
                    <a:pt x="206375" y="318135"/>
                  </a:cubicBezTo>
                  <a:cubicBezTo>
                    <a:pt x="184785" y="328295"/>
                    <a:pt x="158750" y="333375"/>
                    <a:pt x="127000" y="333375"/>
                  </a:cubicBezTo>
                  <a:cubicBezTo>
                    <a:pt x="104140" y="333375"/>
                    <a:pt x="81280" y="330835"/>
                    <a:pt x="58420" y="325120"/>
                  </a:cubicBezTo>
                  <a:cubicBezTo>
                    <a:pt x="35560" y="319405"/>
                    <a:pt x="16510" y="311785"/>
                    <a:pt x="0" y="300990"/>
                  </a:cubicBezTo>
                  <a:lnTo>
                    <a:pt x="33020" y="231140"/>
                  </a:lnTo>
                  <a:cubicBezTo>
                    <a:pt x="46355" y="240030"/>
                    <a:pt x="60325" y="246380"/>
                    <a:pt x="76200" y="251460"/>
                  </a:cubicBezTo>
                  <a:cubicBezTo>
                    <a:pt x="92075" y="255905"/>
                    <a:pt x="107950" y="258445"/>
                    <a:pt x="123825" y="258445"/>
                  </a:cubicBezTo>
                  <a:cubicBezTo>
                    <a:pt x="139700" y="258445"/>
                    <a:pt x="152400" y="255270"/>
                    <a:pt x="161925" y="249555"/>
                  </a:cubicBezTo>
                  <a:cubicBezTo>
                    <a:pt x="171450" y="243205"/>
                    <a:pt x="175895" y="234950"/>
                    <a:pt x="175895" y="224155"/>
                  </a:cubicBezTo>
                  <a:cubicBezTo>
                    <a:pt x="175895" y="213360"/>
                    <a:pt x="171450" y="205105"/>
                    <a:pt x="161925" y="199390"/>
                  </a:cubicBezTo>
                  <a:cubicBezTo>
                    <a:pt x="152400" y="193675"/>
                    <a:pt x="135890" y="191135"/>
                    <a:pt x="112395" y="191135"/>
                  </a:cubicBezTo>
                  <a:lnTo>
                    <a:pt x="23495" y="191135"/>
                  </a:lnTo>
                  <a:lnTo>
                    <a:pt x="40005" y="0"/>
                  </a:lnTo>
                  <a:lnTo>
                    <a:pt x="248285" y="0"/>
                  </a:lnTo>
                  <a:lnTo>
                    <a:pt x="248285" y="71755"/>
                  </a:lnTo>
                  <a:lnTo>
                    <a:pt x="116840" y="71755"/>
                  </a:lnTo>
                  <a:lnTo>
                    <a:pt x="112395" y="119380"/>
                  </a:lnTo>
                  <a:lnTo>
                    <a:pt x="134620" y="119380"/>
                  </a:lnTo>
                  <a:cubicBezTo>
                    <a:pt x="180975" y="118745"/>
                    <a:pt x="214630" y="127635"/>
                    <a:pt x="236855" y="146685"/>
                  </a:cubicBezTo>
                  <a:close/>
                </a:path>
              </a:pathLst>
            </a:custGeom>
            <a:solidFill>
              <a:srgbClr val="FFFFFF"/>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64E6BA1-6446-C8A8-0CDA-6408E1AA39A0}"/>
                </a:ext>
              </a:extLst>
            </p:cNvPr>
            <p:cNvSpPr/>
            <p:nvPr/>
          </p:nvSpPr>
          <p:spPr>
            <a:xfrm>
              <a:off x="4381500" y="3020060"/>
              <a:ext cx="153670" cy="327660"/>
            </a:xfrm>
            <a:custGeom>
              <a:avLst/>
              <a:gdLst>
                <a:gd name="connsiteX0" fmla="*/ 153670 w 153670"/>
                <a:gd name="connsiteY0" fmla="*/ 635 h 327660"/>
                <a:gd name="connsiteX1" fmla="*/ 153670 w 153670"/>
                <a:gd name="connsiteY1" fmla="*/ 327660 h 327660"/>
                <a:gd name="connsiteX2" fmla="*/ 60960 w 153670"/>
                <a:gd name="connsiteY2" fmla="*/ 327660 h 327660"/>
                <a:gd name="connsiteX3" fmla="*/ 60960 w 153670"/>
                <a:gd name="connsiteY3" fmla="*/ 71755 h 327660"/>
                <a:gd name="connsiteX4" fmla="*/ 0 w 153670"/>
                <a:gd name="connsiteY4" fmla="*/ 71755 h 327660"/>
                <a:gd name="connsiteX5" fmla="*/ 0 w 153670"/>
                <a:gd name="connsiteY5" fmla="*/ 0 h 327660"/>
                <a:gd name="connsiteX6" fmla="*/ 153670 w 153670"/>
                <a:gd name="connsiteY6" fmla="*/ 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0" h="327660">
                  <a:moveTo>
                    <a:pt x="153670" y="635"/>
                  </a:moveTo>
                  <a:lnTo>
                    <a:pt x="153670" y="327660"/>
                  </a:lnTo>
                  <a:lnTo>
                    <a:pt x="60960" y="327660"/>
                  </a:lnTo>
                  <a:lnTo>
                    <a:pt x="60960" y="71755"/>
                  </a:lnTo>
                  <a:lnTo>
                    <a:pt x="0" y="71755"/>
                  </a:lnTo>
                  <a:lnTo>
                    <a:pt x="0" y="0"/>
                  </a:lnTo>
                  <a:lnTo>
                    <a:pt x="153670" y="0"/>
                  </a:lnTo>
                  <a:close/>
                </a:path>
              </a:pathLst>
            </a:custGeom>
            <a:solidFill>
              <a:srgbClr val="FFFFFF"/>
            </a:solidFill>
            <a:ln w="6350" cap="flat">
              <a:noFill/>
              <a:prstDash val="solid"/>
              <a:miter/>
            </a:ln>
          </p:spPr>
          <p:txBody>
            <a:bodyPr rtlCol="0" anchor="ctr"/>
            <a:lstStyle/>
            <a:p>
              <a:endParaRPr lang="en-US"/>
            </a:p>
          </p:txBody>
        </p:sp>
      </p:grpSp>
      <p:sp>
        <p:nvSpPr>
          <p:cNvPr id="22" name="Freeform 21">
            <a:extLst>
              <a:ext uri="{FF2B5EF4-FFF2-40B4-BE49-F238E27FC236}">
                <a16:creationId xmlns:a16="http://schemas.microsoft.com/office/drawing/2014/main" id="{EA6E75CD-C3B7-599F-B05E-650AABB7E681}"/>
              </a:ext>
            </a:extLst>
          </p:cNvPr>
          <p:cNvSpPr/>
          <p:nvPr/>
        </p:nvSpPr>
        <p:spPr>
          <a:xfrm>
            <a:off x="1352145" y="4449746"/>
            <a:ext cx="492432" cy="563244"/>
          </a:xfrm>
          <a:custGeom>
            <a:avLst/>
            <a:gdLst>
              <a:gd name="connsiteX0" fmla="*/ 314663 w 468508"/>
              <a:gd name="connsiteY0" fmla="*/ 543560 h 563244"/>
              <a:gd name="connsiteX1" fmla="*/ 294978 w 468508"/>
              <a:gd name="connsiteY1" fmla="*/ 563245 h 563244"/>
              <a:gd name="connsiteX2" fmla="*/ 176233 w 468508"/>
              <a:gd name="connsiteY2" fmla="*/ 563245 h 563244"/>
              <a:gd name="connsiteX3" fmla="*/ 156548 w 468508"/>
              <a:gd name="connsiteY3" fmla="*/ 543560 h 563244"/>
              <a:gd name="connsiteX4" fmla="*/ 156548 w 468508"/>
              <a:gd name="connsiteY4" fmla="*/ 543560 h 563244"/>
              <a:gd name="connsiteX5" fmla="*/ 176233 w 468508"/>
              <a:gd name="connsiteY5" fmla="*/ 523875 h 563244"/>
              <a:gd name="connsiteX6" fmla="*/ 294978 w 468508"/>
              <a:gd name="connsiteY6" fmla="*/ 523875 h 563244"/>
              <a:gd name="connsiteX7" fmla="*/ 314663 w 468508"/>
              <a:gd name="connsiteY7" fmla="*/ 543560 h 563244"/>
              <a:gd name="connsiteX8" fmla="*/ 314663 w 468508"/>
              <a:gd name="connsiteY8" fmla="*/ 543560 h 563244"/>
              <a:gd name="connsiteX9" fmla="*/ 314663 w 468508"/>
              <a:gd name="connsiteY9" fmla="*/ 492125 h 563244"/>
              <a:gd name="connsiteX10" fmla="*/ 294978 w 468508"/>
              <a:gd name="connsiteY10" fmla="*/ 472440 h 563244"/>
              <a:gd name="connsiteX11" fmla="*/ 176233 w 468508"/>
              <a:gd name="connsiteY11" fmla="*/ 472440 h 563244"/>
              <a:gd name="connsiteX12" fmla="*/ 156548 w 468508"/>
              <a:gd name="connsiteY12" fmla="*/ 492125 h 563244"/>
              <a:gd name="connsiteX13" fmla="*/ 156548 w 468508"/>
              <a:gd name="connsiteY13" fmla="*/ 492125 h 563244"/>
              <a:gd name="connsiteX14" fmla="*/ 176233 w 468508"/>
              <a:gd name="connsiteY14" fmla="*/ 511810 h 563244"/>
              <a:gd name="connsiteX15" fmla="*/ 294978 w 468508"/>
              <a:gd name="connsiteY15" fmla="*/ 511810 h 563244"/>
              <a:gd name="connsiteX16" fmla="*/ 314663 w 468508"/>
              <a:gd name="connsiteY16" fmla="*/ 492125 h 563244"/>
              <a:gd name="connsiteX17" fmla="*/ 314663 w 468508"/>
              <a:gd name="connsiteY17" fmla="*/ 492125 h 563244"/>
              <a:gd name="connsiteX18" fmla="*/ 254338 w 468508"/>
              <a:gd name="connsiteY18" fmla="*/ 277495 h 563244"/>
              <a:gd name="connsiteX19" fmla="*/ 229573 w 468508"/>
              <a:gd name="connsiteY19" fmla="*/ 277495 h 563244"/>
              <a:gd name="connsiteX20" fmla="*/ 217508 w 468508"/>
              <a:gd name="connsiteY20" fmla="*/ 277495 h 563244"/>
              <a:gd name="connsiteX21" fmla="*/ 217508 w 468508"/>
              <a:gd name="connsiteY21" fmla="*/ 461010 h 563244"/>
              <a:gd name="connsiteX22" fmla="*/ 235288 w 468508"/>
              <a:gd name="connsiteY22" fmla="*/ 461010 h 563244"/>
              <a:gd name="connsiteX23" fmla="*/ 235288 w 468508"/>
              <a:gd name="connsiteY23" fmla="*/ 461010 h 563244"/>
              <a:gd name="connsiteX24" fmla="*/ 235923 w 468508"/>
              <a:gd name="connsiteY24" fmla="*/ 461010 h 563244"/>
              <a:gd name="connsiteX25" fmla="*/ 236558 w 468508"/>
              <a:gd name="connsiteY25" fmla="*/ 461010 h 563244"/>
              <a:gd name="connsiteX26" fmla="*/ 236558 w 468508"/>
              <a:gd name="connsiteY26" fmla="*/ 461010 h 563244"/>
              <a:gd name="connsiteX27" fmla="*/ 254338 w 468508"/>
              <a:gd name="connsiteY27" fmla="*/ 461010 h 563244"/>
              <a:gd name="connsiteX28" fmla="*/ 254338 w 468508"/>
              <a:gd name="connsiteY28" fmla="*/ 277495 h 563244"/>
              <a:gd name="connsiteX29" fmla="*/ 170518 w 468508"/>
              <a:gd name="connsiteY29" fmla="*/ 202565 h 563244"/>
              <a:gd name="connsiteX30" fmla="*/ 142578 w 468508"/>
              <a:gd name="connsiteY30" fmla="*/ 230505 h 563244"/>
              <a:gd name="connsiteX31" fmla="*/ 170518 w 468508"/>
              <a:gd name="connsiteY31" fmla="*/ 258445 h 563244"/>
              <a:gd name="connsiteX32" fmla="*/ 198458 w 468508"/>
              <a:gd name="connsiteY32" fmla="*/ 258445 h 563244"/>
              <a:gd name="connsiteX33" fmla="*/ 198458 w 468508"/>
              <a:gd name="connsiteY33" fmla="*/ 230505 h 563244"/>
              <a:gd name="connsiteX34" fmla="*/ 170518 w 468508"/>
              <a:gd name="connsiteY34" fmla="*/ 202565 h 563244"/>
              <a:gd name="connsiteX35" fmla="*/ 329268 w 468508"/>
              <a:gd name="connsiteY35" fmla="*/ 231140 h 563244"/>
              <a:gd name="connsiteX36" fmla="*/ 301328 w 468508"/>
              <a:gd name="connsiteY36" fmla="*/ 203200 h 563244"/>
              <a:gd name="connsiteX37" fmla="*/ 273388 w 468508"/>
              <a:gd name="connsiteY37" fmla="*/ 231140 h 563244"/>
              <a:gd name="connsiteX38" fmla="*/ 273388 w 468508"/>
              <a:gd name="connsiteY38" fmla="*/ 259080 h 563244"/>
              <a:gd name="connsiteX39" fmla="*/ 301328 w 468508"/>
              <a:gd name="connsiteY39" fmla="*/ 259080 h 563244"/>
              <a:gd name="connsiteX40" fmla="*/ 329268 w 468508"/>
              <a:gd name="connsiteY40" fmla="*/ 231140 h 563244"/>
              <a:gd name="connsiteX41" fmla="*/ 391498 w 468508"/>
              <a:gd name="connsiteY41" fmla="*/ 179705 h 563244"/>
              <a:gd name="connsiteX42" fmla="*/ 235923 w 468508"/>
              <a:gd name="connsiteY42" fmla="*/ 75565 h 563244"/>
              <a:gd name="connsiteX43" fmla="*/ 80348 w 468508"/>
              <a:gd name="connsiteY43" fmla="*/ 179705 h 563244"/>
              <a:gd name="connsiteX44" fmla="*/ 97493 w 468508"/>
              <a:gd name="connsiteY44" fmla="*/ 288925 h 563244"/>
              <a:gd name="connsiteX45" fmla="*/ 145118 w 468508"/>
              <a:gd name="connsiteY45" fmla="*/ 379095 h 563244"/>
              <a:gd name="connsiteX46" fmla="*/ 160358 w 468508"/>
              <a:gd name="connsiteY46" fmla="*/ 440690 h 563244"/>
              <a:gd name="connsiteX47" fmla="*/ 187663 w 468508"/>
              <a:gd name="connsiteY47" fmla="*/ 461010 h 563244"/>
              <a:gd name="connsiteX48" fmla="*/ 199093 w 468508"/>
              <a:gd name="connsiteY48" fmla="*/ 461010 h 563244"/>
              <a:gd name="connsiteX49" fmla="*/ 199093 w 468508"/>
              <a:gd name="connsiteY49" fmla="*/ 277495 h 563244"/>
              <a:gd name="connsiteX50" fmla="*/ 170518 w 468508"/>
              <a:gd name="connsiteY50" fmla="*/ 277495 h 563244"/>
              <a:gd name="connsiteX51" fmla="*/ 137498 w 468508"/>
              <a:gd name="connsiteY51" fmla="*/ 263525 h 563244"/>
              <a:gd name="connsiteX52" fmla="*/ 123528 w 468508"/>
              <a:gd name="connsiteY52" fmla="*/ 230505 h 563244"/>
              <a:gd name="connsiteX53" fmla="*/ 137498 w 468508"/>
              <a:gd name="connsiteY53" fmla="*/ 197485 h 563244"/>
              <a:gd name="connsiteX54" fmla="*/ 170518 w 468508"/>
              <a:gd name="connsiteY54" fmla="*/ 184150 h 563244"/>
              <a:gd name="connsiteX55" fmla="*/ 216873 w 468508"/>
              <a:gd name="connsiteY55" fmla="*/ 229870 h 563244"/>
              <a:gd name="connsiteX56" fmla="*/ 216873 w 468508"/>
              <a:gd name="connsiteY56" fmla="*/ 229870 h 563244"/>
              <a:gd name="connsiteX57" fmla="*/ 216873 w 468508"/>
              <a:gd name="connsiteY57" fmla="*/ 258445 h 563244"/>
              <a:gd name="connsiteX58" fmla="*/ 228938 w 468508"/>
              <a:gd name="connsiteY58" fmla="*/ 258445 h 563244"/>
              <a:gd name="connsiteX59" fmla="*/ 253703 w 468508"/>
              <a:gd name="connsiteY59" fmla="*/ 258445 h 563244"/>
              <a:gd name="connsiteX60" fmla="*/ 253703 w 468508"/>
              <a:gd name="connsiteY60" fmla="*/ 229870 h 563244"/>
              <a:gd name="connsiteX61" fmla="*/ 253703 w 468508"/>
              <a:gd name="connsiteY61" fmla="*/ 229870 h 563244"/>
              <a:gd name="connsiteX62" fmla="*/ 267038 w 468508"/>
              <a:gd name="connsiteY62" fmla="*/ 197485 h 563244"/>
              <a:gd name="connsiteX63" fmla="*/ 300058 w 468508"/>
              <a:gd name="connsiteY63" fmla="*/ 184150 h 563244"/>
              <a:gd name="connsiteX64" fmla="*/ 333078 w 468508"/>
              <a:gd name="connsiteY64" fmla="*/ 197485 h 563244"/>
              <a:gd name="connsiteX65" fmla="*/ 346413 w 468508"/>
              <a:gd name="connsiteY65" fmla="*/ 230505 h 563244"/>
              <a:gd name="connsiteX66" fmla="*/ 333078 w 468508"/>
              <a:gd name="connsiteY66" fmla="*/ 263525 h 563244"/>
              <a:gd name="connsiteX67" fmla="*/ 300058 w 468508"/>
              <a:gd name="connsiteY67" fmla="*/ 277495 h 563244"/>
              <a:gd name="connsiteX68" fmla="*/ 272118 w 468508"/>
              <a:gd name="connsiteY68" fmla="*/ 277495 h 563244"/>
              <a:gd name="connsiteX69" fmla="*/ 272118 w 468508"/>
              <a:gd name="connsiteY69" fmla="*/ 461010 h 563244"/>
              <a:gd name="connsiteX70" fmla="*/ 283548 w 468508"/>
              <a:gd name="connsiteY70" fmla="*/ 461010 h 563244"/>
              <a:gd name="connsiteX71" fmla="*/ 310853 w 468508"/>
              <a:gd name="connsiteY71" fmla="*/ 440690 h 563244"/>
              <a:gd name="connsiteX72" fmla="*/ 326093 w 468508"/>
              <a:gd name="connsiteY72" fmla="*/ 379095 h 563244"/>
              <a:gd name="connsiteX73" fmla="*/ 373718 w 468508"/>
              <a:gd name="connsiteY73" fmla="*/ 288925 h 563244"/>
              <a:gd name="connsiteX74" fmla="*/ 391498 w 468508"/>
              <a:gd name="connsiteY74" fmla="*/ 179705 h 563244"/>
              <a:gd name="connsiteX75" fmla="*/ 252433 w 468508"/>
              <a:gd name="connsiteY75" fmla="*/ 17145 h 563244"/>
              <a:gd name="connsiteX76" fmla="*/ 235288 w 468508"/>
              <a:gd name="connsiteY76" fmla="*/ 0 h 563244"/>
              <a:gd name="connsiteX77" fmla="*/ 235288 w 468508"/>
              <a:gd name="connsiteY77" fmla="*/ 0 h 563244"/>
              <a:gd name="connsiteX78" fmla="*/ 218143 w 468508"/>
              <a:gd name="connsiteY78" fmla="*/ 17145 h 563244"/>
              <a:gd name="connsiteX79" fmla="*/ 218143 w 468508"/>
              <a:gd name="connsiteY79" fmla="*/ 48895 h 563244"/>
              <a:gd name="connsiteX80" fmla="*/ 235288 w 468508"/>
              <a:gd name="connsiteY80" fmla="*/ 66040 h 563244"/>
              <a:gd name="connsiteX81" fmla="*/ 235288 w 468508"/>
              <a:gd name="connsiteY81" fmla="*/ 66040 h 563244"/>
              <a:gd name="connsiteX82" fmla="*/ 252433 w 468508"/>
              <a:gd name="connsiteY82" fmla="*/ 48895 h 563244"/>
              <a:gd name="connsiteX83" fmla="*/ 252433 w 468508"/>
              <a:gd name="connsiteY83" fmla="*/ 17145 h 563244"/>
              <a:gd name="connsiteX84" fmla="*/ 347683 w 468508"/>
              <a:gd name="connsiteY84" fmla="*/ 45720 h 563244"/>
              <a:gd name="connsiteX85" fmla="*/ 340698 w 468508"/>
              <a:gd name="connsiteY85" fmla="*/ 22860 h 563244"/>
              <a:gd name="connsiteX86" fmla="*/ 340698 w 468508"/>
              <a:gd name="connsiteY86" fmla="*/ 22860 h 563244"/>
              <a:gd name="connsiteX87" fmla="*/ 317203 w 468508"/>
              <a:gd name="connsiteY87" fmla="*/ 29845 h 563244"/>
              <a:gd name="connsiteX88" fmla="*/ 301963 w 468508"/>
              <a:gd name="connsiteY88" fmla="*/ 57785 h 563244"/>
              <a:gd name="connsiteX89" fmla="*/ 308948 w 468508"/>
              <a:gd name="connsiteY89" fmla="*/ 81280 h 563244"/>
              <a:gd name="connsiteX90" fmla="*/ 308948 w 468508"/>
              <a:gd name="connsiteY90" fmla="*/ 81280 h 563244"/>
              <a:gd name="connsiteX91" fmla="*/ 332443 w 468508"/>
              <a:gd name="connsiteY91" fmla="*/ 74295 h 563244"/>
              <a:gd name="connsiteX92" fmla="*/ 347683 w 468508"/>
              <a:gd name="connsiteY92" fmla="*/ 45720 h 563244"/>
              <a:gd name="connsiteX93" fmla="*/ 417533 w 468508"/>
              <a:gd name="connsiteY93" fmla="*/ 100965 h 563244"/>
              <a:gd name="connsiteX94" fmla="*/ 418803 w 468508"/>
              <a:gd name="connsiteY94" fmla="*/ 76835 h 563244"/>
              <a:gd name="connsiteX95" fmla="*/ 418803 w 468508"/>
              <a:gd name="connsiteY95" fmla="*/ 76835 h 563244"/>
              <a:gd name="connsiteX96" fmla="*/ 394673 w 468508"/>
              <a:gd name="connsiteY96" fmla="*/ 75565 h 563244"/>
              <a:gd name="connsiteX97" fmla="*/ 371178 w 468508"/>
              <a:gd name="connsiteY97" fmla="*/ 96520 h 563244"/>
              <a:gd name="connsiteX98" fmla="*/ 369908 w 468508"/>
              <a:gd name="connsiteY98" fmla="*/ 120650 h 563244"/>
              <a:gd name="connsiteX99" fmla="*/ 369908 w 468508"/>
              <a:gd name="connsiteY99" fmla="*/ 120650 h 563244"/>
              <a:gd name="connsiteX100" fmla="*/ 394038 w 468508"/>
              <a:gd name="connsiteY100" fmla="*/ 121920 h 563244"/>
              <a:gd name="connsiteX101" fmla="*/ 417533 w 468508"/>
              <a:gd name="connsiteY101" fmla="*/ 100965 h 563244"/>
              <a:gd name="connsiteX102" fmla="*/ 454363 w 468508"/>
              <a:gd name="connsiteY102" fmla="*/ 184785 h 563244"/>
              <a:gd name="connsiteX103" fmla="*/ 468333 w 468508"/>
              <a:gd name="connsiteY103" fmla="*/ 165100 h 563244"/>
              <a:gd name="connsiteX104" fmla="*/ 468333 w 468508"/>
              <a:gd name="connsiteY104" fmla="*/ 165100 h 563244"/>
              <a:gd name="connsiteX105" fmla="*/ 448648 w 468508"/>
              <a:gd name="connsiteY105" fmla="*/ 151130 h 563244"/>
              <a:gd name="connsiteX106" fmla="*/ 417533 w 468508"/>
              <a:gd name="connsiteY106" fmla="*/ 156845 h 563244"/>
              <a:gd name="connsiteX107" fmla="*/ 403563 w 468508"/>
              <a:gd name="connsiteY107" fmla="*/ 176530 h 563244"/>
              <a:gd name="connsiteX108" fmla="*/ 403563 w 468508"/>
              <a:gd name="connsiteY108" fmla="*/ 176530 h 563244"/>
              <a:gd name="connsiteX109" fmla="*/ 423248 w 468508"/>
              <a:gd name="connsiteY109" fmla="*/ 190500 h 563244"/>
              <a:gd name="connsiteX110" fmla="*/ 454363 w 468508"/>
              <a:gd name="connsiteY110" fmla="*/ 184785 h 563244"/>
              <a:gd name="connsiteX111" fmla="*/ 446743 w 468508"/>
              <a:gd name="connsiteY111" fmla="*/ 276225 h 563244"/>
              <a:gd name="connsiteX112" fmla="*/ 467063 w 468508"/>
              <a:gd name="connsiteY112" fmla="*/ 262890 h 563244"/>
              <a:gd name="connsiteX113" fmla="*/ 467063 w 468508"/>
              <a:gd name="connsiteY113" fmla="*/ 262890 h 563244"/>
              <a:gd name="connsiteX114" fmla="*/ 453728 w 468508"/>
              <a:gd name="connsiteY114" fmla="*/ 242570 h 563244"/>
              <a:gd name="connsiteX115" fmla="*/ 422613 w 468508"/>
              <a:gd name="connsiteY115" fmla="*/ 236220 h 563244"/>
              <a:gd name="connsiteX116" fmla="*/ 402293 w 468508"/>
              <a:gd name="connsiteY116" fmla="*/ 249555 h 563244"/>
              <a:gd name="connsiteX117" fmla="*/ 402293 w 468508"/>
              <a:gd name="connsiteY117" fmla="*/ 249555 h 563244"/>
              <a:gd name="connsiteX118" fmla="*/ 415628 w 468508"/>
              <a:gd name="connsiteY118" fmla="*/ 269875 h 563244"/>
              <a:gd name="connsiteX119" fmla="*/ 446743 w 468508"/>
              <a:gd name="connsiteY119" fmla="*/ 276225 h 563244"/>
              <a:gd name="connsiteX120" fmla="*/ 136228 w 468508"/>
              <a:gd name="connsiteY120" fmla="*/ 73025 h 563244"/>
              <a:gd name="connsiteX121" fmla="*/ 159723 w 468508"/>
              <a:gd name="connsiteY121" fmla="*/ 80010 h 563244"/>
              <a:gd name="connsiteX122" fmla="*/ 159723 w 468508"/>
              <a:gd name="connsiteY122" fmla="*/ 80010 h 563244"/>
              <a:gd name="connsiteX123" fmla="*/ 166708 w 468508"/>
              <a:gd name="connsiteY123" fmla="*/ 56515 h 563244"/>
              <a:gd name="connsiteX124" fmla="*/ 151468 w 468508"/>
              <a:gd name="connsiteY124" fmla="*/ 29210 h 563244"/>
              <a:gd name="connsiteX125" fmla="*/ 127973 w 468508"/>
              <a:gd name="connsiteY125" fmla="*/ 22225 h 563244"/>
              <a:gd name="connsiteX126" fmla="*/ 127973 w 468508"/>
              <a:gd name="connsiteY126" fmla="*/ 22225 h 563244"/>
              <a:gd name="connsiteX127" fmla="*/ 120988 w 468508"/>
              <a:gd name="connsiteY127" fmla="*/ 45085 h 563244"/>
              <a:gd name="connsiteX128" fmla="*/ 136228 w 468508"/>
              <a:gd name="connsiteY128" fmla="*/ 73025 h 563244"/>
              <a:gd name="connsiteX129" fmla="*/ 74633 w 468508"/>
              <a:gd name="connsiteY129" fmla="*/ 121920 h 563244"/>
              <a:gd name="connsiteX130" fmla="*/ 98763 w 468508"/>
              <a:gd name="connsiteY130" fmla="*/ 120650 h 563244"/>
              <a:gd name="connsiteX131" fmla="*/ 98763 w 468508"/>
              <a:gd name="connsiteY131" fmla="*/ 120650 h 563244"/>
              <a:gd name="connsiteX132" fmla="*/ 97493 w 468508"/>
              <a:gd name="connsiteY132" fmla="*/ 96520 h 563244"/>
              <a:gd name="connsiteX133" fmla="*/ 73998 w 468508"/>
              <a:gd name="connsiteY133" fmla="*/ 75565 h 563244"/>
              <a:gd name="connsiteX134" fmla="*/ 49868 w 468508"/>
              <a:gd name="connsiteY134" fmla="*/ 76835 h 563244"/>
              <a:gd name="connsiteX135" fmla="*/ 49868 w 468508"/>
              <a:gd name="connsiteY135" fmla="*/ 76835 h 563244"/>
              <a:gd name="connsiteX136" fmla="*/ 51138 w 468508"/>
              <a:gd name="connsiteY136" fmla="*/ 100965 h 563244"/>
              <a:gd name="connsiteX137" fmla="*/ 74633 w 468508"/>
              <a:gd name="connsiteY137" fmla="*/ 121920 h 563244"/>
              <a:gd name="connsiteX138" fmla="*/ 45423 w 468508"/>
              <a:gd name="connsiteY138" fmla="*/ 190500 h 563244"/>
              <a:gd name="connsiteX139" fmla="*/ 65108 w 468508"/>
              <a:gd name="connsiteY139" fmla="*/ 176530 h 563244"/>
              <a:gd name="connsiteX140" fmla="*/ 65108 w 468508"/>
              <a:gd name="connsiteY140" fmla="*/ 176530 h 563244"/>
              <a:gd name="connsiteX141" fmla="*/ 51138 w 468508"/>
              <a:gd name="connsiteY141" fmla="*/ 156845 h 563244"/>
              <a:gd name="connsiteX142" fmla="*/ 20023 w 468508"/>
              <a:gd name="connsiteY142" fmla="*/ 151130 h 563244"/>
              <a:gd name="connsiteX143" fmla="*/ 338 w 468508"/>
              <a:gd name="connsiteY143" fmla="*/ 165100 h 563244"/>
              <a:gd name="connsiteX144" fmla="*/ 338 w 468508"/>
              <a:gd name="connsiteY144" fmla="*/ 165100 h 563244"/>
              <a:gd name="connsiteX145" fmla="*/ 14308 w 468508"/>
              <a:gd name="connsiteY145" fmla="*/ 184785 h 563244"/>
              <a:gd name="connsiteX146" fmla="*/ 45423 w 468508"/>
              <a:gd name="connsiteY146" fmla="*/ 190500 h 563244"/>
              <a:gd name="connsiteX147" fmla="*/ 53043 w 468508"/>
              <a:gd name="connsiteY147" fmla="*/ 269875 h 563244"/>
              <a:gd name="connsiteX148" fmla="*/ 66378 w 468508"/>
              <a:gd name="connsiteY148" fmla="*/ 249555 h 563244"/>
              <a:gd name="connsiteX149" fmla="*/ 66378 w 468508"/>
              <a:gd name="connsiteY149" fmla="*/ 249555 h 563244"/>
              <a:gd name="connsiteX150" fmla="*/ 46058 w 468508"/>
              <a:gd name="connsiteY150" fmla="*/ 236220 h 563244"/>
              <a:gd name="connsiteX151" fmla="*/ 14943 w 468508"/>
              <a:gd name="connsiteY151" fmla="*/ 242570 h 563244"/>
              <a:gd name="connsiteX152" fmla="*/ 1608 w 468508"/>
              <a:gd name="connsiteY152" fmla="*/ 262890 h 563244"/>
              <a:gd name="connsiteX153" fmla="*/ 1608 w 468508"/>
              <a:gd name="connsiteY153" fmla="*/ 262890 h 563244"/>
              <a:gd name="connsiteX154" fmla="*/ 21928 w 468508"/>
              <a:gd name="connsiteY154" fmla="*/ 276225 h 563244"/>
              <a:gd name="connsiteX155" fmla="*/ 53043 w 468508"/>
              <a:gd name="connsiteY155" fmla="*/ 269875 h 56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8508" h="563244">
                <a:moveTo>
                  <a:pt x="314663" y="543560"/>
                </a:moveTo>
                <a:cubicBezTo>
                  <a:pt x="314663" y="554355"/>
                  <a:pt x="305773" y="563245"/>
                  <a:pt x="294978" y="563245"/>
                </a:cubicBezTo>
                <a:lnTo>
                  <a:pt x="176233" y="563245"/>
                </a:lnTo>
                <a:cubicBezTo>
                  <a:pt x="165438" y="563245"/>
                  <a:pt x="156548" y="554355"/>
                  <a:pt x="156548" y="543560"/>
                </a:cubicBezTo>
                <a:lnTo>
                  <a:pt x="156548" y="543560"/>
                </a:lnTo>
                <a:cubicBezTo>
                  <a:pt x="156548" y="532765"/>
                  <a:pt x="165438" y="523875"/>
                  <a:pt x="176233" y="523875"/>
                </a:cubicBezTo>
                <a:lnTo>
                  <a:pt x="294978" y="523875"/>
                </a:lnTo>
                <a:cubicBezTo>
                  <a:pt x="305773" y="523875"/>
                  <a:pt x="314663" y="532765"/>
                  <a:pt x="314663" y="543560"/>
                </a:cubicBezTo>
                <a:lnTo>
                  <a:pt x="314663" y="543560"/>
                </a:lnTo>
                <a:close/>
                <a:moveTo>
                  <a:pt x="314663" y="492125"/>
                </a:moveTo>
                <a:cubicBezTo>
                  <a:pt x="314663" y="481330"/>
                  <a:pt x="305773" y="472440"/>
                  <a:pt x="294978" y="472440"/>
                </a:cubicBezTo>
                <a:lnTo>
                  <a:pt x="176233" y="472440"/>
                </a:lnTo>
                <a:cubicBezTo>
                  <a:pt x="165438" y="472440"/>
                  <a:pt x="156548" y="481330"/>
                  <a:pt x="156548" y="492125"/>
                </a:cubicBezTo>
                <a:lnTo>
                  <a:pt x="156548" y="492125"/>
                </a:lnTo>
                <a:cubicBezTo>
                  <a:pt x="156548" y="502920"/>
                  <a:pt x="165438" y="511810"/>
                  <a:pt x="176233" y="511810"/>
                </a:cubicBezTo>
                <a:lnTo>
                  <a:pt x="294978" y="511810"/>
                </a:lnTo>
                <a:cubicBezTo>
                  <a:pt x="305773" y="511810"/>
                  <a:pt x="314663" y="502920"/>
                  <a:pt x="314663" y="492125"/>
                </a:cubicBezTo>
                <a:lnTo>
                  <a:pt x="314663" y="492125"/>
                </a:lnTo>
                <a:close/>
                <a:moveTo>
                  <a:pt x="254338" y="277495"/>
                </a:moveTo>
                <a:lnTo>
                  <a:pt x="229573" y="277495"/>
                </a:lnTo>
                <a:lnTo>
                  <a:pt x="217508" y="277495"/>
                </a:lnTo>
                <a:lnTo>
                  <a:pt x="217508" y="461010"/>
                </a:lnTo>
                <a:cubicBezTo>
                  <a:pt x="223223" y="461010"/>
                  <a:pt x="229573" y="461010"/>
                  <a:pt x="235288" y="461010"/>
                </a:cubicBezTo>
                <a:cubicBezTo>
                  <a:pt x="235288" y="461010"/>
                  <a:pt x="235288" y="461010"/>
                  <a:pt x="235288" y="461010"/>
                </a:cubicBezTo>
                <a:cubicBezTo>
                  <a:pt x="235288" y="461010"/>
                  <a:pt x="235923" y="461010"/>
                  <a:pt x="235923" y="461010"/>
                </a:cubicBezTo>
                <a:cubicBezTo>
                  <a:pt x="235923" y="461010"/>
                  <a:pt x="236558" y="461010"/>
                  <a:pt x="236558" y="461010"/>
                </a:cubicBezTo>
                <a:cubicBezTo>
                  <a:pt x="236558" y="461010"/>
                  <a:pt x="236558" y="461010"/>
                  <a:pt x="236558" y="461010"/>
                </a:cubicBezTo>
                <a:cubicBezTo>
                  <a:pt x="242273" y="461010"/>
                  <a:pt x="248623" y="461010"/>
                  <a:pt x="254338" y="461010"/>
                </a:cubicBezTo>
                <a:lnTo>
                  <a:pt x="254338" y="277495"/>
                </a:lnTo>
                <a:close/>
                <a:moveTo>
                  <a:pt x="170518" y="202565"/>
                </a:moveTo>
                <a:cubicBezTo>
                  <a:pt x="155278" y="202565"/>
                  <a:pt x="142578" y="215265"/>
                  <a:pt x="142578" y="230505"/>
                </a:cubicBezTo>
                <a:cubicBezTo>
                  <a:pt x="142578" y="245745"/>
                  <a:pt x="155278" y="258445"/>
                  <a:pt x="170518" y="258445"/>
                </a:cubicBezTo>
                <a:lnTo>
                  <a:pt x="198458" y="258445"/>
                </a:lnTo>
                <a:lnTo>
                  <a:pt x="198458" y="230505"/>
                </a:lnTo>
                <a:cubicBezTo>
                  <a:pt x="198458" y="215265"/>
                  <a:pt x="185758" y="202565"/>
                  <a:pt x="170518" y="202565"/>
                </a:cubicBezTo>
                <a:close/>
                <a:moveTo>
                  <a:pt x="329268" y="231140"/>
                </a:moveTo>
                <a:cubicBezTo>
                  <a:pt x="329268" y="215265"/>
                  <a:pt x="316568" y="203200"/>
                  <a:pt x="301328" y="203200"/>
                </a:cubicBezTo>
                <a:cubicBezTo>
                  <a:pt x="285453" y="203200"/>
                  <a:pt x="273388" y="215900"/>
                  <a:pt x="273388" y="231140"/>
                </a:cubicBezTo>
                <a:lnTo>
                  <a:pt x="273388" y="259080"/>
                </a:lnTo>
                <a:lnTo>
                  <a:pt x="301328" y="259080"/>
                </a:lnTo>
                <a:cubicBezTo>
                  <a:pt x="316568" y="259080"/>
                  <a:pt x="329268" y="246380"/>
                  <a:pt x="329268" y="231140"/>
                </a:cubicBezTo>
                <a:close/>
                <a:moveTo>
                  <a:pt x="391498" y="179705"/>
                </a:moveTo>
                <a:cubicBezTo>
                  <a:pt x="378798" y="129540"/>
                  <a:pt x="319108" y="75565"/>
                  <a:pt x="235923" y="75565"/>
                </a:cubicBezTo>
                <a:cubicBezTo>
                  <a:pt x="152738" y="75565"/>
                  <a:pt x="93048" y="129540"/>
                  <a:pt x="80348" y="179705"/>
                </a:cubicBezTo>
                <a:cubicBezTo>
                  <a:pt x="70823" y="217805"/>
                  <a:pt x="79713" y="254000"/>
                  <a:pt x="97493" y="288925"/>
                </a:cubicBezTo>
                <a:cubicBezTo>
                  <a:pt x="114003" y="320675"/>
                  <a:pt x="131148" y="346710"/>
                  <a:pt x="145118" y="379095"/>
                </a:cubicBezTo>
                <a:cubicBezTo>
                  <a:pt x="152738" y="396875"/>
                  <a:pt x="155913" y="421640"/>
                  <a:pt x="160358" y="440690"/>
                </a:cubicBezTo>
                <a:cubicBezTo>
                  <a:pt x="163533" y="455295"/>
                  <a:pt x="169248" y="460375"/>
                  <a:pt x="187663" y="461010"/>
                </a:cubicBezTo>
                <a:cubicBezTo>
                  <a:pt x="191473" y="461010"/>
                  <a:pt x="195283" y="461010"/>
                  <a:pt x="199093" y="461010"/>
                </a:cubicBezTo>
                <a:lnTo>
                  <a:pt x="199093" y="277495"/>
                </a:lnTo>
                <a:lnTo>
                  <a:pt x="170518" y="277495"/>
                </a:lnTo>
                <a:cubicBezTo>
                  <a:pt x="157818" y="277495"/>
                  <a:pt x="146388" y="272415"/>
                  <a:pt x="137498" y="263525"/>
                </a:cubicBezTo>
                <a:cubicBezTo>
                  <a:pt x="128608" y="254635"/>
                  <a:pt x="123528" y="243205"/>
                  <a:pt x="123528" y="230505"/>
                </a:cubicBezTo>
                <a:cubicBezTo>
                  <a:pt x="123528" y="217805"/>
                  <a:pt x="128608" y="206375"/>
                  <a:pt x="137498" y="197485"/>
                </a:cubicBezTo>
                <a:cubicBezTo>
                  <a:pt x="146388" y="188595"/>
                  <a:pt x="157818" y="184150"/>
                  <a:pt x="170518" y="184150"/>
                </a:cubicBezTo>
                <a:cubicBezTo>
                  <a:pt x="195918" y="184150"/>
                  <a:pt x="216873" y="204470"/>
                  <a:pt x="216873" y="229870"/>
                </a:cubicBezTo>
                <a:lnTo>
                  <a:pt x="216873" y="229870"/>
                </a:lnTo>
                <a:lnTo>
                  <a:pt x="216873" y="258445"/>
                </a:lnTo>
                <a:lnTo>
                  <a:pt x="228938" y="258445"/>
                </a:lnTo>
                <a:lnTo>
                  <a:pt x="253703" y="258445"/>
                </a:lnTo>
                <a:lnTo>
                  <a:pt x="253703" y="229870"/>
                </a:lnTo>
                <a:lnTo>
                  <a:pt x="253703" y="229870"/>
                </a:lnTo>
                <a:cubicBezTo>
                  <a:pt x="253703" y="217805"/>
                  <a:pt x="258783" y="206375"/>
                  <a:pt x="267038" y="197485"/>
                </a:cubicBezTo>
                <a:cubicBezTo>
                  <a:pt x="275928" y="188595"/>
                  <a:pt x="287358" y="184150"/>
                  <a:pt x="300058" y="184150"/>
                </a:cubicBezTo>
                <a:cubicBezTo>
                  <a:pt x="312758" y="184150"/>
                  <a:pt x="324188" y="189230"/>
                  <a:pt x="333078" y="197485"/>
                </a:cubicBezTo>
                <a:cubicBezTo>
                  <a:pt x="341968" y="206375"/>
                  <a:pt x="346413" y="217805"/>
                  <a:pt x="346413" y="230505"/>
                </a:cubicBezTo>
                <a:cubicBezTo>
                  <a:pt x="346413" y="243205"/>
                  <a:pt x="341333" y="254635"/>
                  <a:pt x="333078" y="263525"/>
                </a:cubicBezTo>
                <a:cubicBezTo>
                  <a:pt x="324188" y="272415"/>
                  <a:pt x="312758" y="277495"/>
                  <a:pt x="300058" y="277495"/>
                </a:cubicBezTo>
                <a:lnTo>
                  <a:pt x="272118" y="277495"/>
                </a:lnTo>
                <a:lnTo>
                  <a:pt x="272118" y="461010"/>
                </a:lnTo>
                <a:cubicBezTo>
                  <a:pt x="275928" y="461010"/>
                  <a:pt x="279738" y="461010"/>
                  <a:pt x="283548" y="461010"/>
                </a:cubicBezTo>
                <a:cubicBezTo>
                  <a:pt x="301963" y="461010"/>
                  <a:pt x="307043" y="455930"/>
                  <a:pt x="310853" y="440690"/>
                </a:cubicBezTo>
                <a:cubicBezTo>
                  <a:pt x="315298" y="421640"/>
                  <a:pt x="317838" y="396875"/>
                  <a:pt x="326093" y="379095"/>
                </a:cubicBezTo>
                <a:cubicBezTo>
                  <a:pt x="340063" y="346710"/>
                  <a:pt x="357208" y="320675"/>
                  <a:pt x="373718" y="288925"/>
                </a:cubicBezTo>
                <a:cubicBezTo>
                  <a:pt x="392133" y="254000"/>
                  <a:pt x="401023" y="217805"/>
                  <a:pt x="391498" y="179705"/>
                </a:cubicBezTo>
                <a:close/>
                <a:moveTo>
                  <a:pt x="252433" y="17145"/>
                </a:moveTo>
                <a:cubicBezTo>
                  <a:pt x="252433" y="7620"/>
                  <a:pt x="244813" y="0"/>
                  <a:pt x="235288" y="0"/>
                </a:cubicBezTo>
                <a:lnTo>
                  <a:pt x="235288" y="0"/>
                </a:lnTo>
                <a:cubicBezTo>
                  <a:pt x="225763" y="0"/>
                  <a:pt x="218143" y="7620"/>
                  <a:pt x="218143" y="17145"/>
                </a:cubicBezTo>
                <a:lnTo>
                  <a:pt x="218143" y="48895"/>
                </a:lnTo>
                <a:cubicBezTo>
                  <a:pt x="218143" y="58420"/>
                  <a:pt x="225763" y="66040"/>
                  <a:pt x="235288" y="66040"/>
                </a:cubicBezTo>
                <a:lnTo>
                  <a:pt x="235288" y="66040"/>
                </a:lnTo>
                <a:cubicBezTo>
                  <a:pt x="244813" y="66040"/>
                  <a:pt x="252433" y="58420"/>
                  <a:pt x="252433" y="48895"/>
                </a:cubicBezTo>
                <a:lnTo>
                  <a:pt x="252433" y="17145"/>
                </a:lnTo>
                <a:close/>
                <a:moveTo>
                  <a:pt x="347683" y="45720"/>
                </a:moveTo>
                <a:cubicBezTo>
                  <a:pt x="352128" y="37465"/>
                  <a:pt x="348953" y="27305"/>
                  <a:pt x="340698" y="22860"/>
                </a:cubicBezTo>
                <a:lnTo>
                  <a:pt x="340698" y="22860"/>
                </a:lnTo>
                <a:cubicBezTo>
                  <a:pt x="332443" y="18415"/>
                  <a:pt x="322283" y="21590"/>
                  <a:pt x="317203" y="29845"/>
                </a:cubicBezTo>
                <a:lnTo>
                  <a:pt x="301963" y="57785"/>
                </a:lnTo>
                <a:cubicBezTo>
                  <a:pt x="297518" y="66040"/>
                  <a:pt x="300693" y="76200"/>
                  <a:pt x="308948" y="81280"/>
                </a:cubicBezTo>
                <a:lnTo>
                  <a:pt x="308948" y="81280"/>
                </a:lnTo>
                <a:cubicBezTo>
                  <a:pt x="317203" y="85725"/>
                  <a:pt x="327363" y="82550"/>
                  <a:pt x="332443" y="74295"/>
                </a:cubicBezTo>
                <a:lnTo>
                  <a:pt x="347683" y="45720"/>
                </a:lnTo>
                <a:close/>
                <a:moveTo>
                  <a:pt x="417533" y="100965"/>
                </a:moveTo>
                <a:cubicBezTo>
                  <a:pt x="424518" y="94615"/>
                  <a:pt x="425153" y="83820"/>
                  <a:pt x="418803" y="76835"/>
                </a:cubicBezTo>
                <a:lnTo>
                  <a:pt x="418803" y="76835"/>
                </a:lnTo>
                <a:cubicBezTo>
                  <a:pt x="412453" y="69850"/>
                  <a:pt x="401658" y="69215"/>
                  <a:pt x="394673" y="75565"/>
                </a:cubicBezTo>
                <a:lnTo>
                  <a:pt x="371178" y="96520"/>
                </a:lnTo>
                <a:cubicBezTo>
                  <a:pt x="364193" y="102870"/>
                  <a:pt x="363558" y="113665"/>
                  <a:pt x="369908" y="120650"/>
                </a:cubicBezTo>
                <a:lnTo>
                  <a:pt x="369908" y="120650"/>
                </a:lnTo>
                <a:cubicBezTo>
                  <a:pt x="376258" y="127635"/>
                  <a:pt x="387053" y="128270"/>
                  <a:pt x="394038" y="121920"/>
                </a:cubicBezTo>
                <a:lnTo>
                  <a:pt x="417533" y="100965"/>
                </a:lnTo>
                <a:close/>
                <a:moveTo>
                  <a:pt x="454363" y="184785"/>
                </a:moveTo>
                <a:cubicBezTo>
                  <a:pt x="463888" y="182880"/>
                  <a:pt x="469603" y="173990"/>
                  <a:pt x="468333" y="165100"/>
                </a:cubicBezTo>
                <a:lnTo>
                  <a:pt x="468333" y="165100"/>
                </a:lnTo>
                <a:cubicBezTo>
                  <a:pt x="466428" y="155575"/>
                  <a:pt x="457538" y="149860"/>
                  <a:pt x="448648" y="151130"/>
                </a:cubicBezTo>
                <a:lnTo>
                  <a:pt x="417533" y="156845"/>
                </a:lnTo>
                <a:cubicBezTo>
                  <a:pt x="408008" y="158750"/>
                  <a:pt x="402293" y="167640"/>
                  <a:pt x="403563" y="176530"/>
                </a:cubicBezTo>
                <a:lnTo>
                  <a:pt x="403563" y="176530"/>
                </a:lnTo>
                <a:cubicBezTo>
                  <a:pt x="405468" y="186055"/>
                  <a:pt x="414358" y="191770"/>
                  <a:pt x="423248" y="190500"/>
                </a:cubicBezTo>
                <a:lnTo>
                  <a:pt x="454363" y="184785"/>
                </a:lnTo>
                <a:close/>
                <a:moveTo>
                  <a:pt x="446743" y="276225"/>
                </a:moveTo>
                <a:cubicBezTo>
                  <a:pt x="456268" y="278130"/>
                  <a:pt x="465158" y="272415"/>
                  <a:pt x="467063" y="262890"/>
                </a:cubicBezTo>
                <a:lnTo>
                  <a:pt x="467063" y="262890"/>
                </a:lnTo>
                <a:cubicBezTo>
                  <a:pt x="468968" y="253365"/>
                  <a:pt x="463253" y="244475"/>
                  <a:pt x="453728" y="242570"/>
                </a:cubicBezTo>
                <a:lnTo>
                  <a:pt x="422613" y="236220"/>
                </a:lnTo>
                <a:cubicBezTo>
                  <a:pt x="413088" y="234315"/>
                  <a:pt x="404198" y="240030"/>
                  <a:pt x="402293" y="249555"/>
                </a:cubicBezTo>
                <a:lnTo>
                  <a:pt x="402293" y="249555"/>
                </a:lnTo>
                <a:cubicBezTo>
                  <a:pt x="400388" y="259080"/>
                  <a:pt x="406103" y="267970"/>
                  <a:pt x="415628" y="269875"/>
                </a:cubicBezTo>
                <a:lnTo>
                  <a:pt x="446743" y="276225"/>
                </a:lnTo>
                <a:close/>
                <a:moveTo>
                  <a:pt x="136228" y="73025"/>
                </a:moveTo>
                <a:cubicBezTo>
                  <a:pt x="140673" y="81280"/>
                  <a:pt x="150833" y="84455"/>
                  <a:pt x="159723" y="80010"/>
                </a:cubicBezTo>
                <a:lnTo>
                  <a:pt x="159723" y="80010"/>
                </a:lnTo>
                <a:cubicBezTo>
                  <a:pt x="167978" y="75565"/>
                  <a:pt x="171153" y="65405"/>
                  <a:pt x="166708" y="56515"/>
                </a:cubicBezTo>
                <a:lnTo>
                  <a:pt x="151468" y="29210"/>
                </a:lnTo>
                <a:cubicBezTo>
                  <a:pt x="147023" y="20955"/>
                  <a:pt x="136863" y="17780"/>
                  <a:pt x="127973" y="22225"/>
                </a:cubicBezTo>
                <a:lnTo>
                  <a:pt x="127973" y="22225"/>
                </a:lnTo>
                <a:cubicBezTo>
                  <a:pt x="119718" y="26670"/>
                  <a:pt x="116543" y="36830"/>
                  <a:pt x="120988" y="45085"/>
                </a:cubicBezTo>
                <a:lnTo>
                  <a:pt x="136228" y="73025"/>
                </a:lnTo>
                <a:close/>
                <a:moveTo>
                  <a:pt x="74633" y="121920"/>
                </a:moveTo>
                <a:cubicBezTo>
                  <a:pt x="81618" y="128270"/>
                  <a:pt x="92413" y="127635"/>
                  <a:pt x="98763" y="120650"/>
                </a:cubicBezTo>
                <a:lnTo>
                  <a:pt x="98763" y="120650"/>
                </a:lnTo>
                <a:cubicBezTo>
                  <a:pt x="105113" y="113665"/>
                  <a:pt x="104478" y="102870"/>
                  <a:pt x="97493" y="96520"/>
                </a:cubicBezTo>
                <a:lnTo>
                  <a:pt x="73998" y="75565"/>
                </a:lnTo>
                <a:cubicBezTo>
                  <a:pt x="67013" y="69215"/>
                  <a:pt x="56218" y="69850"/>
                  <a:pt x="49868" y="76835"/>
                </a:cubicBezTo>
                <a:lnTo>
                  <a:pt x="49868" y="76835"/>
                </a:lnTo>
                <a:cubicBezTo>
                  <a:pt x="43518" y="83820"/>
                  <a:pt x="44153" y="94615"/>
                  <a:pt x="51138" y="100965"/>
                </a:cubicBezTo>
                <a:lnTo>
                  <a:pt x="74633" y="121920"/>
                </a:lnTo>
                <a:close/>
                <a:moveTo>
                  <a:pt x="45423" y="190500"/>
                </a:moveTo>
                <a:cubicBezTo>
                  <a:pt x="54948" y="192405"/>
                  <a:pt x="63838" y="186055"/>
                  <a:pt x="65108" y="176530"/>
                </a:cubicBezTo>
                <a:lnTo>
                  <a:pt x="65108" y="176530"/>
                </a:lnTo>
                <a:cubicBezTo>
                  <a:pt x="67013" y="167005"/>
                  <a:pt x="60663" y="158115"/>
                  <a:pt x="51138" y="156845"/>
                </a:cubicBezTo>
                <a:lnTo>
                  <a:pt x="20023" y="151130"/>
                </a:lnTo>
                <a:cubicBezTo>
                  <a:pt x="10498" y="149225"/>
                  <a:pt x="1608" y="155575"/>
                  <a:pt x="338" y="165100"/>
                </a:cubicBezTo>
                <a:lnTo>
                  <a:pt x="338" y="165100"/>
                </a:lnTo>
                <a:cubicBezTo>
                  <a:pt x="-1567" y="174625"/>
                  <a:pt x="4783" y="183515"/>
                  <a:pt x="14308" y="184785"/>
                </a:cubicBezTo>
                <a:lnTo>
                  <a:pt x="45423" y="190500"/>
                </a:lnTo>
                <a:close/>
                <a:moveTo>
                  <a:pt x="53043" y="269875"/>
                </a:moveTo>
                <a:cubicBezTo>
                  <a:pt x="62568" y="267970"/>
                  <a:pt x="68283" y="259080"/>
                  <a:pt x="66378" y="249555"/>
                </a:cubicBezTo>
                <a:lnTo>
                  <a:pt x="66378" y="249555"/>
                </a:lnTo>
                <a:cubicBezTo>
                  <a:pt x="64473" y="240030"/>
                  <a:pt x="55583" y="234315"/>
                  <a:pt x="46058" y="236220"/>
                </a:cubicBezTo>
                <a:lnTo>
                  <a:pt x="14943" y="242570"/>
                </a:lnTo>
                <a:cubicBezTo>
                  <a:pt x="5418" y="244475"/>
                  <a:pt x="-297" y="253365"/>
                  <a:pt x="1608" y="262890"/>
                </a:cubicBezTo>
                <a:lnTo>
                  <a:pt x="1608" y="262890"/>
                </a:lnTo>
                <a:cubicBezTo>
                  <a:pt x="3513" y="272415"/>
                  <a:pt x="12403" y="278130"/>
                  <a:pt x="21928" y="276225"/>
                </a:cubicBezTo>
                <a:lnTo>
                  <a:pt x="53043" y="269875"/>
                </a:lnTo>
                <a:close/>
              </a:path>
            </a:pathLst>
          </a:custGeom>
          <a:solidFill>
            <a:schemeClr val="tx2"/>
          </a:solidFill>
          <a:ln w="635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EEC4800-95D2-CA08-8CF3-166690DAFA4D}"/>
              </a:ext>
            </a:extLst>
          </p:cNvPr>
          <p:cNvSpPr/>
          <p:nvPr/>
        </p:nvSpPr>
        <p:spPr>
          <a:xfrm>
            <a:off x="5516654" y="4562140"/>
            <a:ext cx="867310" cy="434340"/>
          </a:xfrm>
          <a:custGeom>
            <a:avLst/>
            <a:gdLst>
              <a:gd name="connsiteX0" fmla="*/ 598525 w 825173"/>
              <a:gd name="connsiteY0" fmla="*/ 408940 h 434340"/>
              <a:gd name="connsiteX1" fmla="*/ 561059 w 825173"/>
              <a:gd name="connsiteY1" fmla="*/ 421640 h 434340"/>
              <a:gd name="connsiteX2" fmla="*/ 423899 w 825173"/>
              <a:gd name="connsiteY2" fmla="*/ 434340 h 434340"/>
              <a:gd name="connsiteX3" fmla="*/ 286739 w 825173"/>
              <a:gd name="connsiteY3" fmla="*/ 421640 h 434340"/>
              <a:gd name="connsiteX4" fmla="*/ 249274 w 825173"/>
              <a:gd name="connsiteY4" fmla="*/ 408940 h 434340"/>
              <a:gd name="connsiteX5" fmla="*/ 233399 w 825173"/>
              <a:gd name="connsiteY5" fmla="*/ 342900 h 434340"/>
              <a:gd name="connsiteX6" fmla="*/ 310870 w 825173"/>
              <a:gd name="connsiteY6" fmla="*/ 292100 h 434340"/>
              <a:gd name="connsiteX7" fmla="*/ 349604 w 825173"/>
              <a:gd name="connsiteY7" fmla="*/ 276225 h 434340"/>
              <a:gd name="connsiteX8" fmla="*/ 362939 w 825173"/>
              <a:gd name="connsiteY8" fmla="*/ 224155 h 434340"/>
              <a:gd name="connsiteX9" fmla="*/ 314679 w 825173"/>
              <a:gd name="connsiteY9" fmla="*/ 94615 h 434340"/>
              <a:gd name="connsiteX10" fmla="*/ 394689 w 825173"/>
              <a:gd name="connsiteY10" fmla="*/ 3810 h 434340"/>
              <a:gd name="connsiteX11" fmla="*/ 424534 w 825173"/>
              <a:gd name="connsiteY11" fmla="*/ 0 h 434340"/>
              <a:gd name="connsiteX12" fmla="*/ 454379 w 825173"/>
              <a:gd name="connsiteY12" fmla="*/ 3810 h 434340"/>
              <a:gd name="connsiteX13" fmla="*/ 534389 w 825173"/>
              <a:gd name="connsiteY13" fmla="*/ 94615 h 434340"/>
              <a:gd name="connsiteX14" fmla="*/ 486129 w 825173"/>
              <a:gd name="connsiteY14" fmla="*/ 224155 h 434340"/>
              <a:gd name="connsiteX15" fmla="*/ 499464 w 825173"/>
              <a:gd name="connsiteY15" fmla="*/ 276225 h 434340"/>
              <a:gd name="connsiteX16" fmla="*/ 538200 w 825173"/>
              <a:gd name="connsiteY16" fmla="*/ 292100 h 434340"/>
              <a:gd name="connsiteX17" fmla="*/ 615670 w 825173"/>
              <a:gd name="connsiteY17" fmla="*/ 342900 h 434340"/>
              <a:gd name="connsiteX18" fmla="*/ 598525 w 825173"/>
              <a:gd name="connsiteY18" fmla="*/ 408940 h 434340"/>
              <a:gd name="connsiteX19" fmla="*/ 817600 w 825173"/>
              <a:gd name="connsiteY19" fmla="*/ 370840 h 434340"/>
              <a:gd name="connsiteX20" fmla="*/ 763625 w 825173"/>
              <a:gd name="connsiteY20" fmla="*/ 335280 h 434340"/>
              <a:gd name="connsiteX21" fmla="*/ 736954 w 825173"/>
              <a:gd name="connsiteY21" fmla="*/ 324485 h 434340"/>
              <a:gd name="connsiteX22" fmla="*/ 728064 w 825173"/>
              <a:gd name="connsiteY22" fmla="*/ 288290 h 434340"/>
              <a:gd name="connsiteX23" fmla="*/ 761720 w 825173"/>
              <a:gd name="connsiteY23" fmla="*/ 198120 h 434340"/>
              <a:gd name="connsiteX24" fmla="*/ 705839 w 825173"/>
              <a:gd name="connsiteY24" fmla="*/ 134620 h 434340"/>
              <a:gd name="connsiteX25" fmla="*/ 684884 w 825173"/>
              <a:gd name="connsiteY25" fmla="*/ 132080 h 434340"/>
              <a:gd name="connsiteX26" fmla="*/ 663929 w 825173"/>
              <a:gd name="connsiteY26" fmla="*/ 134620 h 434340"/>
              <a:gd name="connsiteX27" fmla="*/ 608050 w 825173"/>
              <a:gd name="connsiteY27" fmla="*/ 198120 h 434340"/>
              <a:gd name="connsiteX28" fmla="*/ 641704 w 825173"/>
              <a:gd name="connsiteY28" fmla="*/ 288290 h 434340"/>
              <a:gd name="connsiteX29" fmla="*/ 632814 w 825173"/>
              <a:gd name="connsiteY29" fmla="*/ 324485 h 434340"/>
              <a:gd name="connsiteX30" fmla="*/ 630909 w 825173"/>
              <a:gd name="connsiteY30" fmla="*/ 325120 h 434340"/>
              <a:gd name="connsiteX31" fmla="*/ 638529 w 825173"/>
              <a:gd name="connsiteY31" fmla="*/ 332105 h 434340"/>
              <a:gd name="connsiteX32" fmla="*/ 652500 w 825173"/>
              <a:gd name="connsiteY32" fmla="*/ 379730 h 434340"/>
              <a:gd name="connsiteX33" fmla="*/ 618209 w 825173"/>
              <a:gd name="connsiteY33" fmla="*/ 422275 h 434340"/>
              <a:gd name="connsiteX34" fmla="*/ 603604 w 825173"/>
              <a:gd name="connsiteY34" fmla="*/ 428625 h 434340"/>
              <a:gd name="connsiteX35" fmla="*/ 685520 w 825173"/>
              <a:gd name="connsiteY35" fmla="*/ 434340 h 434340"/>
              <a:gd name="connsiteX36" fmla="*/ 780770 w 825173"/>
              <a:gd name="connsiteY36" fmla="*/ 425450 h 434340"/>
              <a:gd name="connsiteX37" fmla="*/ 806804 w 825173"/>
              <a:gd name="connsiteY37" fmla="*/ 416560 h 434340"/>
              <a:gd name="connsiteX38" fmla="*/ 817600 w 825173"/>
              <a:gd name="connsiteY38" fmla="*/ 370840 h 434340"/>
              <a:gd name="connsiteX39" fmla="*/ 192124 w 825173"/>
              <a:gd name="connsiteY39" fmla="*/ 379730 h 434340"/>
              <a:gd name="connsiteX40" fmla="*/ 209270 w 825173"/>
              <a:gd name="connsiteY40" fmla="*/ 332105 h 434340"/>
              <a:gd name="connsiteX41" fmla="*/ 226414 w 825173"/>
              <a:gd name="connsiteY41" fmla="*/ 316230 h 434340"/>
              <a:gd name="connsiteX42" fmla="*/ 215620 w 825173"/>
              <a:gd name="connsiteY42" fmla="*/ 311785 h 434340"/>
              <a:gd name="connsiteX43" fmla="*/ 205459 w 825173"/>
              <a:gd name="connsiteY43" fmla="*/ 271780 h 434340"/>
              <a:gd name="connsiteX44" fmla="*/ 242289 w 825173"/>
              <a:gd name="connsiteY44" fmla="*/ 172085 h 434340"/>
              <a:gd name="connsiteX45" fmla="*/ 180695 w 825173"/>
              <a:gd name="connsiteY45" fmla="*/ 102235 h 434340"/>
              <a:gd name="connsiteX46" fmla="*/ 157834 w 825173"/>
              <a:gd name="connsiteY46" fmla="*/ 99060 h 434340"/>
              <a:gd name="connsiteX47" fmla="*/ 134974 w 825173"/>
              <a:gd name="connsiteY47" fmla="*/ 102235 h 434340"/>
              <a:gd name="connsiteX48" fmla="*/ 73379 w 825173"/>
              <a:gd name="connsiteY48" fmla="*/ 172085 h 434340"/>
              <a:gd name="connsiteX49" fmla="*/ 110209 w 825173"/>
              <a:gd name="connsiteY49" fmla="*/ 271780 h 434340"/>
              <a:gd name="connsiteX50" fmla="*/ 100049 w 825173"/>
              <a:gd name="connsiteY50" fmla="*/ 311785 h 434340"/>
              <a:gd name="connsiteX51" fmla="*/ 70204 w 825173"/>
              <a:gd name="connsiteY51" fmla="*/ 323850 h 434340"/>
              <a:gd name="connsiteX52" fmla="*/ 10514 w 825173"/>
              <a:gd name="connsiteY52" fmla="*/ 363220 h 434340"/>
              <a:gd name="connsiteX53" fmla="*/ 22579 w 825173"/>
              <a:gd name="connsiteY53" fmla="*/ 414020 h 434340"/>
              <a:gd name="connsiteX54" fmla="*/ 51789 w 825173"/>
              <a:gd name="connsiteY54" fmla="*/ 424180 h 434340"/>
              <a:gd name="connsiteX55" fmla="*/ 157834 w 825173"/>
              <a:gd name="connsiteY55" fmla="*/ 433705 h 434340"/>
              <a:gd name="connsiteX56" fmla="*/ 244195 w 825173"/>
              <a:gd name="connsiteY56" fmla="*/ 427990 h 434340"/>
              <a:gd name="connsiteX57" fmla="*/ 228954 w 825173"/>
              <a:gd name="connsiteY57" fmla="*/ 421640 h 434340"/>
              <a:gd name="connsiteX58" fmla="*/ 192124 w 825173"/>
              <a:gd name="connsiteY58" fmla="*/ 37973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25173" h="434340">
                <a:moveTo>
                  <a:pt x="598525" y="408940"/>
                </a:moveTo>
                <a:cubicBezTo>
                  <a:pt x="586459" y="414655"/>
                  <a:pt x="573759" y="418465"/>
                  <a:pt x="561059" y="421640"/>
                </a:cubicBezTo>
                <a:cubicBezTo>
                  <a:pt x="519149" y="431800"/>
                  <a:pt x="476604" y="433070"/>
                  <a:pt x="423899" y="434340"/>
                </a:cubicBezTo>
                <a:cubicBezTo>
                  <a:pt x="370559" y="433070"/>
                  <a:pt x="328014" y="431800"/>
                  <a:pt x="286739" y="421640"/>
                </a:cubicBezTo>
                <a:cubicBezTo>
                  <a:pt x="274039" y="418465"/>
                  <a:pt x="260704" y="414655"/>
                  <a:pt x="249274" y="408940"/>
                </a:cubicBezTo>
                <a:cubicBezTo>
                  <a:pt x="213714" y="391795"/>
                  <a:pt x="213079" y="362585"/>
                  <a:pt x="233399" y="342900"/>
                </a:cubicBezTo>
                <a:cubicBezTo>
                  <a:pt x="255624" y="320675"/>
                  <a:pt x="282295" y="305435"/>
                  <a:pt x="310870" y="292100"/>
                </a:cubicBezTo>
                <a:cubicBezTo>
                  <a:pt x="323570" y="286385"/>
                  <a:pt x="336270" y="281305"/>
                  <a:pt x="349604" y="276225"/>
                </a:cubicBezTo>
                <a:cubicBezTo>
                  <a:pt x="373734" y="266700"/>
                  <a:pt x="380720" y="242570"/>
                  <a:pt x="362939" y="224155"/>
                </a:cubicBezTo>
                <a:cubicBezTo>
                  <a:pt x="326745" y="187325"/>
                  <a:pt x="312774" y="143510"/>
                  <a:pt x="314679" y="94615"/>
                </a:cubicBezTo>
                <a:cubicBezTo>
                  <a:pt x="316584" y="43180"/>
                  <a:pt x="347064" y="15240"/>
                  <a:pt x="394689" y="3810"/>
                </a:cubicBezTo>
                <a:cubicBezTo>
                  <a:pt x="404849" y="1270"/>
                  <a:pt x="415009" y="0"/>
                  <a:pt x="424534" y="0"/>
                </a:cubicBezTo>
                <a:cubicBezTo>
                  <a:pt x="434059" y="0"/>
                  <a:pt x="444220" y="1270"/>
                  <a:pt x="454379" y="3810"/>
                </a:cubicBezTo>
                <a:cubicBezTo>
                  <a:pt x="502004" y="15240"/>
                  <a:pt x="532484" y="43180"/>
                  <a:pt x="534389" y="94615"/>
                </a:cubicBezTo>
                <a:cubicBezTo>
                  <a:pt x="536295" y="143510"/>
                  <a:pt x="522324" y="188595"/>
                  <a:pt x="486129" y="224155"/>
                </a:cubicBezTo>
                <a:cubicBezTo>
                  <a:pt x="467714" y="241935"/>
                  <a:pt x="475334" y="266700"/>
                  <a:pt x="499464" y="276225"/>
                </a:cubicBezTo>
                <a:cubicBezTo>
                  <a:pt x="512164" y="281305"/>
                  <a:pt x="525500" y="286385"/>
                  <a:pt x="538200" y="292100"/>
                </a:cubicBezTo>
                <a:cubicBezTo>
                  <a:pt x="566775" y="305435"/>
                  <a:pt x="593445" y="320675"/>
                  <a:pt x="615670" y="342900"/>
                </a:cubicBezTo>
                <a:cubicBezTo>
                  <a:pt x="628370" y="356235"/>
                  <a:pt x="634720" y="391795"/>
                  <a:pt x="598525" y="408940"/>
                </a:cubicBezTo>
                <a:close/>
                <a:moveTo>
                  <a:pt x="817600" y="370840"/>
                </a:moveTo>
                <a:cubicBezTo>
                  <a:pt x="802359" y="355600"/>
                  <a:pt x="783309" y="344805"/>
                  <a:pt x="763625" y="335280"/>
                </a:cubicBezTo>
                <a:cubicBezTo>
                  <a:pt x="754734" y="331470"/>
                  <a:pt x="745845" y="327660"/>
                  <a:pt x="736954" y="324485"/>
                </a:cubicBezTo>
                <a:cubicBezTo>
                  <a:pt x="720445" y="318135"/>
                  <a:pt x="715364" y="300990"/>
                  <a:pt x="728064" y="288290"/>
                </a:cubicBezTo>
                <a:cubicBezTo>
                  <a:pt x="753464" y="263525"/>
                  <a:pt x="762989" y="232410"/>
                  <a:pt x="761720" y="198120"/>
                </a:cubicBezTo>
                <a:cubicBezTo>
                  <a:pt x="760450" y="161925"/>
                  <a:pt x="739495" y="142875"/>
                  <a:pt x="705839" y="134620"/>
                </a:cubicBezTo>
                <a:cubicBezTo>
                  <a:pt x="698854" y="132715"/>
                  <a:pt x="691870" y="132080"/>
                  <a:pt x="684884" y="132080"/>
                </a:cubicBezTo>
                <a:cubicBezTo>
                  <a:pt x="677900" y="132080"/>
                  <a:pt x="670914" y="132715"/>
                  <a:pt x="663929" y="134620"/>
                </a:cubicBezTo>
                <a:cubicBezTo>
                  <a:pt x="630909" y="142875"/>
                  <a:pt x="609954" y="161925"/>
                  <a:pt x="608050" y="198120"/>
                </a:cubicBezTo>
                <a:cubicBezTo>
                  <a:pt x="606779" y="232410"/>
                  <a:pt x="616304" y="262890"/>
                  <a:pt x="641704" y="288290"/>
                </a:cubicBezTo>
                <a:cubicBezTo>
                  <a:pt x="654404" y="300990"/>
                  <a:pt x="649325" y="318135"/>
                  <a:pt x="632814" y="324485"/>
                </a:cubicBezTo>
                <a:cubicBezTo>
                  <a:pt x="632179" y="324485"/>
                  <a:pt x="631545" y="325120"/>
                  <a:pt x="630909" y="325120"/>
                </a:cubicBezTo>
                <a:cubicBezTo>
                  <a:pt x="633450" y="327660"/>
                  <a:pt x="635989" y="329565"/>
                  <a:pt x="638529" y="332105"/>
                </a:cubicBezTo>
                <a:cubicBezTo>
                  <a:pt x="649959" y="343535"/>
                  <a:pt x="655675" y="362585"/>
                  <a:pt x="652500" y="379730"/>
                </a:cubicBezTo>
                <a:cubicBezTo>
                  <a:pt x="649325" y="398145"/>
                  <a:pt x="637259" y="412750"/>
                  <a:pt x="618209" y="422275"/>
                </a:cubicBezTo>
                <a:cubicBezTo>
                  <a:pt x="613764" y="424815"/>
                  <a:pt x="608684" y="426720"/>
                  <a:pt x="603604" y="428625"/>
                </a:cubicBezTo>
                <a:cubicBezTo>
                  <a:pt x="628370" y="433070"/>
                  <a:pt x="654404" y="433705"/>
                  <a:pt x="685520" y="434340"/>
                </a:cubicBezTo>
                <a:cubicBezTo>
                  <a:pt x="722350" y="433705"/>
                  <a:pt x="752195" y="432435"/>
                  <a:pt x="780770" y="425450"/>
                </a:cubicBezTo>
                <a:cubicBezTo>
                  <a:pt x="789659" y="423545"/>
                  <a:pt x="798550" y="420370"/>
                  <a:pt x="806804" y="416560"/>
                </a:cubicBezTo>
                <a:cubicBezTo>
                  <a:pt x="831570" y="405130"/>
                  <a:pt x="827125" y="380365"/>
                  <a:pt x="817600" y="370840"/>
                </a:cubicBezTo>
                <a:close/>
                <a:moveTo>
                  <a:pt x="192124" y="379730"/>
                </a:moveTo>
                <a:cubicBezTo>
                  <a:pt x="189584" y="363220"/>
                  <a:pt x="195299" y="346075"/>
                  <a:pt x="209270" y="332105"/>
                </a:cubicBezTo>
                <a:cubicBezTo>
                  <a:pt x="214984" y="326390"/>
                  <a:pt x="220699" y="321310"/>
                  <a:pt x="226414" y="316230"/>
                </a:cubicBezTo>
                <a:cubicBezTo>
                  <a:pt x="222604" y="314960"/>
                  <a:pt x="219429" y="313690"/>
                  <a:pt x="215620" y="311785"/>
                </a:cubicBezTo>
                <a:cubicBezTo>
                  <a:pt x="197204" y="304800"/>
                  <a:pt x="191489" y="285750"/>
                  <a:pt x="205459" y="271780"/>
                </a:cubicBezTo>
                <a:cubicBezTo>
                  <a:pt x="233399" y="243840"/>
                  <a:pt x="244195" y="209550"/>
                  <a:pt x="242289" y="172085"/>
                </a:cubicBezTo>
                <a:cubicBezTo>
                  <a:pt x="241020" y="132080"/>
                  <a:pt x="217524" y="111125"/>
                  <a:pt x="180695" y="102235"/>
                </a:cubicBezTo>
                <a:cubicBezTo>
                  <a:pt x="173074" y="100330"/>
                  <a:pt x="164820" y="99060"/>
                  <a:pt x="157834" y="99060"/>
                </a:cubicBezTo>
                <a:cubicBezTo>
                  <a:pt x="150214" y="99060"/>
                  <a:pt x="142595" y="100330"/>
                  <a:pt x="134974" y="102235"/>
                </a:cubicBezTo>
                <a:cubicBezTo>
                  <a:pt x="98145" y="111125"/>
                  <a:pt x="74649" y="132715"/>
                  <a:pt x="73379" y="172085"/>
                </a:cubicBezTo>
                <a:cubicBezTo>
                  <a:pt x="72109" y="210185"/>
                  <a:pt x="82270" y="243840"/>
                  <a:pt x="110209" y="271780"/>
                </a:cubicBezTo>
                <a:cubicBezTo>
                  <a:pt x="124179" y="285750"/>
                  <a:pt x="118464" y="304800"/>
                  <a:pt x="100049" y="311785"/>
                </a:cubicBezTo>
                <a:cubicBezTo>
                  <a:pt x="89889" y="315595"/>
                  <a:pt x="79729" y="319405"/>
                  <a:pt x="70204" y="323850"/>
                </a:cubicBezTo>
                <a:cubicBezTo>
                  <a:pt x="47979" y="334010"/>
                  <a:pt x="27659" y="346075"/>
                  <a:pt x="10514" y="363220"/>
                </a:cubicBezTo>
                <a:cubicBezTo>
                  <a:pt x="-5361" y="379095"/>
                  <a:pt x="-4726" y="401320"/>
                  <a:pt x="22579" y="414020"/>
                </a:cubicBezTo>
                <a:cubicBezTo>
                  <a:pt x="31470" y="418465"/>
                  <a:pt x="41629" y="421640"/>
                  <a:pt x="51789" y="424180"/>
                </a:cubicBezTo>
                <a:cubicBezTo>
                  <a:pt x="83539" y="431800"/>
                  <a:pt x="116559" y="433070"/>
                  <a:pt x="157834" y="433705"/>
                </a:cubicBezTo>
                <a:cubicBezTo>
                  <a:pt x="190854" y="433070"/>
                  <a:pt x="218159" y="431800"/>
                  <a:pt x="244195" y="427990"/>
                </a:cubicBezTo>
                <a:cubicBezTo>
                  <a:pt x="239114" y="426085"/>
                  <a:pt x="234034" y="424180"/>
                  <a:pt x="228954" y="421640"/>
                </a:cubicBezTo>
                <a:cubicBezTo>
                  <a:pt x="208634" y="412115"/>
                  <a:pt x="195299" y="397510"/>
                  <a:pt x="192124" y="379730"/>
                </a:cubicBezTo>
                <a:close/>
              </a:path>
            </a:pathLst>
          </a:custGeom>
          <a:solidFill>
            <a:schemeClr val="accent4"/>
          </a:solidFill>
          <a:ln w="635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BE3CA8A-4E88-0EFE-FB66-AA81030E7EF8}"/>
              </a:ext>
            </a:extLst>
          </p:cNvPr>
          <p:cNvSpPr/>
          <p:nvPr/>
        </p:nvSpPr>
        <p:spPr>
          <a:xfrm>
            <a:off x="10503568" y="4490385"/>
            <a:ext cx="532606" cy="456565"/>
          </a:xfrm>
          <a:custGeom>
            <a:avLst/>
            <a:gdLst>
              <a:gd name="connsiteX0" fmla="*/ 344805 w 506730"/>
              <a:gd name="connsiteY0" fmla="*/ 60960 h 456565"/>
              <a:gd name="connsiteX1" fmla="*/ 314960 w 506730"/>
              <a:gd name="connsiteY1" fmla="*/ 60960 h 456565"/>
              <a:gd name="connsiteX2" fmla="*/ 282575 w 506730"/>
              <a:gd name="connsiteY2" fmla="*/ 28575 h 456565"/>
              <a:gd name="connsiteX3" fmla="*/ 225425 w 506730"/>
              <a:gd name="connsiteY3" fmla="*/ 28575 h 456565"/>
              <a:gd name="connsiteX4" fmla="*/ 193040 w 506730"/>
              <a:gd name="connsiteY4" fmla="*/ 60960 h 456565"/>
              <a:gd name="connsiteX5" fmla="*/ 163195 w 506730"/>
              <a:gd name="connsiteY5" fmla="*/ 60960 h 456565"/>
              <a:gd name="connsiteX6" fmla="*/ 218440 w 506730"/>
              <a:gd name="connsiteY6" fmla="*/ 0 h 456565"/>
              <a:gd name="connsiteX7" fmla="*/ 290830 w 506730"/>
              <a:gd name="connsiteY7" fmla="*/ 0 h 456565"/>
              <a:gd name="connsiteX8" fmla="*/ 344805 w 506730"/>
              <a:gd name="connsiteY8" fmla="*/ 60960 h 456565"/>
              <a:gd name="connsiteX9" fmla="*/ 76200 w 506730"/>
              <a:gd name="connsiteY9" fmla="*/ 254000 h 456565"/>
              <a:gd name="connsiteX10" fmla="*/ 203835 w 506730"/>
              <a:gd name="connsiteY10" fmla="*/ 254000 h 456565"/>
              <a:gd name="connsiteX11" fmla="*/ 203835 w 506730"/>
              <a:gd name="connsiteY11" fmla="*/ 235585 h 456565"/>
              <a:gd name="connsiteX12" fmla="*/ 227965 w 506730"/>
              <a:gd name="connsiteY12" fmla="*/ 210820 h 456565"/>
              <a:gd name="connsiteX13" fmla="*/ 277495 w 506730"/>
              <a:gd name="connsiteY13" fmla="*/ 210820 h 456565"/>
              <a:gd name="connsiteX14" fmla="*/ 301625 w 506730"/>
              <a:gd name="connsiteY14" fmla="*/ 235585 h 456565"/>
              <a:gd name="connsiteX15" fmla="*/ 301625 w 506730"/>
              <a:gd name="connsiteY15" fmla="*/ 254000 h 456565"/>
              <a:gd name="connsiteX16" fmla="*/ 429260 w 506730"/>
              <a:gd name="connsiteY16" fmla="*/ 254000 h 456565"/>
              <a:gd name="connsiteX17" fmla="*/ 506095 w 506730"/>
              <a:gd name="connsiteY17" fmla="*/ 181610 h 456565"/>
              <a:gd name="connsiteX18" fmla="*/ 506095 w 506730"/>
              <a:gd name="connsiteY18" fmla="*/ 141605 h 456565"/>
              <a:gd name="connsiteX19" fmla="*/ 447040 w 506730"/>
              <a:gd name="connsiteY19" fmla="*/ 73660 h 456565"/>
              <a:gd name="connsiteX20" fmla="*/ 418465 w 506730"/>
              <a:gd name="connsiteY20" fmla="*/ 73660 h 456565"/>
              <a:gd name="connsiteX21" fmla="*/ 405765 w 506730"/>
              <a:gd name="connsiteY21" fmla="*/ 73660 h 456565"/>
              <a:gd name="connsiteX22" fmla="*/ 384175 w 506730"/>
              <a:gd name="connsiteY22" fmla="*/ 73660 h 456565"/>
              <a:gd name="connsiteX23" fmla="*/ 361950 w 506730"/>
              <a:gd name="connsiteY23" fmla="*/ 73660 h 456565"/>
              <a:gd name="connsiteX24" fmla="*/ 346710 w 506730"/>
              <a:gd name="connsiteY24" fmla="*/ 73660 h 456565"/>
              <a:gd name="connsiteX25" fmla="*/ 311785 w 506730"/>
              <a:gd name="connsiteY25" fmla="*/ 73660 h 456565"/>
              <a:gd name="connsiteX26" fmla="*/ 194310 w 506730"/>
              <a:gd name="connsiteY26" fmla="*/ 73660 h 456565"/>
              <a:gd name="connsiteX27" fmla="*/ 159385 w 506730"/>
              <a:gd name="connsiteY27" fmla="*/ 73660 h 456565"/>
              <a:gd name="connsiteX28" fmla="*/ 118110 w 506730"/>
              <a:gd name="connsiteY28" fmla="*/ 73660 h 456565"/>
              <a:gd name="connsiteX29" fmla="*/ 96520 w 506730"/>
              <a:gd name="connsiteY29" fmla="*/ 73660 h 456565"/>
              <a:gd name="connsiteX30" fmla="*/ 78740 w 506730"/>
              <a:gd name="connsiteY30" fmla="*/ 73660 h 456565"/>
              <a:gd name="connsiteX31" fmla="*/ 59055 w 506730"/>
              <a:gd name="connsiteY31" fmla="*/ 73660 h 456565"/>
              <a:gd name="connsiteX32" fmla="*/ 0 w 506730"/>
              <a:gd name="connsiteY32" fmla="*/ 141605 h 456565"/>
              <a:gd name="connsiteX33" fmla="*/ 0 w 506730"/>
              <a:gd name="connsiteY33" fmla="*/ 181610 h 456565"/>
              <a:gd name="connsiteX34" fmla="*/ 76200 w 506730"/>
              <a:gd name="connsiteY34" fmla="*/ 254000 h 456565"/>
              <a:gd name="connsiteX35" fmla="*/ 429895 w 506730"/>
              <a:gd name="connsiteY35" fmla="*/ 274955 h 456565"/>
              <a:gd name="connsiteX36" fmla="*/ 302260 w 506730"/>
              <a:gd name="connsiteY36" fmla="*/ 274955 h 456565"/>
              <a:gd name="connsiteX37" fmla="*/ 302260 w 506730"/>
              <a:gd name="connsiteY37" fmla="*/ 293370 h 456565"/>
              <a:gd name="connsiteX38" fmla="*/ 278130 w 506730"/>
              <a:gd name="connsiteY38" fmla="*/ 318135 h 456565"/>
              <a:gd name="connsiteX39" fmla="*/ 228600 w 506730"/>
              <a:gd name="connsiteY39" fmla="*/ 318135 h 456565"/>
              <a:gd name="connsiteX40" fmla="*/ 204470 w 506730"/>
              <a:gd name="connsiteY40" fmla="*/ 293370 h 456565"/>
              <a:gd name="connsiteX41" fmla="*/ 204470 w 506730"/>
              <a:gd name="connsiteY41" fmla="*/ 274955 h 456565"/>
              <a:gd name="connsiteX42" fmla="*/ 76835 w 506730"/>
              <a:gd name="connsiteY42" fmla="*/ 274955 h 456565"/>
              <a:gd name="connsiteX43" fmla="*/ 0 w 506730"/>
              <a:gd name="connsiteY43" fmla="*/ 230505 h 456565"/>
              <a:gd name="connsiteX44" fmla="*/ 0 w 506730"/>
              <a:gd name="connsiteY44" fmla="*/ 388620 h 456565"/>
              <a:gd name="connsiteX45" fmla="*/ 59055 w 506730"/>
              <a:gd name="connsiteY45" fmla="*/ 456565 h 456565"/>
              <a:gd name="connsiteX46" fmla="*/ 78740 w 506730"/>
              <a:gd name="connsiteY46" fmla="*/ 456565 h 456565"/>
              <a:gd name="connsiteX47" fmla="*/ 96520 w 506730"/>
              <a:gd name="connsiteY47" fmla="*/ 456565 h 456565"/>
              <a:gd name="connsiteX48" fmla="*/ 118110 w 506730"/>
              <a:gd name="connsiteY48" fmla="*/ 456565 h 456565"/>
              <a:gd name="connsiteX49" fmla="*/ 384810 w 506730"/>
              <a:gd name="connsiteY49" fmla="*/ 456565 h 456565"/>
              <a:gd name="connsiteX50" fmla="*/ 406400 w 506730"/>
              <a:gd name="connsiteY50" fmla="*/ 456565 h 456565"/>
              <a:gd name="connsiteX51" fmla="*/ 419100 w 506730"/>
              <a:gd name="connsiteY51" fmla="*/ 456565 h 456565"/>
              <a:gd name="connsiteX52" fmla="*/ 447675 w 506730"/>
              <a:gd name="connsiteY52" fmla="*/ 456565 h 456565"/>
              <a:gd name="connsiteX53" fmla="*/ 506730 w 506730"/>
              <a:gd name="connsiteY53" fmla="*/ 388620 h 456565"/>
              <a:gd name="connsiteX54" fmla="*/ 506730 w 506730"/>
              <a:gd name="connsiteY54" fmla="*/ 230505 h 456565"/>
              <a:gd name="connsiteX55" fmla="*/ 429895 w 506730"/>
              <a:gd name="connsiteY55" fmla="*/ 274955 h 456565"/>
              <a:gd name="connsiteX56" fmla="*/ 276860 w 506730"/>
              <a:gd name="connsiteY56" fmla="*/ 229235 h 456565"/>
              <a:gd name="connsiteX57" fmla="*/ 229235 w 506730"/>
              <a:gd name="connsiteY57" fmla="*/ 229235 h 456565"/>
              <a:gd name="connsiteX58" fmla="*/ 220980 w 506730"/>
              <a:gd name="connsiteY58" fmla="*/ 238760 h 456565"/>
              <a:gd name="connsiteX59" fmla="*/ 220980 w 506730"/>
              <a:gd name="connsiteY59" fmla="*/ 250190 h 456565"/>
              <a:gd name="connsiteX60" fmla="*/ 220980 w 506730"/>
              <a:gd name="connsiteY60" fmla="*/ 257175 h 456565"/>
              <a:gd name="connsiteX61" fmla="*/ 220980 w 506730"/>
              <a:gd name="connsiteY61" fmla="*/ 272415 h 456565"/>
              <a:gd name="connsiteX62" fmla="*/ 220980 w 506730"/>
              <a:gd name="connsiteY62" fmla="*/ 278765 h 456565"/>
              <a:gd name="connsiteX63" fmla="*/ 220980 w 506730"/>
              <a:gd name="connsiteY63" fmla="*/ 290830 h 456565"/>
              <a:gd name="connsiteX64" fmla="*/ 229235 w 506730"/>
              <a:gd name="connsiteY64" fmla="*/ 300355 h 456565"/>
              <a:gd name="connsiteX65" fmla="*/ 276860 w 506730"/>
              <a:gd name="connsiteY65" fmla="*/ 300355 h 456565"/>
              <a:gd name="connsiteX66" fmla="*/ 285115 w 506730"/>
              <a:gd name="connsiteY66" fmla="*/ 290830 h 456565"/>
              <a:gd name="connsiteX67" fmla="*/ 285115 w 506730"/>
              <a:gd name="connsiteY67" fmla="*/ 278765 h 456565"/>
              <a:gd name="connsiteX68" fmla="*/ 285115 w 506730"/>
              <a:gd name="connsiteY68" fmla="*/ 272415 h 456565"/>
              <a:gd name="connsiteX69" fmla="*/ 285115 w 506730"/>
              <a:gd name="connsiteY69" fmla="*/ 257175 h 456565"/>
              <a:gd name="connsiteX70" fmla="*/ 285115 w 506730"/>
              <a:gd name="connsiteY70" fmla="*/ 250190 h 456565"/>
              <a:gd name="connsiteX71" fmla="*/ 285115 w 506730"/>
              <a:gd name="connsiteY71" fmla="*/ 238760 h 456565"/>
              <a:gd name="connsiteX72" fmla="*/ 276860 w 506730"/>
              <a:gd name="connsiteY72" fmla="*/ 229235 h 45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06730" h="456565">
                <a:moveTo>
                  <a:pt x="344805" y="60960"/>
                </a:moveTo>
                <a:lnTo>
                  <a:pt x="314960" y="60960"/>
                </a:lnTo>
                <a:cubicBezTo>
                  <a:pt x="313055" y="42545"/>
                  <a:pt x="299085" y="28575"/>
                  <a:pt x="282575" y="28575"/>
                </a:cubicBezTo>
                <a:lnTo>
                  <a:pt x="225425" y="28575"/>
                </a:lnTo>
                <a:cubicBezTo>
                  <a:pt x="208915" y="28575"/>
                  <a:pt x="194945" y="42545"/>
                  <a:pt x="193040" y="60960"/>
                </a:cubicBezTo>
                <a:lnTo>
                  <a:pt x="163195" y="60960"/>
                </a:lnTo>
                <a:cubicBezTo>
                  <a:pt x="164465" y="27305"/>
                  <a:pt x="188595" y="0"/>
                  <a:pt x="218440" y="0"/>
                </a:cubicBezTo>
                <a:lnTo>
                  <a:pt x="290830" y="0"/>
                </a:lnTo>
                <a:cubicBezTo>
                  <a:pt x="318770" y="0"/>
                  <a:pt x="343535" y="27305"/>
                  <a:pt x="344805" y="60960"/>
                </a:cubicBezTo>
                <a:close/>
                <a:moveTo>
                  <a:pt x="76200" y="254000"/>
                </a:moveTo>
                <a:lnTo>
                  <a:pt x="203835" y="254000"/>
                </a:lnTo>
                <a:lnTo>
                  <a:pt x="203835" y="235585"/>
                </a:lnTo>
                <a:cubicBezTo>
                  <a:pt x="203835" y="221615"/>
                  <a:pt x="214630" y="210820"/>
                  <a:pt x="227965" y="210820"/>
                </a:cubicBezTo>
                <a:lnTo>
                  <a:pt x="277495" y="210820"/>
                </a:lnTo>
                <a:cubicBezTo>
                  <a:pt x="290830" y="210820"/>
                  <a:pt x="301625" y="222250"/>
                  <a:pt x="301625" y="235585"/>
                </a:cubicBezTo>
                <a:lnTo>
                  <a:pt x="301625" y="254000"/>
                </a:lnTo>
                <a:lnTo>
                  <a:pt x="429260" y="254000"/>
                </a:lnTo>
                <a:cubicBezTo>
                  <a:pt x="467995" y="254000"/>
                  <a:pt x="499745" y="222885"/>
                  <a:pt x="506095" y="181610"/>
                </a:cubicBezTo>
                <a:lnTo>
                  <a:pt x="506095" y="141605"/>
                </a:lnTo>
                <a:cubicBezTo>
                  <a:pt x="506095" y="104140"/>
                  <a:pt x="479425" y="73660"/>
                  <a:pt x="447040" y="73660"/>
                </a:cubicBezTo>
                <a:lnTo>
                  <a:pt x="418465" y="73660"/>
                </a:lnTo>
                <a:lnTo>
                  <a:pt x="405765" y="73660"/>
                </a:lnTo>
                <a:lnTo>
                  <a:pt x="384175" y="73660"/>
                </a:lnTo>
                <a:lnTo>
                  <a:pt x="361950" y="73660"/>
                </a:lnTo>
                <a:lnTo>
                  <a:pt x="346710" y="73660"/>
                </a:lnTo>
                <a:lnTo>
                  <a:pt x="311785" y="73660"/>
                </a:lnTo>
                <a:lnTo>
                  <a:pt x="194310" y="73660"/>
                </a:lnTo>
                <a:lnTo>
                  <a:pt x="159385" y="73660"/>
                </a:lnTo>
                <a:lnTo>
                  <a:pt x="118110" y="73660"/>
                </a:lnTo>
                <a:lnTo>
                  <a:pt x="96520" y="73660"/>
                </a:lnTo>
                <a:lnTo>
                  <a:pt x="78740" y="73660"/>
                </a:lnTo>
                <a:lnTo>
                  <a:pt x="59055" y="73660"/>
                </a:lnTo>
                <a:cubicBezTo>
                  <a:pt x="26670" y="73660"/>
                  <a:pt x="0" y="104140"/>
                  <a:pt x="0" y="141605"/>
                </a:cubicBezTo>
                <a:lnTo>
                  <a:pt x="0" y="181610"/>
                </a:lnTo>
                <a:cubicBezTo>
                  <a:pt x="5715" y="222250"/>
                  <a:pt x="38100" y="254000"/>
                  <a:pt x="76200" y="254000"/>
                </a:cubicBezTo>
                <a:close/>
                <a:moveTo>
                  <a:pt x="429895" y="274955"/>
                </a:moveTo>
                <a:lnTo>
                  <a:pt x="302260" y="274955"/>
                </a:lnTo>
                <a:lnTo>
                  <a:pt x="302260" y="293370"/>
                </a:lnTo>
                <a:cubicBezTo>
                  <a:pt x="302260" y="307340"/>
                  <a:pt x="291465" y="318135"/>
                  <a:pt x="278130" y="318135"/>
                </a:cubicBezTo>
                <a:lnTo>
                  <a:pt x="228600" y="318135"/>
                </a:lnTo>
                <a:cubicBezTo>
                  <a:pt x="215265" y="318135"/>
                  <a:pt x="204470" y="306705"/>
                  <a:pt x="204470" y="293370"/>
                </a:cubicBezTo>
                <a:lnTo>
                  <a:pt x="204470" y="274955"/>
                </a:lnTo>
                <a:lnTo>
                  <a:pt x="76835" y="274955"/>
                </a:lnTo>
                <a:cubicBezTo>
                  <a:pt x="45085" y="274955"/>
                  <a:pt x="17145" y="257175"/>
                  <a:pt x="0" y="230505"/>
                </a:cubicBezTo>
                <a:lnTo>
                  <a:pt x="0" y="388620"/>
                </a:lnTo>
                <a:cubicBezTo>
                  <a:pt x="0" y="426085"/>
                  <a:pt x="26670" y="456565"/>
                  <a:pt x="59055" y="456565"/>
                </a:cubicBezTo>
                <a:lnTo>
                  <a:pt x="78740" y="456565"/>
                </a:lnTo>
                <a:lnTo>
                  <a:pt x="96520" y="456565"/>
                </a:lnTo>
                <a:lnTo>
                  <a:pt x="118110" y="456565"/>
                </a:lnTo>
                <a:lnTo>
                  <a:pt x="384810" y="456565"/>
                </a:lnTo>
                <a:lnTo>
                  <a:pt x="406400" y="456565"/>
                </a:lnTo>
                <a:lnTo>
                  <a:pt x="419100" y="456565"/>
                </a:lnTo>
                <a:lnTo>
                  <a:pt x="447675" y="456565"/>
                </a:lnTo>
                <a:cubicBezTo>
                  <a:pt x="480060" y="456565"/>
                  <a:pt x="506730" y="426085"/>
                  <a:pt x="506730" y="388620"/>
                </a:cubicBezTo>
                <a:lnTo>
                  <a:pt x="506730" y="230505"/>
                </a:lnTo>
                <a:cubicBezTo>
                  <a:pt x="490220" y="257175"/>
                  <a:pt x="461645" y="274955"/>
                  <a:pt x="429895" y="274955"/>
                </a:cubicBezTo>
                <a:close/>
                <a:moveTo>
                  <a:pt x="276860" y="229235"/>
                </a:moveTo>
                <a:lnTo>
                  <a:pt x="229235" y="229235"/>
                </a:lnTo>
                <a:cubicBezTo>
                  <a:pt x="224790" y="229235"/>
                  <a:pt x="220980" y="233680"/>
                  <a:pt x="220980" y="238760"/>
                </a:cubicBezTo>
                <a:lnTo>
                  <a:pt x="220980" y="250190"/>
                </a:lnTo>
                <a:lnTo>
                  <a:pt x="220980" y="257175"/>
                </a:lnTo>
                <a:lnTo>
                  <a:pt x="220980" y="272415"/>
                </a:lnTo>
                <a:lnTo>
                  <a:pt x="220980" y="278765"/>
                </a:lnTo>
                <a:lnTo>
                  <a:pt x="220980" y="290830"/>
                </a:lnTo>
                <a:cubicBezTo>
                  <a:pt x="220980" y="295910"/>
                  <a:pt x="224790" y="300355"/>
                  <a:pt x="229235" y="300355"/>
                </a:cubicBezTo>
                <a:lnTo>
                  <a:pt x="276860" y="300355"/>
                </a:lnTo>
                <a:cubicBezTo>
                  <a:pt x="281305" y="300355"/>
                  <a:pt x="285115" y="295910"/>
                  <a:pt x="285115" y="290830"/>
                </a:cubicBezTo>
                <a:lnTo>
                  <a:pt x="285115" y="278765"/>
                </a:lnTo>
                <a:lnTo>
                  <a:pt x="285115" y="272415"/>
                </a:lnTo>
                <a:lnTo>
                  <a:pt x="285115" y="257175"/>
                </a:lnTo>
                <a:lnTo>
                  <a:pt x="285115" y="250190"/>
                </a:lnTo>
                <a:lnTo>
                  <a:pt x="285115" y="238760"/>
                </a:lnTo>
                <a:cubicBezTo>
                  <a:pt x="285115" y="233680"/>
                  <a:pt x="281305" y="229235"/>
                  <a:pt x="276860" y="229235"/>
                </a:cubicBezTo>
                <a:close/>
              </a:path>
            </a:pathLst>
          </a:custGeom>
          <a:solidFill>
            <a:schemeClr val="accent6"/>
          </a:solid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6C1CD7A-638B-FFAB-1A88-A630971B93B2}"/>
              </a:ext>
            </a:extLst>
          </p:cNvPr>
          <p:cNvSpPr/>
          <p:nvPr/>
        </p:nvSpPr>
        <p:spPr>
          <a:xfrm>
            <a:off x="3550668" y="4560871"/>
            <a:ext cx="484995" cy="460375"/>
          </a:xfrm>
          <a:custGeom>
            <a:avLst/>
            <a:gdLst>
              <a:gd name="connsiteX0" fmla="*/ 6900 w 461432"/>
              <a:gd name="connsiteY0" fmla="*/ 286385 h 460375"/>
              <a:gd name="connsiteX1" fmla="*/ 3090 w 461432"/>
              <a:gd name="connsiteY1" fmla="*/ 267335 h 460375"/>
              <a:gd name="connsiteX2" fmla="*/ 6265 w 461432"/>
              <a:gd name="connsiteY2" fmla="*/ 175895 h 460375"/>
              <a:gd name="connsiteX3" fmla="*/ 43095 w 461432"/>
              <a:gd name="connsiteY3" fmla="*/ 95250 h 460375"/>
              <a:gd name="connsiteX4" fmla="*/ 107230 w 461432"/>
              <a:gd name="connsiteY4" fmla="*/ 34925 h 460375"/>
              <a:gd name="connsiteX5" fmla="*/ 192955 w 461432"/>
              <a:gd name="connsiteY5" fmla="*/ 2540 h 460375"/>
              <a:gd name="connsiteX6" fmla="*/ 218355 w 461432"/>
              <a:gd name="connsiteY6" fmla="*/ 0 h 460375"/>
              <a:gd name="connsiteX7" fmla="*/ 267250 w 461432"/>
              <a:gd name="connsiteY7" fmla="*/ 55880 h 460375"/>
              <a:gd name="connsiteX8" fmla="*/ 218990 w 461432"/>
              <a:gd name="connsiteY8" fmla="*/ 106680 h 460375"/>
              <a:gd name="connsiteX9" fmla="*/ 210735 w 461432"/>
              <a:gd name="connsiteY9" fmla="*/ 107950 h 460375"/>
              <a:gd name="connsiteX10" fmla="*/ 108500 w 461432"/>
              <a:gd name="connsiteY10" fmla="*/ 250825 h 460375"/>
              <a:gd name="connsiteX11" fmla="*/ 112310 w 461432"/>
              <a:gd name="connsiteY11" fmla="*/ 267335 h 460375"/>
              <a:gd name="connsiteX12" fmla="*/ 112945 w 461432"/>
              <a:gd name="connsiteY12" fmla="*/ 269240 h 460375"/>
              <a:gd name="connsiteX13" fmla="*/ 67860 w 461432"/>
              <a:gd name="connsiteY13" fmla="*/ 258445 h 460375"/>
              <a:gd name="connsiteX14" fmla="*/ 42460 w 461432"/>
              <a:gd name="connsiteY14" fmla="*/ 252095 h 460375"/>
              <a:gd name="connsiteX15" fmla="*/ 34205 w 461432"/>
              <a:gd name="connsiteY15" fmla="*/ 276860 h 460375"/>
              <a:gd name="connsiteX16" fmla="*/ 18965 w 461432"/>
              <a:gd name="connsiteY16" fmla="*/ 321945 h 460375"/>
              <a:gd name="connsiteX17" fmla="*/ 12615 w 461432"/>
              <a:gd name="connsiteY17" fmla="*/ 305435 h 460375"/>
              <a:gd name="connsiteX18" fmla="*/ 11345 w 461432"/>
              <a:gd name="connsiteY18" fmla="*/ 300990 h 460375"/>
              <a:gd name="connsiteX19" fmla="*/ 6900 w 461432"/>
              <a:gd name="connsiteY19" fmla="*/ 286385 h 460375"/>
              <a:gd name="connsiteX20" fmla="*/ 368850 w 461432"/>
              <a:gd name="connsiteY20" fmla="*/ 377190 h 460375"/>
              <a:gd name="connsiteX21" fmla="*/ 343450 w 461432"/>
              <a:gd name="connsiteY21" fmla="*/ 382270 h 460375"/>
              <a:gd name="connsiteX22" fmla="*/ 335830 w 461432"/>
              <a:gd name="connsiteY22" fmla="*/ 357505 h 460375"/>
              <a:gd name="connsiteX23" fmla="*/ 322495 w 461432"/>
              <a:gd name="connsiteY23" fmla="*/ 313055 h 460375"/>
              <a:gd name="connsiteX24" fmla="*/ 317415 w 461432"/>
              <a:gd name="connsiteY24" fmla="*/ 318135 h 460375"/>
              <a:gd name="connsiteX25" fmla="*/ 316780 w 461432"/>
              <a:gd name="connsiteY25" fmla="*/ 318770 h 460375"/>
              <a:gd name="connsiteX26" fmla="*/ 308525 w 461432"/>
              <a:gd name="connsiteY26" fmla="*/ 325755 h 460375"/>
              <a:gd name="connsiteX27" fmla="*/ 306620 w 461432"/>
              <a:gd name="connsiteY27" fmla="*/ 327660 h 460375"/>
              <a:gd name="connsiteX28" fmla="*/ 298365 w 461432"/>
              <a:gd name="connsiteY28" fmla="*/ 333375 h 460375"/>
              <a:gd name="connsiteX29" fmla="*/ 295190 w 461432"/>
              <a:gd name="connsiteY29" fmla="*/ 335280 h 460375"/>
              <a:gd name="connsiteX30" fmla="*/ 287570 w 461432"/>
              <a:gd name="connsiteY30" fmla="*/ 339725 h 460375"/>
              <a:gd name="connsiteX31" fmla="*/ 282490 w 461432"/>
              <a:gd name="connsiteY31" fmla="*/ 342265 h 460375"/>
              <a:gd name="connsiteX32" fmla="*/ 275505 w 461432"/>
              <a:gd name="connsiteY32" fmla="*/ 345440 h 460375"/>
              <a:gd name="connsiteX33" fmla="*/ 268520 w 461432"/>
              <a:gd name="connsiteY33" fmla="*/ 347980 h 460375"/>
              <a:gd name="connsiteX34" fmla="*/ 263440 w 461432"/>
              <a:gd name="connsiteY34" fmla="*/ 349885 h 460375"/>
              <a:gd name="connsiteX35" fmla="*/ 250105 w 461432"/>
              <a:gd name="connsiteY35" fmla="*/ 353060 h 460375"/>
              <a:gd name="connsiteX36" fmla="*/ 233595 w 461432"/>
              <a:gd name="connsiteY36" fmla="*/ 354330 h 460375"/>
              <a:gd name="connsiteX37" fmla="*/ 231690 w 461432"/>
              <a:gd name="connsiteY37" fmla="*/ 354330 h 460375"/>
              <a:gd name="connsiteX38" fmla="*/ 230420 w 461432"/>
              <a:gd name="connsiteY38" fmla="*/ 354330 h 460375"/>
              <a:gd name="connsiteX39" fmla="*/ 215180 w 461432"/>
              <a:gd name="connsiteY39" fmla="*/ 353060 h 460375"/>
              <a:gd name="connsiteX40" fmla="*/ 213910 w 461432"/>
              <a:gd name="connsiteY40" fmla="*/ 353060 h 460375"/>
              <a:gd name="connsiteX41" fmla="*/ 199305 w 461432"/>
              <a:gd name="connsiteY41" fmla="*/ 350520 h 460375"/>
              <a:gd name="connsiteX42" fmla="*/ 194225 w 461432"/>
              <a:gd name="connsiteY42" fmla="*/ 348615 h 460375"/>
              <a:gd name="connsiteX43" fmla="*/ 184065 w 461432"/>
              <a:gd name="connsiteY43" fmla="*/ 344805 h 460375"/>
              <a:gd name="connsiteX44" fmla="*/ 178350 w 461432"/>
              <a:gd name="connsiteY44" fmla="*/ 342265 h 460375"/>
              <a:gd name="connsiteX45" fmla="*/ 169460 w 461432"/>
              <a:gd name="connsiteY45" fmla="*/ 337820 h 460375"/>
              <a:gd name="connsiteX46" fmla="*/ 164380 w 461432"/>
              <a:gd name="connsiteY46" fmla="*/ 334645 h 460375"/>
              <a:gd name="connsiteX47" fmla="*/ 156125 w 461432"/>
              <a:gd name="connsiteY47" fmla="*/ 328930 h 460375"/>
              <a:gd name="connsiteX48" fmla="*/ 151680 w 461432"/>
              <a:gd name="connsiteY48" fmla="*/ 325120 h 460375"/>
              <a:gd name="connsiteX49" fmla="*/ 143425 w 461432"/>
              <a:gd name="connsiteY49" fmla="*/ 317500 h 460375"/>
              <a:gd name="connsiteX50" fmla="*/ 139615 w 461432"/>
              <a:gd name="connsiteY50" fmla="*/ 313690 h 460375"/>
              <a:gd name="connsiteX51" fmla="*/ 129455 w 461432"/>
              <a:gd name="connsiteY51" fmla="*/ 301625 h 460375"/>
              <a:gd name="connsiteX52" fmla="*/ 60875 w 461432"/>
              <a:gd name="connsiteY52" fmla="*/ 285115 h 460375"/>
              <a:gd name="connsiteX53" fmla="*/ 36745 w 461432"/>
              <a:gd name="connsiteY53" fmla="*/ 355600 h 460375"/>
              <a:gd name="connsiteX54" fmla="*/ 95800 w 461432"/>
              <a:gd name="connsiteY54" fmla="*/ 417195 h 460375"/>
              <a:gd name="connsiteX55" fmla="*/ 176445 w 461432"/>
              <a:gd name="connsiteY55" fmla="*/ 454025 h 460375"/>
              <a:gd name="connsiteX56" fmla="*/ 201210 w 461432"/>
              <a:gd name="connsiteY56" fmla="*/ 458470 h 460375"/>
              <a:gd name="connsiteX57" fmla="*/ 209465 w 461432"/>
              <a:gd name="connsiteY57" fmla="*/ 459105 h 460375"/>
              <a:gd name="connsiteX58" fmla="*/ 226610 w 461432"/>
              <a:gd name="connsiteY58" fmla="*/ 460375 h 460375"/>
              <a:gd name="connsiteX59" fmla="*/ 239945 w 461432"/>
              <a:gd name="connsiteY59" fmla="*/ 460375 h 460375"/>
              <a:gd name="connsiteX60" fmla="*/ 246930 w 461432"/>
              <a:gd name="connsiteY60" fmla="*/ 460375 h 460375"/>
              <a:gd name="connsiteX61" fmla="*/ 267885 w 461432"/>
              <a:gd name="connsiteY61" fmla="*/ 457835 h 460375"/>
              <a:gd name="connsiteX62" fmla="*/ 353610 w 461432"/>
              <a:gd name="connsiteY62" fmla="*/ 425450 h 460375"/>
              <a:gd name="connsiteX63" fmla="*/ 415205 w 461432"/>
              <a:gd name="connsiteY63" fmla="*/ 367665 h 460375"/>
              <a:gd name="connsiteX64" fmla="*/ 368850 w 461432"/>
              <a:gd name="connsiteY64" fmla="*/ 377190 h 460375"/>
              <a:gd name="connsiteX65" fmla="*/ 458385 w 461432"/>
              <a:gd name="connsiteY65" fmla="*/ 192405 h 460375"/>
              <a:gd name="connsiteX66" fmla="*/ 426000 w 461432"/>
              <a:gd name="connsiteY66" fmla="*/ 106680 h 460375"/>
              <a:gd name="connsiteX67" fmla="*/ 365040 w 461432"/>
              <a:gd name="connsiteY67" fmla="*/ 42545 h 460375"/>
              <a:gd name="connsiteX68" fmla="*/ 284395 w 461432"/>
              <a:gd name="connsiteY68" fmla="*/ 5715 h 460375"/>
              <a:gd name="connsiteX69" fmla="*/ 258360 w 461432"/>
              <a:gd name="connsiteY69" fmla="*/ 1270 h 460375"/>
              <a:gd name="connsiteX70" fmla="*/ 257090 w 461432"/>
              <a:gd name="connsiteY70" fmla="*/ 1270 h 460375"/>
              <a:gd name="connsiteX71" fmla="*/ 257090 w 461432"/>
              <a:gd name="connsiteY71" fmla="*/ 1270 h 460375"/>
              <a:gd name="connsiteX72" fmla="*/ 288205 w 461432"/>
              <a:gd name="connsiteY72" fmla="*/ 37465 h 460375"/>
              <a:gd name="connsiteX73" fmla="*/ 305350 w 461432"/>
              <a:gd name="connsiteY73" fmla="*/ 57150 h 460375"/>
              <a:gd name="connsiteX74" fmla="*/ 287570 w 461432"/>
              <a:gd name="connsiteY74" fmla="*/ 76200 h 460375"/>
              <a:gd name="connsiteX75" fmla="*/ 255820 w 461432"/>
              <a:gd name="connsiteY75" fmla="*/ 109855 h 460375"/>
              <a:gd name="connsiteX76" fmla="*/ 352975 w 461432"/>
              <a:gd name="connsiteY76" fmla="*/ 210820 h 460375"/>
              <a:gd name="connsiteX77" fmla="*/ 343450 w 461432"/>
              <a:gd name="connsiteY77" fmla="*/ 282575 h 460375"/>
              <a:gd name="connsiteX78" fmla="*/ 363135 w 461432"/>
              <a:gd name="connsiteY78" fmla="*/ 349885 h 460375"/>
              <a:gd name="connsiteX79" fmla="*/ 436160 w 461432"/>
              <a:gd name="connsiteY79" fmla="*/ 335280 h 460375"/>
              <a:gd name="connsiteX80" fmla="*/ 454575 w 461432"/>
              <a:gd name="connsiteY80" fmla="*/ 285115 h 460375"/>
              <a:gd name="connsiteX81" fmla="*/ 458385 w 461432"/>
              <a:gd name="connsiteY81" fmla="*/ 19240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1432" h="460375">
                <a:moveTo>
                  <a:pt x="6900" y="286385"/>
                </a:moveTo>
                <a:cubicBezTo>
                  <a:pt x="5630" y="280035"/>
                  <a:pt x="3725" y="273685"/>
                  <a:pt x="3090" y="267335"/>
                </a:cubicBezTo>
                <a:cubicBezTo>
                  <a:pt x="-1990" y="236855"/>
                  <a:pt x="-720" y="205740"/>
                  <a:pt x="6265" y="175895"/>
                </a:cubicBezTo>
                <a:cubicBezTo>
                  <a:pt x="13250" y="146685"/>
                  <a:pt x="25950" y="120015"/>
                  <a:pt x="43095" y="95250"/>
                </a:cubicBezTo>
                <a:cubicBezTo>
                  <a:pt x="60875" y="71120"/>
                  <a:pt x="82465" y="50800"/>
                  <a:pt x="107230" y="34925"/>
                </a:cubicBezTo>
                <a:cubicBezTo>
                  <a:pt x="133265" y="18415"/>
                  <a:pt x="162475" y="7620"/>
                  <a:pt x="192955" y="2540"/>
                </a:cubicBezTo>
                <a:cubicBezTo>
                  <a:pt x="201210" y="1270"/>
                  <a:pt x="209465" y="0"/>
                  <a:pt x="218355" y="0"/>
                </a:cubicBezTo>
                <a:lnTo>
                  <a:pt x="267250" y="55880"/>
                </a:lnTo>
                <a:lnTo>
                  <a:pt x="218990" y="106680"/>
                </a:lnTo>
                <a:cubicBezTo>
                  <a:pt x="216450" y="106680"/>
                  <a:pt x="213275" y="107315"/>
                  <a:pt x="210735" y="107950"/>
                </a:cubicBezTo>
                <a:cubicBezTo>
                  <a:pt x="143425" y="118745"/>
                  <a:pt x="97070" y="182880"/>
                  <a:pt x="108500" y="250825"/>
                </a:cubicBezTo>
                <a:cubicBezTo>
                  <a:pt x="109135" y="256540"/>
                  <a:pt x="111040" y="262255"/>
                  <a:pt x="112310" y="267335"/>
                </a:cubicBezTo>
                <a:cubicBezTo>
                  <a:pt x="112310" y="267970"/>
                  <a:pt x="112945" y="268605"/>
                  <a:pt x="112945" y="269240"/>
                </a:cubicBezTo>
                <a:lnTo>
                  <a:pt x="67860" y="258445"/>
                </a:lnTo>
                <a:lnTo>
                  <a:pt x="42460" y="252095"/>
                </a:lnTo>
                <a:lnTo>
                  <a:pt x="34205" y="276860"/>
                </a:lnTo>
                <a:lnTo>
                  <a:pt x="18965" y="321945"/>
                </a:lnTo>
                <a:cubicBezTo>
                  <a:pt x="16425" y="316865"/>
                  <a:pt x="14520" y="311150"/>
                  <a:pt x="12615" y="305435"/>
                </a:cubicBezTo>
                <a:cubicBezTo>
                  <a:pt x="11980" y="304165"/>
                  <a:pt x="11980" y="302895"/>
                  <a:pt x="11345" y="300990"/>
                </a:cubicBezTo>
                <a:cubicBezTo>
                  <a:pt x="10075" y="295910"/>
                  <a:pt x="8170" y="291465"/>
                  <a:pt x="6900" y="286385"/>
                </a:cubicBezTo>
                <a:close/>
                <a:moveTo>
                  <a:pt x="368850" y="377190"/>
                </a:moveTo>
                <a:lnTo>
                  <a:pt x="343450" y="382270"/>
                </a:lnTo>
                <a:lnTo>
                  <a:pt x="335830" y="357505"/>
                </a:lnTo>
                <a:lnTo>
                  <a:pt x="322495" y="313055"/>
                </a:lnTo>
                <a:cubicBezTo>
                  <a:pt x="320590" y="314960"/>
                  <a:pt x="319320" y="316865"/>
                  <a:pt x="317415" y="318135"/>
                </a:cubicBezTo>
                <a:cubicBezTo>
                  <a:pt x="317415" y="318135"/>
                  <a:pt x="316780" y="318770"/>
                  <a:pt x="316780" y="318770"/>
                </a:cubicBezTo>
                <a:cubicBezTo>
                  <a:pt x="314240" y="321310"/>
                  <a:pt x="311700" y="323850"/>
                  <a:pt x="308525" y="325755"/>
                </a:cubicBezTo>
                <a:cubicBezTo>
                  <a:pt x="307890" y="326390"/>
                  <a:pt x="307255" y="327025"/>
                  <a:pt x="306620" y="327660"/>
                </a:cubicBezTo>
                <a:cubicBezTo>
                  <a:pt x="304080" y="329565"/>
                  <a:pt x="301540" y="331470"/>
                  <a:pt x="298365" y="333375"/>
                </a:cubicBezTo>
                <a:cubicBezTo>
                  <a:pt x="297095" y="334010"/>
                  <a:pt x="296460" y="334645"/>
                  <a:pt x="295190" y="335280"/>
                </a:cubicBezTo>
                <a:cubicBezTo>
                  <a:pt x="292650" y="336550"/>
                  <a:pt x="290110" y="338455"/>
                  <a:pt x="287570" y="339725"/>
                </a:cubicBezTo>
                <a:cubicBezTo>
                  <a:pt x="285665" y="340360"/>
                  <a:pt x="284395" y="341630"/>
                  <a:pt x="282490" y="342265"/>
                </a:cubicBezTo>
                <a:cubicBezTo>
                  <a:pt x="280585" y="343535"/>
                  <a:pt x="278045" y="344170"/>
                  <a:pt x="275505" y="345440"/>
                </a:cubicBezTo>
                <a:cubicBezTo>
                  <a:pt x="272965" y="346075"/>
                  <a:pt x="270425" y="347345"/>
                  <a:pt x="268520" y="347980"/>
                </a:cubicBezTo>
                <a:cubicBezTo>
                  <a:pt x="266615" y="348615"/>
                  <a:pt x="265345" y="349250"/>
                  <a:pt x="263440" y="349885"/>
                </a:cubicBezTo>
                <a:cubicBezTo>
                  <a:pt x="258995" y="351155"/>
                  <a:pt x="254550" y="351790"/>
                  <a:pt x="250105" y="353060"/>
                </a:cubicBezTo>
                <a:cubicBezTo>
                  <a:pt x="244390" y="353695"/>
                  <a:pt x="239310" y="354330"/>
                  <a:pt x="233595" y="354330"/>
                </a:cubicBezTo>
                <a:cubicBezTo>
                  <a:pt x="232960" y="354330"/>
                  <a:pt x="232325" y="354330"/>
                  <a:pt x="231690" y="354330"/>
                </a:cubicBezTo>
                <a:cubicBezTo>
                  <a:pt x="231055" y="354330"/>
                  <a:pt x="231055" y="354330"/>
                  <a:pt x="230420" y="354330"/>
                </a:cubicBezTo>
                <a:cubicBezTo>
                  <a:pt x="225340" y="354330"/>
                  <a:pt x="220260" y="353695"/>
                  <a:pt x="215180" y="353060"/>
                </a:cubicBezTo>
                <a:cubicBezTo>
                  <a:pt x="214545" y="353060"/>
                  <a:pt x="214545" y="353060"/>
                  <a:pt x="213910" y="353060"/>
                </a:cubicBezTo>
                <a:cubicBezTo>
                  <a:pt x="208830" y="352425"/>
                  <a:pt x="204385" y="351790"/>
                  <a:pt x="199305" y="350520"/>
                </a:cubicBezTo>
                <a:cubicBezTo>
                  <a:pt x="197400" y="349885"/>
                  <a:pt x="196130" y="349250"/>
                  <a:pt x="194225" y="348615"/>
                </a:cubicBezTo>
                <a:cubicBezTo>
                  <a:pt x="191050" y="347345"/>
                  <a:pt x="187240" y="346710"/>
                  <a:pt x="184065" y="344805"/>
                </a:cubicBezTo>
                <a:cubicBezTo>
                  <a:pt x="182160" y="344170"/>
                  <a:pt x="180255" y="343535"/>
                  <a:pt x="178350" y="342265"/>
                </a:cubicBezTo>
                <a:cubicBezTo>
                  <a:pt x="175175" y="340995"/>
                  <a:pt x="172635" y="339090"/>
                  <a:pt x="169460" y="337820"/>
                </a:cubicBezTo>
                <a:cubicBezTo>
                  <a:pt x="167555" y="336550"/>
                  <a:pt x="165650" y="335915"/>
                  <a:pt x="164380" y="334645"/>
                </a:cubicBezTo>
                <a:cubicBezTo>
                  <a:pt x="161840" y="332740"/>
                  <a:pt x="158665" y="330835"/>
                  <a:pt x="156125" y="328930"/>
                </a:cubicBezTo>
                <a:cubicBezTo>
                  <a:pt x="154855" y="327660"/>
                  <a:pt x="152950" y="326390"/>
                  <a:pt x="151680" y="325120"/>
                </a:cubicBezTo>
                <a:cubicBezTo>
                  <a:pt x="149140" y="322580"/>
                  <a:pt x="145965" y="320040"/>
                  <a:pt x="143425" y="317500"/>
                </a:cubicBezTo>
                <a:cubicBezTo>
                  <a:pt x="142155" y="316230"/>
                  <a:pt x="140885" y="314960"/>
                  <a:pt x="139615" y="313690"/>
                </a:cubicBezTo>
                <a:cubicBezTo>
                  <a:pt x="135805" y="309880"/>
                  <a:pt x="132630" y="305435"/>
                  <a:pt x="129455" y="301625"/>
                </a:cubicBezTo>
                <a:lnTo>
                  <a:pt x="60875" y="285115"/>
                </a:lnTo>
                <a:lnTo>
                  <a:pt x="36745" y="355600"/>
                </a:lnTo>
                <a:cubicBezTo>
                  <a:pt x="52620" y="379730"/>
                  <a:pt x="72305" y="400050"/>
                  <a:pt x="95800" y="417195"/>
                </a:cubicBezTo>
                <a:cubicBezTo>
                  <a:pt x="119930" y="434975"/>
                  <a:pt x="147235" y="447040"/>
                  <a:pt x="176445" y="454025"/>
                </a:cubicBezTo>
                <a:cubicBezTo>
                  <a:pt x="184700" y="455930"/>
                  <a:pt x="192955" y="457200"/>
                  <a:pt x="201210" y="458470"/>
                </a:cubicBezTo>
                <a:cubicBezTo>
                  <a:pt x="203750" y="459105"/>
                  <a:pt x="206925" y="459105"/>
                  <a:pt x="209465" y="459105"/>
                </a:cubicBezTo>
                <a:cubicBezTo>
                  <a:pt x="215180" y="459740"/>
                  <a:pt x="220895" y="459740"/>
                  <a:pt x="226610" y="460375"/>
                </a:cubicBezTo>
                <a:cubicBezTo>
                  <a:pt x="231055" y="460375"/>
                  <a:pt x="235500" y="460375"/>
                  <a:pt x="239945" y="460375"/>
                </a:cubicBezTo>
                <a:cubicBezTo>
                  <a:pt x="242485" y="460375"/>
                  <a:pt x="244390" y="460375"/>
                  <a:pt x="246930" y="460375"/>
                </a:cubicBezTo>
                <a:cubicBezTo>
                  <a:pt x="253915" y="459740"/>
                  <a:pt x="260900" y="459105"/>
                  <a:pt x="267885" y="457835"/>
                </a:cubicBezTo>
                <a:cubicBezTo>
                  <a:pt x="298365" y="452755"/>
                  <a:pt x="327575" y="441960"/>
                  <a:pt x="353610" y="425450"/>
                </a:cubicBezTo>
                <a:cubicBezTo>
                  <a:pt x="377740" y="410210"/>
                  <a:pt x="398695" y="391160"/>
                  <a:pt x="415205" y="367665"/>
                </a:cubicBezTo>
                <a:lnTo>
                  <a:pt x="368850" y="377190"/>
                </a:lnTo>
                <a:close/>
                <a:moveTo>
                  <a:pt x="458385" y="192405"/>
                </a:moveTo>
                <a:cubicBezTo>
                  <a:pt x="453305" y="161925"/>
                  <a:pt x="442510" y="132715"/>
                  <a:pt x="426000" y="106680"/>
                </a:cubicBezTo>
                <a:cubicBezTo>
                  <a:pt x="410125" y="81280"/>
                  <a:pt x="389805" y="59690"/>
                  <a:pt x="365040" y="42545"/>
                </a:cubicBezTo>
                <a:cubicBezTo>
                  <a:pt x="340910" y="25400"/>
                  <a:pt x="313605" y="12700"/>
                  <a:pt x="284395" y="5715"/>
                </a:cubicBezTo>
                <a:cubicBezTo>
                  <a:pt x="275505" y="3810"/>
                  <a:pt x="267250" y="1905"/>
                  <a:pt x="258360" y="1270"/>
                </a:cubicBezTo>
                <a:cubicBezTo>
                  <a:pt x="257725" y="1270"/>
                  <a:pt x="257725" y="1270"/>
                  <a:pt x="257090" y="1270"/>
                </a:cubicBezTo>
                <a:cubicBezTo>
                  <a:pt x="257090" y="1270"/>
                  <a:pt x="257090" y="1270"/>
                  <a:pt x="257090" y="1270"/>
                </a:cubicBezTo>
                <a:lnTo>
                  <a:pt x="288205" y="37465"/>
                </a:lnTo>
                <a:lnTo>
                  <a:pt x="305350" y="57150"/>
                </a:lnTo>
                <a:lnTo>
                  <a:pt x="287570" y="76200"/>
                </a:lnTo>
                <a:lnTo>
                  <a:pt x="255820" y="109855"/>
                </a:lnTo>
                <a:cubicBezTo>
                  <a:pt x="304715" y="120015"/>
                  <a:pt x="344085" y="158750"/>
                  <a:pt x="352975" y="210820"/>
                </a:cubicBezTo>
                <a:cubicBezTo>
                  <a:pt x="356785" y="236220"/>
                  <a:pt x="352975" y="260985"/>
                  <a:pt x="343450" y="282575"/>
                </a:cubicBezTo>
                <a:lnTo>
                  <a:pt x="363135" y="349885"/>
                </a:lnTo>
                <a:lnTo>
                  <a:pt x="436160" y="335280"/>
                </a:lnTo>
                <a:cubicBezTo>
                  <a:pt x="444415" y="319405"/>
                  <a:pt x="450765" y="302260"/>
                  <a:pt x="454575" y="285115"/>
                </a:cubicBezTo>
                <a:cubicBezTo>
                  <a:pt x="462195" y="254000"/>
                  <a:pt x="463465" y="223520"/>
                  <a:pt x="458385" y="192405"/>
                </a:cubicBezTo>
                <a:close/>
              </a:path>
            </a:pathLst>
          </a:custGeom>
          <a:solidFill>
            <a:schemeClr val="accent3"/>
          </a:solid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27A96A-A0BF-BF6F-BC02-BCBE85751404}"/>
              </a:ext>
            </a:extLst>
          </p:cNvPr>
          <p:cNvSpPr/>
          <p:nvPr/>
        </p:nvSpPr>
        <p:spPr>
          <a:xfrm>
            <a:off x="8153781" y="4474510"/>
            <a:ext cx="508578" cy="482600"/>
          </a:xfrm>
          <a:custGeom>
            <a:avLst/>
            <a:gdLst>
              <a:gd name="connsiteX0" fmla="*/ 474980 w 483869"/>
              <a:gd name="connsiteY0" fmla="*/ 206375 h 482600"/>
              <a:gd name="connsiteX1" fmla="*/ 414655 w 483869"/>
              <a:gd name="connsiteY1" fmla="*/ 196850 h 482600"/>
              <a:gd name="connsiteX2" fmla="*/ 395605 w 483869"/>
              <a:gd name="connsiteY2" fmla="*/ 150495 h 482600"/>
              <a:gd name="connsiteX3" fmla="*/ 431800 w 483869"/>
              <a:gd name="connsiteY3" fmla="*/ 101600 h 482600"/>
              <a:gd name="connsiteX4" fmla="*/ 430530 w 483869"/>
              <a:gd name="connsiteY4" fmla="*/ 88265 h 482600"/>
              <a:gd name="connsiteX5" fmla="*/ 395605 w 483869"/>
              <a:gd name="connsiteY5" fmla="*/ 53340 h 482600"/>
              <a:gd name="connsiteX6" fmla="*/ 382270 w 483869"/>
              <a:gd name="connsiteY6" fmla="*/ 52070 h 482600"/>
              <a:gd name="connsiteX7" fmla="*/ 332739 w 483869"/>
              <a:gd name="connsiteY7" fmla="*/ 88265 h 482600"/>
              <a:gd name="connsiteX8" fmla="*/ 286385 w 483869"/>
              <a:gd name="connsiteY8" fmla="*/ 69215 h 482600"/>
              <a:gd name="connsiteX9" fmla="*/ 276860 w 483869"/>
              <a:gd name="connsiteY9" fmla="*/ 8890 h 482600"/>
              <a:gd name="connsiteX10" fmla="*/ 266700 w 483869"/>
              <a:gd name="connsiteY10" fmla="*/ 0 h 482600"/>
              <a:gd name="connsiteX11" fmla="*/ 217170 w 483869"/>
              <a:gd name="connsiteY11" fmla="*/ 0 h 482600"/>
              <a:gd name="connsiteX12" fmla="*/ 207010 w 483869"/>
              <a:gd name="connsiteY12" fmla="*/ 8890 h 482600"/>
              <a:gd name="connsiteX13" fmla="*/ 197485 w 483869"/>
              <a:gd name="connsiteY13" fmla="*/ 69215 h 482600"/>
              <a:gd name="connsiteX14" fmla="*/ 151130 w 483869"/>
              <a:gd name="connsiteY14" fmla="*/ 88265 h 482600"/>
              <a:gd name="connsiteX15" fmla="*/ 101600 w 483869"/>
              <a:gd name="connsiteY15" fmla="*/ 52070 h 482600"/>
              <a:gd name="connsiteX16" fmla="*/ 88264 w 483869"/>
              <a:gd name="connsiteY16" fmla="*/ 53340 h 482600"/>
              <a:gd name="connsiteX17" fmla="*/ 53339 w 483869"/>
              <a:gd name="connsiteY17" fmla="*/ 88265 h 482600"/>
              <a:gd name="connsiteX18" fmla="*/ 52070 w 483869"/>
              <a:gd name="connsiteY18" fmla="*/ 101600 h 482600"/>
              <a:gd name="connsiteX19" fmla="*/ 88264 w 483869"/>
              <a:gd name="connsiteY19" fmla="*/ 150495 h 482600"/>
              <a:gd name="connsiteX20" fmla="*/ 69214 w 483869"/>
              <a:gd name="connsiteY20" fmla="*/ 196850 h 482600"/>
              <a:gd name="connsiteX21" fmla="*/ 8889 w 483869"/>
              <a:gd name="connsiteY21" fmla="*/ 206375 h 482600"/>
              <a:gd name="connsiteX22" fmla="*/ 0 w 483869"/>
              <a:gd name="connsiteY22" fmla="*/ 216535 h 482600"/>
              <a:gd name="connsiteX23" fmla="*/ 0 w 483869"/>
              <a:gd name="connsiteY23" fmla="*/ 266065 h 482600"/>
              <a:gd name="connsiteX24" fmla="*/ 8889 w 483869"/>
              <a:gd name="connsiteY24" fmla="*/ 276225 h 482600"/>
              <a:gd name="connsiteX25" fmla="*/ 69214 w 483869"/>
              <a:gd name="connsiteY25" fmla="*/ 285750 h 482600"/>
              <a:gd name="connsiteX26" fmla="*/ 88264 w 483869"/>
              <a:gd name="connsiteY26" fmla="*/ 332105 h 482600"/>
              <a:gd name="connsiteX27" fmla="*/ 52070 w 483869"/>
              <a:gd name="connsiteY27" fmla="*/ 381000 h 482600"/>
              <a:gd name="connsiteX28" fmla="*/ 53339 w 483869"/>
              <a:gd name="connsiteY28" fmla="*/ 394335 h 482600"/>
              <a:gd name="connsiteX29" fmla="*/ 88264 w 483869"/>
              <a:gd name="connsiteY29" fmla="*/ 429260 h 482600"/>
              <a:gd name="connsiteX30" fmla="*/ 101600 w 483869"/>
              <a:gd name="connsiteY30" fmla="*/ 430530 h 482600"/>
              <a:gd name="connsiteX31" fmla="*/ 151130 w 483869"/>
              <a:gd name="connsiteY31" fmla="*/ 394335 h 482600"/>
              <a:gd name="connsiteX32" fmla="*/ 197485 w 483869"/>
              <a:gd name="connsiteY32" fmla="*/ 413385 h 482600"/>
              <a:gd name="connsiteX33" fmla="*/ 207010 w 483869"/>
              <a:gd name="connsiteY33" fmla="*/ 473710 h 482600"/>
              <a:gd name="connsiteX34" fmla="*/ 217170 w 483869"/>
              <a:gd name="connsiteY34" fmla="*/ 482600 h 482600"/>
              <a:gd name="connsiteX35" fmla="*/ 266700 w 483869"/>
              <a:gd name="connsiteY35" fmla="*/ 482600 h 482600"/>
              <a:gd name="connsiteX36" fmla="*/ 276860 w 483869"/>
              <a:gd name="connsiteY36" fmla="*/ 473710 h 482600"/>
              <a:gd name="connsiteX37" fmla="*/ 286385 w 483869"/>
              <a:gd name="connsiteY37" fmla="*/ 413385 h 482600"/>
              <a:gd name="connsiteX38" fmla="*/ 332739 w 483869"/>
              <a:gd name="connsiteY38" fmla="*/ 394335 h 482600"/>
              <a:gd name="connsiteX39" fmla="*/ 382270 w 483869"/>
              <a:gd name="connsiteY39" fmla="*/ 430530 h 482600"/>
              <a:gd name="connsiteX40" fmla="*/ 395605 w 483869"/>
              <a:gd name="connsiteY40" fmla="*/ 429260 h 482600"/>
              <a:gd name="connsiteX41" fmla="*/ 430530 w 483869"/>
              <a:gd name="connsiteY41" fmla="*/ 394335 h 482600"/>
              <a:gd name="connsiteX42" fmla="*/ 431800 w 483869"/>
              <a:gd name="connsiteY42" fmla="*/ 381000 h 482600"/>
              <a:gd name="connsiteX43" fmla="*/ 395605 w 483869"/>
              <a:gd name="connsiteY43" fmla="*/ 332105 h 482600"/>
              <a:gd name="connsiteX44" fmla="*/ 414655 w 483869"/>
              <a:gd name="connsiteY44" fmla="*/ 285750 h 482600"/>
              <a:gd name="connsiteX45" fmla="*/ 474980 w 483869"/>
              <a:gd name="connsiteY45" fmla="*/ 276225 h 482600"/>
              <a:gd name="connsiteX46" fmla="*/ 483870 w 483869"/>
              <a:gd name="connsiteY46" fmla="*/ 266065 h 482600"/>
              <a:gd name="connsiteX47" fmla="*/ 483870 w 483869"/>
              <a:gd name="connsiteY47" fmla="*/ 216535 h 482600"/>
              <a:gd name="connsiteX48" fmla="*/ 474980 w 483869"/>
              <a:gd name="connsiteY48" fmla="*/ 206375 h 482600"/>
              <a:gd name="connsiteX49" fmla="*/ 241935 w 483869"/>
              <a:gd name="connsiteY49" fmla="*/ 330200 h 482600"/>
              <a:gd name="connsiteX50" fmla="*/ 153035 w 483869"/>
              <a:gd name="connsiteY50" fmla="*/ 241300 h 482600"/>
              <a:gd name="connsiteX51" fmla="*/ 241935 w 483869"/>
              <a:gd name="connsiteY51" fmla="*/ 152400 h 482600"/>
              <a:gd name="connsiteX52" fmla="*/ 330835 w 483869"/>
              <a:gd name="connsiteY52" fmla="*/ 241300 h 482600"/>
              <a:gd name="connsiteX53" fmla="*/ 241935 w 483869"/>
              <a:gd name="connsiteY53" fmla="*/ 3302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3869" h="482600">
                <a:moveTo>
                  <a:pt x="474980" y="206375"/>
                </a:moveTo>
                <a:lnTo>
                  <a:pt x="414655" y="196850"/>
                </a:lnTo>
                <a:cubicBezTo>
                  <a:pt x="410210" y="180340"/>
                  <a:pt x="403860" y="165100"/>
                  <a:pt x="395605" y="150495"/>
                </a:cubicBezTo>
                <a:lnTo>
                  <a:pt x="431800" y="101600"/>
                </a:lnTo>
                <a:cubicBezTo>
                  <a:pt x="434339" y="97790"/>
                  <a:pt x="434339" y="91440"/>
                  <a:pt x="430530" y="88265"/>
                </a:cubicBezTo>
                <a:lnTo>
                  <a:pt x="395605" y="53340"/>
                </a:lnTo>
                <a:cubicBezTo>
                  <a:pt x="392430" y="50165"/>
                  <a:pt x="386080" y="49530"/>
                  <a:pt x="382270" y="52070"/>
                </a:cubicBezTo>
                <a:lnTo>
                  <a:pt x="332739" y="88265"/>
                </a:lnTo>
                <a:cubicBezTo>
                  <a:pt x="318135" y="80010"/>
                  <a:pt x="302895" y="73025"/>
                  <a:pt x="286385" y="69215"/>
                </a:cubicBezTo>
                <a:lnTo>
                  <a:pt x="276860" y="8890"/>
                </a:lnTo>
                <a:cubicBezTo>
                  <a:pt x="276225" y="3810"/>
                  <a:pt x="271780" y="0"/>
                  <a:pt x="266700" y="0"/>
                </a:cubicBezTo>
                <a:lnTo>
                  <a:pt x="217170" y="0"/>
                </a:lnTo>
                <a:cubicBezTo>
                  <a:pt x="212089" y="0"/>
                  <a:pt x="207645" y="3810"/>
                  <a:pt x="207010" y="8890"/>
                </a:cubicBezTo>
                <a:lnTo>
                  <a:pt x="197485" y="69215"/>
                </a:lnTo>
                <a:cubicBezTo>
                  <a:pt x="180975" y="73660"/>
                  <a:pt x="165100" y="80010"/>
                  <a:pt x="151130" y="88265"/>
                </a:cubicBezTo>
                <a:lnTo>
                  <a:pt x="101600" y="52070"/>
                </a:lnTo>
                <a:cubicBezTo>
                  <a:pt x="97789" y="48895"/>
                  <a:pt x="91439" y="49530"/>
                  <a:pt x="88264" y="53340"/>
                </a:cubicBezTo>
                <a:lnTo>
                  <a:pt x="53339" y="88265"/>
                </a:lnTo>
                <a:cubicBezTo>
                  <a:pt x="50164" y="91440"/>
                  <a:pt x="49530" y="97790"/>
                  <a:pt x="52070" y="101600"/>
                </a:cubicBezTo>
                <a:lnTo>
                  <a:pt x="88264" y="150495"/>
                </a:lnTo>
                <a:cubicBezTo>
                  <a:pt x="80010" y="165100"/>
                  <a:pt x="73025" y="180340"/>
                  <a:pt x="69214" y="196850"/>
                </a:cubicBezTo>
                <a:lnTo>
                  <a:pt x="8889" y="206375"/>
                </a:lnTo>
                <a:cubicBezTo>
                  <a:pt x="4445" y="207010"/>
                  <a:pt x="0" y="211455"/>
                  <a:pt x="0" y="216535"/>
                </a:cubicBezTo>
                <a:lnTo>
                  <a:pt x="0" y="266065"/>
                </a:lnTo>
                <a:cubicBezTo>
                  <a:pt x="0" y="271145"/>
                  <a:pt x="3810" y="275590"/>
                  <a:pt x="8889" y="276225"/>
                </a:cubicBezTo>
                <a:lnTo>
                  <a:pt x="69214" y="285750"/>
                </a:lnTo>
                <a:cubicBezTo>
                  <a:pt x="73660" y="302260"/>
                  <a:pt x="80010" y="318135"/>
                  <a:pt x="88264" y="332105"/>
                </a:cubicBezTo>
                <a:lnTo>
                  <a:pt x="52070" y="381000"/>
                </a:lnTo>
                <a:cubicBezTo>
                  <a:pt x="48895" y="384810"/>
                  <a:pt x="49530" y="391160"/>
                  <a:pt x="53339" y="394335"/>
                </a:cubicBezTo>
                <a:lnTo>
                  <a:pt x="88264" y="429260"/>
                </a:lnTo>
                <a:cubicBezTo>
                  <a:pt x="91439" y="432435"/>
                  <a:pt x="97789" y="433070"/>
                  <a:pt x="101600" y="430530"/>
                </a:cubicBezTo>
                <a:lnTo>
                  <a:pt x="151130" y="394335"/>
                </a:lnTo>
                <a:cubicBezTo>
                  <a:pt x="165100" y="402590"/>
                  <a:pt x="180975" y="409575"/>
                  <a:pt x="197485" y="413385"/>
                </a:cubicBezTo>
                <a:lnTo>
                  <a:pt x="207010" y="473710"/>
                </a:lnTo>
                <a:cubicBezTo>
                  <a:pt x="207645" y="478790"/>
                  <a:pt x="212089" y="482600"/>
                  <a:pt x="217170" y="482600"/>
                </a:cubicBezTo>
                <a:lnTo>
                  <a:pt x="266700" y="482600"/>
                </a:lnTo>
                <a:cubicBezTo>
                  <a:pt x="271780" y="482600"/>
                  <a:pt x="276225" y="478790"/>
                  <a:pt x="276860" y="473710"/>
                </a:cubicBezTo>
                <a:lnTo>
                  <a:pt x="286385" y="413385"/>
                </a:lnTo>
                <a:cubicBezTo>
                  <a:pt x="302895" y="408940"/>
                  <a:pt x="318770" y="402590"/>
                  <a:pt x="332739" y="394335"/>
                </a:cubicBezTo>
                <a:lnTo>
                  <a:pt x="382270" y="430530"/>
                </a:lnTo>
                <a:cubicBezTo>
                  <a:pt x="386080" y="433705"/>
                  <a:pt x="392430" y="433070"/>
                  <a:pt x="395605" y="429260"/>
                </a:cubicBezTo>
                <a:lnTo>
                  <a:pt x="430530" y="394335"/>
                </a:lnTo>
                <a:cubicBezTo>
                  <a:pt x="434339" y="391160"/>
                  <a:pt x="434339" y="384810"/>
                  <a:pt x="431800" y="381000"/>
                </a:cubicBezTo>
                <a:lnTo>
                  <a:pt x="395605" y="332105"/>
                </a:lnTo>
                <a:cubicBezTo>
                  <a:pt x="403860" y="317500"/>
                  <a:pt x="410845" y="302260"/>
                  <a:pt x="414655" y="285750"/>
                </a:cubicBezTo>
                <a:lnTo>
                  <a:pt x="474980" y="276225"/>
                </a:lnTo>
                <a:cubicBezTo>
                  <a:pt x="480060" y="275590"/>
                  <a:pt x="483870" y="271145"/>
                  <a:pt x="483870" y="266065"/>
                </a:cubicBezTo>
                <a:lnTo>
                  <a:pt x="483870" y="216535"/>
                </a:lnTo>
                <a:cubicBezTo>
                  <a:pt x="483235" y="211455"/>
                  <a:pt x="479425" y="207010"/>
                  <a:pt x="474980" y="206375"/>
                </a:cubicBezTo>
                <a:close/>
                <a:moveTo>
                  <a:pt x="241935" y="330200"/>
                </a:moveTo>
                <a:cubicBezTo>
                  <a:pt x="193039" y="330200"/>
                  <a:pt x="153035" y="290195"/>
                  <a:pt x="153035" y="241300"/>
                </a:cubicBezTo>
                <a:cubicBezTo>
                  <a:pt x="153035" y="192405"/>
                  <a:pt x="193039" y="152400"/>
                  <a:pt x="241935" y="152400"/>
                </a:cubicBezTo>
                <a:cubicBezTo>
                  <a:pt x="290830" y="152400"/>
                  <a:pt x="330835" y="192405"/>
                  <a:pt x="330835" y="241300"/>
                </a:cubicBezTo>
                <a:cubicBezTo>
                  <a:pt x="330835" y="290195"/>
                  <a:pt x="291464" y="330200"/>
                  <a:pt x="241935" y="330200"/>
                </a:cubicBezTo>
                <a:close/>
              </a:path>
            </a:pathLst>
          </a:custGeom>
          <a:solidFill>
            <a:schemeClr val="accent5"/>
          </a:solidFill>
          <a:ln w="6350" cap="flat">
            <a:noFill/>
            <a:prstDash val="solid"/>
            <a:miter/>
          </a:ln>
        </p:spPr>
        <p:txBody>
          <a:bodyPr rtlCol="0" anchor="ctr"/>
          <a:lstStyle/>
          <a:p>
            <a:endParaRPr lang="en-US"/>
          </a:p>
        </p:txBody>
      </p:sp>
      <p:sp>
        <p:nvSpPr>
          <p:cNvPr id="27" name="Text Placeholder 9">
            <a:extLst>
              <a:ext uri="{FF2B5EF4-FFF2-40B4-BE49-F238E27FC236}">
                <a16:creationId xmlns:a16="http://schemas.microsoft.com/office/drawing/2014/main" id="{8D1C1B02-BFFB-963F-8FCD-637B05FB91EC}"/>
              </a:ext>
            </a:extLst>
          </p:cNvPr>
          <p:cNvSpPr txBox="1">
            <a:spLocks/>
          </p:cNvSpPr>
          <p:nvPr/>
        </p:nvSpPr>
        <p:spPr>
          <a:xfrm>
            <a:off x="364692" y="5525472"/>
            <a:ext cx="2203494"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Lorem ipsum dolor sit </a:t>
            </a:r>
            <a:r>
              <a:rPr lang="en-US" sz="1050" dirty="0" err="1"/>
              <a:t>amet</a:t>
            </a:r>
            <a:r>
              <a:rPr lang="en-US" sz="1050" dirty="0"/>
              <a:t>, </a:t>
            </a:r>
            <a:r>
              <a:rPr lang="en-US" sz="1050" dirty="0" err="1"/>
              <a:t>consectetur</a:t>
            </a:r>
            <a:r>
              <a:rPr lang="en-US" sz="1050" dirty="0"/>
              <a:t> </a:t>
            </a:r>
            <a:r>
              <a:rPr lang="en-US" sz="1050" dirty="0" err="1"/>
              <a:t>adipiscing</a:t>
            </a:r>
            <a:r>
              <a:rPr lang="en-US" sz="1050" dirty="0"/>
              <a:t> </a:t>
            </a:r>
            <a:r>
              <a:rPr lang="en-US" sz="1050" dirty="0" err="1"/>
              <a:t>elit</a:t>
            </a:r>
            <a:r>
              <a:rPr lang="en-US" sz="1050" dirty="0"/>
              <a:t>. Integer </a:t>
            </a:r>
            <a:r>
              <a:rPr lang="en-US" sz="1050" dirty="0" err="1"/>
              <a:t>sollicitudin</a:t>
            </a:r>
            <a:r>
              <a:rPr lang="en-US" sz="1050" dirty="0"/>
              <a:t> </a:t>
            </a:r>
            <a:r>
              <a:rPr lang="en-US" sz="1050" dirty="0" err="1"/>
              <a:t>urna</a:t>
            </a:r>
            <a:r>
              <a:rPr lang="en-US" sz="1050" dirty="0"/>
              <a:t> vitae</a:t>
            </a:r>
          </a:p>
        </p:txBody>
      </p:sp>
      <p:sp>
        <p:nvSpPr>
          <p:cNvPr id="28" name="Text Placeholder 9">
            <a:extLst>
              <a:ext uri="{FF2B5EF4-FFF2-40B4-BE49-F238E27FC236}">
                <a16:creationId xmlns:a16="http://schemas.microsoft.com/office/drawing/2014/main" id="{A4092C0C-1210-317C-6690-3958B104D44A}"/>
              </a:ext>
            </a:extLst>
          </p:cNvPr>
          <p:cNvSpPr txBox="1">
            <a:spLocks/>
          </p:cNvSpPr>
          <p:nvPr/>
        </p:nvSpPr>
        <p:spPr>
          <a:xfrm>
            <a:off x="2640552" y="5543675"/>
            <a:ext cx="2203494"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Lorem ipsum dolor sit </a:t>
            </a:r>
            <a:r>
              <a:rPr lang="en-US" sz="1050" dirty="0" err="1"/>
              <a:t>amet</a:t>
            </a:r>
            <a:r>
              <a:rPr lang="en-US" sz="1050" dirty="0"/>
              <a:t>, </a:t>
            </a:r>
            <a:r>
              <a:rPr lang="en-US" sz="1050" dirty="0" err="1"/>
              <a:t>consectetur</a:t>
            </a:r>
            <a:r>
              <a:rPr lang="en-US" sz="1050" dirty="0"/>
              <a:t> </a:t>
            </a:r>
            <a:r>
              <a:rPr lang="en-US" sz="1050" dirty="0" err="1"/>
              <a:t>adipiscing</a:t>
            </a:r>
            <a:r>
              <a:rPr lang="en-US" sz="1050" dirty="0"/>
              <a:t> </a:t>
            </a:r>
            <a:r>
              <a:rPr lang="en-US" sz="1050" dirty="0" err="1"/>
              <a:t>elit</a:t>
            </a:r>
            <a:r>
              <a:rPr lang="en-US" sz="1050" dirty="0"/>
              <a:t>. Integer </a:t>
            </a:r>
            <a:r>
              <a:rPr lang="en-US" sz="1050" dirty="0" err="1"/>
              <a:t>sollicitudin</a:t>
            </a:r>
            <a:r>
              <a:rPr lang="en-US" sz="1050" dirty="0"/>
              <a:t> </a:t>
            </a:r>
            <a:r>
              <a:rPr lang="en-US" sz="1050" dirty="0" err="1"/>
              <a:t>urna</a:t>
            </a:r>
            <a:r>
              <a:rPr lang="en-US" sz="1050" dirty="0"/>
              <a:t> vitae</a:t>
            </a:r>
          </a:p>
        </p:txBody>
      </p:sp>
      <p:sp>
        <p:nvSpPr>
          <p:cNvPr id="29" name="Text Placeholder 9">
            <a:extLst>
              <a:ext uri="{FF2B5EF4-FFF2-40B4-BE49-F238E27FC236}">
                <a16:creationId xmlns:a16="http://schemas.microsoft.com/office/drawing/2014/main" id="{01BF75CC-0058-CCCB-B955-1B69D35347E6}"/>
              </a:ext>
            </a:extLst>
          </p:cNvPr>
          <p:cNvSpPr txBox="1">
            <a:spLocks/>
          </p:cNvSpPr>
          <p:nvPr/>
        </p:nvSpPr>
        <p:spPr>
          <a:xfrm>
            <a:off x="4886751" y="5461811"/>
            <a:ext cx="2203494"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Lorem ipsum dolor sit </a:t>
            </a:r>
            <a:r>
              <a:rPr lang="en-US" sz="1050" dirty="0" err="1"/>
              <a:t>amet</a:t>
            </a:r>
            <a:r>
              <a:rPr lang="en-US" sz="1050" dirty="0"/>
              <a:t>, </a:t>
            </a:r>
            <a:r>
              <a:rPr lang="en-US" sz="1050" dirty="0" err="1"/>
              <a:t>consectetur</a:t>
            </a:r>
            <a:r>
              <a:rPr lang="en-US" sz="1050" dirty="0"/>
              <a:t> </a:t>
            </a:r>
            <a:r>
              <a:rPr lang="en-US" sz="1050" dirty="0" err="1"/>
              <a:t>adipiscing</a:t>
            </a:r>
            <a:r>
              <a:rPr lang="en-US" sz="1050" dirty="0"/>
              <a:t> </a:t>
            </a:r>
            <a:r>
              <a:rPr lang="en-US" sz="1050" dirty="0" err="1"/>
              <a:t>elit</a:t>
            </a:r>
            <a:r>
              <a:rPr lang="en-US" sz="1050" dirty="0"/>
              <a:t>. Integer </a:t>
            </a:r>
            <a:r>
              <a:rPr lang="en-US" sz="1050" dirty="0" err="1"/>
              <a:t>sollicitudin</a:t>
            </a:r>
            <a:r>
              <a:rPr lang="en-US" sz="1050" dirty="0"/>
              <a:t> </a:t>
            </a:r>
            <a:r>
              <a:rPr lang="en-US" sz="1050" dirty="0" err="1"/>
              <a:t>urna</a:t>
            </a:r>
            <a:r>
              <a:rPr lang="en-US" sz="1050" dirty="0"/>
              <a:t> vitae</a:t>
            </a:r>
          </a:p>
        </p:txBody>
      </p:sp>
      <p:sp>
        <p:nvSpPr>
          <p:cNvPr id="30" name="Text Placeholder 9">
            <a:extLst>
              <a:ext uri="{FF2B5EF4-FFF2-40B4-BE49-F238E27FC236}">
                <a16:creationId xmlns:a16="http://schemas.microsoft.com/office/drawing/2014/main" id="{40B2E33E-41F2-C245-8A9F-93491E7677D4}"/>
              </a:ext>
            </a:extLst>
          </p:cNvPr>
          <p:cNvSpPr txBox="1">
            <a:spLocks/>
          </p:cNvSpPr>
          <p:nvPr/>
        </p:nvSpPr>
        <p:spPr>
          <a:xfrm>
            <a:off x="7366501" y="5480014"/>
            <a:ext cx="2203494"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Lorem ipsum dolor sit </a:t>
            </a:r>
            <a:r>
              <a:rPr lang="en-US" sz="1050" dirty="0" err="1"/>
              <a:t>amet</a:t>
            </a:r>
            <a:r>
              <a:rPr lang="en-US" sz="1050" dirty="0"/>
              <a:t>, </a:t>
            </a:r>
            <a:r>
              <a:rPr lang="en-US" sz="1050" dirty="0" err="1"/>
              <a:t>consectetur</a:t>
            </a:r>
            <a:r>
              <a:rPr lang="en-US" sz="1050" dirty="0"/>
              <a:t> </a:t>
            </a:r>
            <a:r>
              <a:rPr lang="en-US" sz="1050" dirty="0" err="1"/>
              <a:t>adipiscing</a:t>
            </a:r>
            <a:r>
              <a:rPr lang="en-US" sz="1050" dirty="0"/>
              <a:t> </a:t>
            </a:r>
            <a:r>
              <a:rPr lang="en-US" sz="1050" dirty="0" err="1"/>
              <a:t>elit</a:t>
            </a:r>
            <a:r>
              <a:rPr lang="en-US" sz="1050" dirty="0"/>
              <a:t>. Integer </a:t>
            </a:r>
            <a:r>
              <a:rPr lang="en-US" sz="1050" dirty="0" err="1"/>
              <a:t>sollicitudin</a:t>
            </a:r>
            <a:r>
              <a:rPr lang="en-US" sz="1050" dirty="0"/>
              <a:t> </a:t>
            </a:r>
            <a:r>
              <a:rPr lang="en-US" sz="1050" dirty="0" err="1"/>
              <a:t>urna</a:t>
            </a:r>
            <a:r>
              <a:rPr lang="en-US" sz="1050" dirty="0"/>
              <a:t> vitae</a:t>
            </a:r>
          </a:p>
        </p:txBody>
      </p:sp>
      <p:sp>
        <p:nvSpPr>
          <p:cNvPr id="33" name="Text Placeholder 9">
            <a:extLst>
              <a:ext uri="{FF2B5EF4-FFF2-40B4-BE49-F238E27FC236}">
                <a16:creationId xmlns:a16="http://schemas.microsoft.com/office/drawing/2014/main" id="{CC3D47FA-7080-BAAE-28F4-602965BF8A14}"/>
              </a:ext>
            </a:extLst>
          </p:cNvPr>
          <p:cNvSpPr txBox="1">
            <a:spLocks/>
          </p:cNvSpPr>
          <p:nvPr/>
        </p:nvSpPr>
        <p:spPr>
          <a:xfrm>
            <a:off x="9612700" y="5480014"/>
            <a:ext cx="2203494"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Lorem ipsum dolor sit </a:t>
            </a:r>
            <a:r>
              <a:rPr lang="en-US" sz="1050" dirty="0" err="1"/>
              <a:t>amet</a:t>
            </a:r>
            <a:r>
              <a:rPr lang="en-US" sz="1050" dirty="0"/>
              <a:t>, </a:t>
            </a:r>
            <a:r>
              <a:rPr lang="en-US" sz="1050" dirty="0" err="1"/>
              <a:t>consectetur</a:t>
            </a:r>
            <a:r>
              <a:rPr lang="en-US" sz="1050" dirty="0"/>
              <a:t> </a:t>
            </a:r>
            <a:r>
              <a:rPr lang="en-US" sz="1050" dirty="0" err="1"/>
              <a:t>adipiscing</a:t>
            </a:r>
            <a:r>
              <a:rPr lang="en-US" sz="1050" dirty="0"/>
              <a:t> </a:t>
            </a:r>
            <a:r>
              <a:rPr lang="en-US" sz="1050" dirty="0" err="1"/>
              <a:t>elit</a:t>
            </a:r>
            <a:r>
              <a:rPr lang="en-US" sz="1050" dirty="0"/>
              <a:t>. Integer </a:t>
            </a:r>
            <a:r>
              <a:rPr lang="en-US" sz="1050" dirty="0" err="1"/>
              <a:t>sollicitudin</a:t>
            </a:r>
            <a:r>
              <a:rPr lang="en-US" sz="1050" dirty="0"/>
              <a:t> </a:t>
            </a:r>
            <a:r>
              <a:rPr lang="en-US" sz="1050" dirty="0" err="1"/>
              <a:t>urna</a:t>
            </a:r>
            <a:r>
              <a:rPr lang="en-US" sz="1050" dirty="0"/>
              <a:t> vitae</a:t>
            </a:r>
          </a:p>
        </p:txBody>
      </p:sp>
      <p:sp>
        <p:nvSpPr>
          <p:cNvPr id="34" name="Text Placeholder 12">
            <a:extLst>
              <a:ext uri="{FF2B5EF4-FFF2-40B4-BE49-F238E27FC236}">
                <a16:creationId xmlns:a16="http://schemas.microsoft.com/office/drawing/2014/main" id="{64C41F79-D88F-BB55-A7BA-DE500D060C46}"/>
              </a:ext>
            </a:extLst>
          </p:cNvPr>
          <p:cNvSpPr txBox="1">
            <a:spLocks/>
          </p:cNvSpPr>
          <p:nvPr/>
        </p:nvSpPr>
        <p:spPr>
          <a:xfrm>
            <a:off x="826640" y="5137703"/>
            <a:ext cx="141236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6" name="Text Placeholder 12">
            <a:extLst>
              <a:ext uri="{FF2B5EF4-FFF2-40B4-BE49-F238E27FC236}">
                <a16:creationId xmlns:a16="http://schemas.microsoft.com/office/drawing/2014/main" id="{5666535D-6DD2-588E-25BA-5647262B98F9}"/>
              </a:ext>
            </a:extLst>
          </p:cNvPr>
          <p:cNvSpPr txBox="1">
            <a:spLocks/>
          </p:cNvSpPr>
          <p:nvPr/>
        </p:nvSpPr>
        <p:spPr>
          <a:xfrm>
            <a:off x="3040503" y="5160432"/>
            <a:ext cx="141236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7" name="Text Placeholder 12">
            <a:extLst>
              <a:ext uri="{FF2B5EF4-FFF2-40B4-BE49-F238E27FC236}">
                <a16:creationId xmlns:a16="http://schemas.microsoft.com/office/drawing/2014/main" id="{DF56016C-7073-EECA-D390-0E0B0CEDD0D6}"/>
              </a:ext>
            </a:extLst>
          </p:cNvPr>
          <p:cNvSpPr txBox="1">
            <a:spLocks/>
          </p:cNvSpPr>
          <p:nvPr/>
        </p:nvSpPr>
        <p:spPr>
          <a:xfrm>
            <a:off x="5254366" y="5180898"/>
            <a:ext cx="141236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8" name="Text Placeholder 12">
            <a:extLst>
              <a:ext uri="{FF2B5EF4-FFF2-40B4-BE49-F238E27FC236}">
                <a16:creationId xmlns:a16="http://schemas.microsoft.com/office/drawing/2014/main" id="{818A4306-C7BC-BBC8-5FAF-A1BC27BE9632}"/>
              </a:ext>
            </a:extLst>
          </p:cNvPr>
          <p:cNvSpPr txBox="1">
            <a:spLocks/>
          </p:cNvSpPr>
          <p:nvPr/>
        </p:nvSpPr>
        <p:spPr>
          <a:xfrm>
            <a:off x="7781282" y="5201364"/>
            <a:ext cx="141236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9" name="Text Placeholder 12">
            <a:extLst>
              <a:ext uri="{FF2B5EF4-FFF2-40B4-BE49-F238E27FC236}">
                <a16:creationId xmlns:a16="http://schemas.microsoft.com/office/drawing/2014/main" id="{5F3DCC92-1B68-3115-5947-7946F8909EB5}"/>
              </a:ext>
            </a:extLst>
          </p:cNvPr>
          <p:cNvSpPr txBox="1">
            <a:spLocks/>
          </p:cNvSpPr>
          <p:nvPr/>
        </p:nvSpPr>
        <p:spPr>
          <a:xfrm>
            <a:off x="10042316" y="5160432"/>
            <a:ext cx="141236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40" name="Rectangle 39">
            <a:extLst>
              <a:ext uri="{FF2B5EF4-FFF2-40B4-BE49-F238E27FC236}">
                <a16:creationId xmlns:a16="http://schemas.microsoft.com/office/drawing/2014/main" id="{8AAF965D-B8D6-2C8A-2A00-BB7A23903286}"/>
              </a:ext>
            </a:extLst>
          </p:cNvPr>
          <p:cNvSpPr/>
          <p:nvPr/>
        </p:nvSpPr>
        <p:spPr>
          <a:xfrm>
            <a:off x="4062" y="876315"/>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B1DF76D-09B0-681F-9CE0-4BFCD476F169}"/>
              </a:ext>
            </a:extLst>
          </p:cNvPr>
          <p:cNvSpPr txBox="1"/>
          <p:nvPr/>
        </p:nvSpPr>
        <p:spPr>
          <a:xfrm>
            <a:off x="652401" y="846465"/>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Tree>
    <p:extLst>
      <p:ext uri="{BB962C8B-B14F-4D97-AF65-F5344CB8AC3E}">
        <p14:creationId xmlns:p14="http://schemas.microsoft.com/office/powerpoint/2010/main" val="155579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1B152F-D57D-8A16-9DF2-068A5791C900}"/>
              </a:ext>
            </a:extLst>
          </p:cNvPr>
          <p:cNvSpPr>
            <a:spLocks noGrp="1"/>
          </p:cNvSpPr>
          <p:nvPr>
            <p:ph type="sldNum" sz="quarter" idx="4"/>
          </p:nvPr>
        </p:nvSpPr>
        <p:spPr/>
        <p:txBody>
          <a:bodyPr/>
          <a:lstStyle/>
          <a:p>
            <a:fld id="{DD42754F-0B62-BB43-A2E4-46EE8B5A483D}" type="slidenum">
              <a:rPr lang="en-US" smtClean="0"/>
              <a:pPr/>
              <a:t>13</a:t>
            </a:fld>
            <a:endParaRPr lang="en-US" dirty="0"/>
          </a:p>
        </p:txBody>
      </p:sp>
      <p:grpSp>
        <p:nvGrpSpPr>
          <p:cNvPr id="6" name="Graphic 3">
            <a:extLst>
              <a:ext uri="{FF2B5EF4-FFF2-40B4-BE49-F238E27FC236}">
                <a16:creationId xmlns:a16="http://schemas.microsoft.com/office/drawing/2014/main" id="{E9337D96-DCC3-2083-2B64-8E59565BD367}"/>
              </a:ext>
            </a:extLst>
          </p:cNvPr>
          <p:cNvGrpSpPr/>
          <p:nvPr/>
        </p:nvGrpSpPr>
        <p:grpSpPr>
          <a:xfrm>
            <a:off x="4588509" y="1287589"/>
            <a:ext cx="2536825" cy="5080000"/>
            <a:chOff x="4588509" y="770890"/>
            <a:chExt cx="2536825" cy="5080000"/>
          </a:xfrm>
        </p:grpSpPr>
        <p:sp>
          <p:nvSpPr>
            <p:cNvPr id="7" name="Freeform 6">
              <a:extLst>
                <a:ext uri="{FF2B5EF4-FFF2-40B4-BE49-F238E27FC236}">
                  <a16:creationId xmlns:a16="http://schemas.microsoft.com/office/drawing/2014/main" id="{A7F73387-72A9-9F61-B4F2-7129CD893815}"/>
                </a:ext>
              </a:extLst>
            </p:cNvPr>
            <p:cNvSpPr/>
            <p:nvPr/>
          </p:nvSpPr>
          <p:spPr>
            <a:xfrm>
              <a:off x="4622165" y="784859"/>
              <a:ext cx="2470150" cy="5052060"/>
            </a:xfrm>
            <a:custGeom>
              <a:avLst/>
              <a:gdLst>
                <a:gd name="connsiteX0" fmla="*/ 387985 w 2470150"/>
                <a:gd name="connsiteY0" fmla="*/ 5051425 h 5052060"/>
                <a:gd name="connsiteX1" fmla="*/ 0 w 2470150"/>
                <a:gd name="connsiteY1" fmla="*/ 4663440 h 5052060"/>
                <a:gd name="connsiteX2" fmla="*/ 0 w 2470150"/>
                <a:gd name="connsiteY2" fmla="*/ 387985 h 5052060"/>
                <a:gd name="connsiteX3" fmla="*/ 387985 w 2470150"/>
                <a:gd name="connsiteY3" fmla="*/ 0 h 5052060"/>
                <a:gd name="connsiteX4" fmla="*/ 2082165 w 2470150"/>
                <a:gd name="connsiteY4" fmla="*/ 0 h 5052060"/>
                <a:gd name="connsiteX5" fmla="*/ 2470150 w 2470150"/>
                <a:gd name="connsiteY5" fmla="*/ 387985 h 5052060"/>
                <a:gd name="connsiteX6" fmla="*/ 2470150 w 2470150"/>
                <a:gd name="connsiteY6" fmla="*/ 4664075 h 5052060"/>
                <a:gd name="connsiteX7" fmla="*/ 2082165 w 2470150"/>
                <a:gd name="connsiteY7" fmla="*/ 5052060 h 5052060"/>
                <a:gd name="connsiteX8" fmla="*/ 387985 w 2470150"/>
                <a:gd name="connsiteY8" fmla="*/ 5052060 h 505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5052060">
                  <a:moveTo>
                    <a:pt x="387985" y="5051425"/>
                  </a:moveTo>
                  <a:cubicBezTo>
                    <a:pt x="173990" y="5051425"/>
                    <a:pt x="0" y="4877435"/>
                    <a:pt x="0" y="4663440"/>
                  </a:cubicBezTo>
                  <a:lnTo>
                    <a:pt x="0" y="387985"/>
                  </a:lnTo>
                  <a:cubicBezTo>
                    <a:pt x="0" y="173990"/>
                    <a:pt x="173990" y="0"/>
                    <a:pt x="387985" y="0"/>
                  </a:cubicBezTo>
                  <a:lnTo>
                    <a:pt x="2082165" y="0"/>
                  </a:lnTo>
                  <a:cubicBezTo>
                    <a:pt x="2296160" y="0"/>
                    <a:pt x="2470150" y="173990"/>
                    <a:pt x="2470150" y="387985"/>
                  </a:cubicBezTo>
                  <a:lnTo>
                    <a:pt x="2470150" y="4664075"/>
                  </a:lnTo>
                  <a:cubicBezTo>
                    <a:pt x="2470150" y="4878070"/>
                    <a:pt x="2296160" y="5052060"/>
                    <a:pt x="2082165" y="5052060"/>
                  </a:cubicBezTo>
                  <a:lnTo>
                    <a:pt x="387985" y="5052060"/>
                  </a:lnTo>
                  <a:close/>
                </a:path>
              </a:pathLst>
            </a:custGeom>
            <a:solidFill>
              <a:srgbClr val="231F20"/>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9AE883E-58ED-4B8E-424B-98FA94F859F1}"/>
                </a:ext>
              </a:extLst>
            </p:cNvPr>
            <p:cNvSpPr/>
            <p:nvPr/>
          </p:nvSpPr>
          <p:spPr>
            <a:xfrm>
              <a:off x="4608195" y="770890"/>
              <a:ext cx="2498089" cy="5080000"/>
            </a:xfrm>
            <a:custGeom>
              <a:avLst/>
              <a:gdLst>
                <a:gd name="connsiteX0" fmla="*/ 2096135 w 2498089"/>
                <a:gd name="connsiteY0" fmla="*/ 28575 h 5080000"/>
                <a:gd name="connsiteX1" fmla="*/ 2469515 w 2498089"/>
                <a:gd name="connsiteY1" fmla="*/ 401955 h 5080000"/>
                <a:gd name="connsiteX2" fmla="*/ 2469515 w 2498089"/>
                <a:gd name="connsiteY2" fmla="*/ 4678045 h 5080000"/>
                <a:gd name="connsiteX3" fmla="*/ 2096135 w 2498089"/>
                <a:gd name="connsiteY3" fmla="*/ 5051425 h 5080000"/>
                <a:gd name="connsiteX4" fmla="*/ 401955 w 2498089"/>
                <a:gd name="connsiteY4" fmla="*/ 5051425 h 5080000"/>
                <a:gd name="connsiteX5" fmla="*/ 28575 w 2498089"/>
                <a:gd name="connsiteY5" fmla="*/ 4678045 h 5080000"/>
                <a:gd name="connsiteX6" fmla="*/ 28575 w 2498089"/>
                <a:gd name="connsiteY6" fmla="*/ 401955 h 5080000"/>
                <a:gd name="connsiteX7" fmla="*/ 401955 w 2498089"/>
                <a:gd name="connsiteY7" fmla="*/ 28575 h 5080000"/>
                <a:gd name="connsiteX8" fmla="*/ 2096135 w 2498089"/>
                <a:gd name="connsiteY8" fmla="*/ 28575 h 5080000"/>
                <a:gd name="connsiteX9" fmla="*/ 2096135 w 2498089"/>
                <a:gd name="connsiteY9" fmla="*/ 0 h 5080000"/>
                <a:gd name="connsiteX10" fmla="*/ 401955 w 2498089"/>
                <a:gd name="connsiteY10" fmla="*/ 0 h 5080000"/>
                <a:gd name="connsiteX11" fmla="*/ 117475 w 2498089"/>
                <a:gd name="connsiteY11" fmla="*/ 117475 h 5080000"/>
                <a:gd name="connsiteX12" fmla="*/ 0 w 2498089"/>
                <a:gd name="connsiteY12" fmla="*/ 401955 h 5080000"/>
                <a:gd name="connsiteX13" fmla="*/ 0 w 2498089"/>
                <a:gd name="connsiteY13" fmla="*/ 4678045 h 5080000"/>
                <a:gd name="connsiteX14" fmla="*/ 117475 w 2498089"/>
                <a:gd name="connsiteY14" fmla="*/ 4962525 h 5080000"/>
                <a:gd name="connsiteX15" fmla="*/ 401955 w 2498089"/>
                <a:gd name="connsiteY15" fmla="*/ 5080000 h 5080000"/>
                <a:gd name="connsiteX16" fmla="*/ 2096135 w 2498089"/>
                <a:gd name="connsiteY16" fmla="*/ 5080000 h 5080000"/>
                <a:gd name="connsiteX17" fmla="*/ 2380615 w 2498089"/>
                <a:gd name="connsiteY17" fmla="*/ 4962525 h 5080000"/>
                <a:gd name="connsiteX18" fmla="*/ 2498090 w 2498089"/>
                <a:gd name="connsiteY18" fmla="*/ 4678045 h 5080000"/>
                <a:gd name="connsiteX19" fmla="*/ 2498090 w 2498089"/>
                <a:gd name="connsiteY19" fmla="*/ 401955 h 5080000"/>
                <a:gd name="connsiteX20" fmla="*/ 2380615 w 2498089"/>
                <a:gd name="connsiteY20" fmla="*/ 117475 h 5080000"/>
                <a:gd name="connsiteX21" fmla="*/ 2096135 w 2498089"/>
                <a:gd name="connsiteY21" fmla="*/ 0 h 5080000"/>
                <a:gd name="connsiteX22" fmla="*/ 2096135 w 2498089"/>
                <a:gd name="connsiteY22" fmla="*/ 0 h 5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8089" h="5080000">
                  <a:moveTo>
                    <a:pt x="2096135" y="28575"/>
                  </a:moveTo>
                  <a:cubicBezTo>
                    <a:pt x="2302510" y="28575"/>
                    <a:pt x="2469515" y="195580"/>
                    <a:pt x="2469515" y="401955"/>
                  </a:cubicBezTo>
                  <a:lnTo>
                    <a:pt x="2469515" y="4678045"/>
                  </a:lnTo>
                  <a:cubicBezTo>
                    <a:pt x="2469515" y="4884420"/>
                    <a:pt x="2302510" y="5051425"/>
                    <a:pt x="2096135" y="5051425"/>
                  </a:cubicBezTo>
                  <a:lnTo>
                    <a:pt x="401955" y="5051425"/>
                  </a:lnTo>
                  <a:cubicBezTo>
                    <a:pt x="195580" y="5051425"/>
                    <a:pt x="28575" y="4884420"/>
                    <a:pt x="28575" y="4678045"/>
                  </a:cubicBezTo>
                  <a:lnTo>
                    <a:pt x="28575" y="401955"/>
                  </a:lnTo>
                  <a:cubicBezTo>
                    <a:pt x="28575" y="195580"/>
                    <a:pt x="195580" y="28575"/>
                    <a:pt x="401955" y="28575"/>
                  </a:cubicBezTo>
                  <a:lnTo>
                    <a:pt x="2096135" y="28575"/>
                  </a:lnTo>
                  <a:moveTo>
                    <a:pt x="2096135" y="0"/>
                  </a:moveTo>
                  <a:lnTo>
                    <a:pt x="401955" y="0"/>
                  </a:lnTo>
                  <a:cubicBezTo>
                    <a:pt x="294640" y="0"/>
                    <a:pt x="193675" y="41910"/>
                    <a:pt x="117475" y="117475"/>
                  </a:cubicBezTo>
                  <a:cubicBezTo>
                    <a:pt x="41275" y="193675"/>
                    <a:pt x="0" y="294005"/>
                    <a:pt x="0" y="401955"/>
                  </a:cubicBezTo>
                  <a:lnTo>
                    <a:pt x="0" y="4678045"/>
                  </a:lnTo>
                  <a:cubicBezTo>
                    <a:pt x="0" y="4785360"/>
                    <a:pt x="41910" y="4886325"/>
                    <a:pt x="117475" y="4962525"/>
                  </a:cubicBezTo>
                  <a:cubicBezTo>
                    <a:pt x="193675" y="5038725"/>
                    <a:pt x="294005" y="5080000"/>
                    <a:pt x="401955" y="5080000"/>
                  </a:cubicBezTo>
                  <a:lnTo>
                    <a:pt x="2096135" y="5080000"/>
                  </a:lnTo>
                  <a:cubicBezTo>
                    <a:pt x="2203450" y="5080000"/>
                    <a:pt x="2304415" y="5038090"/>
                    <a:pt x="2380615" y="4962525"/>
                  </a:cubicBezTo>
                  <a:cubicBezTo>
                    <a:pt x="2456815" y="4886325"/>
                    <a:pt x="2498090" y="4785995"/>
                    <a:pt x="2498090" y="4678045"/>
                  </a:cubicBezTo>
                  <a:lnTo>
                    <a:pt x="2498090" y="401955"/>
                  </a:lnTo>
                  <a:cubicBezTo>
                    <a:pt x="2498090" y="294640"/>
                    <a:pt x="2456180" y="193675"/>
                    <a:pt x="2380615" y="117475"/>
                  </a:cubicBezTo>
                  <a:cubicBezTo>
                    <a:pt x="2304415" y="41910"/>
                    <a:pt x="2203450" y="0"/>
                    <a:pt x="2096135" y="0"/>
                  </a:cubicBezTo>
                  <a:lnTo>
                    <a:pt x="2096135" y="0"/>
                  </a:lnTo>
                  <a:close/>
                </a:path>
              </a:pathLst>
            </a:custGeom>
            <a:solidFill>
              <a:srgbClr val="BCBEC0"/>
            </a:solidFill>
            <a:ln w="635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48F420A-6E09-F239-A0F7-816E79D29886}"/>
                </a:ext>
              </a:extLst>
            </p:cNvPr>
            <p:cNvSpPr/>
            <p:nvPr/>
          </p:nvSpPr>
          <p:spPr>
            <a:xfrm>
              <a:off x="7105650" y="2075814"/>
              <a:ext cx="19684" cy="611505"/>
            </a:xfrm>
            <a:custGeom>
              <a:avLst/>
              <a:gdLst>
                <a:gd name="connsiteX0" fmla="*/ 18415 w 19684"/>
                <a:gd name="connsiteY0" fmla="*/ 611505 h 611505"/>
                <a:gd name="connsiteX1" fmla="*/ 0 w 19684"/>
                <a:gd name="connsiteY1" fmla="*/ 611505 h 611505"/>
                <a:gd name="connsiteX2" fmla="*/ 0 w 19684"/>
                <a:gd name="connsiteY2" fmla="*/ 0 h 611505"/>
                <a:gd name="connsiteX3" fmla="*/ 18415 w 19684"/>
                <a:gd name="connsiteY3" fmla="*/ 0 h 611505"/>
                <a:gd name="connsiteX4" fmla="*/ 19685 w 19684"/>
                <a:gd name="connsiteY4" fmla="*/ 1270 h 611505"/>
                <a:gd name="connsiteX5" fmla="*/ 19685 w 19684"/>
                <a:gd name="connsiteY5" fmla="*/ 610870 h 611505"/>
                <a:gd name="connsiteX6" fmla="*/ 18415 w 19684"/>
                <a:gd name="connsiteY6" fmla="*/ 611505 h 61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4" h="611505">
                  <a:moveTo>
                    <a:pt x="18415" y="611505"/>
                  </a:moveTo>
                  <a:lnTo>
                    <a:pt x="0" y="611505"/>
                  </a:lnTo>
                  <a:lnTo>
                    <a:pt x="0" y="0"/>
                  </a:lnTo>
                  <a:lnTo>
                    <a:pt x="18415" y="0"/>
                  </a:lnTo>
                  <a:cubicBezTo>
                    <a:pt x="19050" y="0"/>
                    <a:pt x="19685" y="635"/>
                    <a:pt x="19685" y="1270"/>
                  </a:cubicBezTo>
                  <a:lnTo>
                    <a:pt x="19685" y="610870"/>
                  </a:lnTo>
                  <a:cubicBezTo>
                    <a:pt x="19685" y="610870"/>
                    <a:pt x="19050" y="611505"/>
                    <a:pt x="18415" y="611505"/>
                  </a:cubicBezTo>
                  <a:close/>
                </a:path>
              </a:pathLst>
            </a:custGeom>
            <a:solidFill>
              <a:srgbClr val="939598"/>
            </a:solidFill>
            <a:ln w="635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245B32B-BB92-4F19-19A2-7D338ECAE038}"/>
                </a:ext>
              </a:extLst>
            </p:cNvPr>
            <p:cNvSpPr/>
            <p:nvPr/>
          </p:nvSpPr>
          <p:spPr>
            <a:xfrm>
              <a:off x="4588509" y="1583689"/>
              <a:ext cx="19685" cy="189230"/>
            </a:xfrm>
            <a:custGeom>
              <a:avLst/>
              <a:gdLst>
                <a:gd name="connsiteX0" fmla="*/ 19685 w 19685"/>
                <a:gd name="connsiteY0" fmla="*/ 189230 h 189230"/>
                <a:gd name="connsiteX1" fmla="*/ 1270 w 19685"/>
                <a:gd name="connsiteY1" fmla="*/ 189230 h 189230"/>
                <a:gd name="connsiteX2" fmla="*/ 0 w 19685"/>
                <a:gd name="connsiteY2" fmla="*/ 187960 h 189230"/>
                <a:gd name="connsiteX3" fmla="*/ 0 w 19685"/>
                <a:gd name="connsiteY3" fmla="*/ 1270 h 189230"/>
                <a:gd name="connsiteX4" fmla="*/ 1270 w 19685"/>
                <a:gd name="connsiteY4" fmla="*/ 0 h 189230"/>
                <a:gd name="connsiteX5" fmla="*/ 19685 w 19685"/>
                <a:gd name="connsiteY5" fmla="*/ 0 h 189230"/>
                <a:gd name="connsiteX6" fmla="*/ 19685 w 19685"/>
                <a:gd name="connsiteY6" fmla="*/ 189230 h 1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 h="189230">
                  <a:moveTo>
                    <a:pt x="19685" y="189230"/>
                  </a:moveTo>
                  <a:lnTo>
                    <a:pt x="1270" y="189230"/>
                  </a:lnTo>
                  <a:cubicBezTo>
                    <a:pt x="635" y="189230"/>
                    <a:pt x="0" y="188595"/>
                    <a:pt x="0" y="187960"/>
                  </a:cubicBezTo>
                  <a:lnTo>
                    <a:pt x="0" y="1270"/>
                  </a:lnTo>
                  <a:cubicBezTo>
                    <a:pt x="0" y="635"/>
                    <a:pt x="635" y="0"/>
                    <a:pt x="1270" y="0"/>
                  </a:cubicBezTo>
                  <a:lnTo>
                    <a:pt x="19685" y="0"/>
                  </a:lnTo>
                  <a:lnTo>
                    <a:pt x="19685" y="189230"/>
                  </a:lnTo>
                  <a:close/>
                </a:path>
              </a:pathLst>
            </a:custGeom>
            <a:solidFill>
              <a:srgbClr val="939598"/>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5A42C66-3E5A-1498-791D-06AB5CB470D6}"/>
                </a:ext>
              </a:extLst>
            </p:cNvPr>
            <p:cNvSpPr/>
            <p:nvPr/>
          </p:nvSpPr>
          <p:spPr>
            <a:xfrm>
              <a:off x="4588509" y="1955800"/>
              <a:ext cx="19685" cy="375920"/>
            </a:xfrm>
            <a:custGeom>
              <a:avLst/>
              <a:gdLst>
                <a:gd name="connsiteX0" fmla="*/ 19685 w 19685"/>
                <a:gd name="connsiteY0" fmla="*/ 375920 h 375920"/>
                <a:gd name="connsiteX1" fmla="*/ 1270 w 19685"/>
                <a:gd name="connsiteY1" fmla="*/ 375920 h 375920"/>
                <a:gd name="connsiteX2" fmla="*/ 0 w 19685"/>
                <a:gd name="connsiteY2" fmla="*/ 374650 h 375920"/>
                <a:gd name="connsiteX3" fmla="*/ 0 w 19685"/>
                <a:gd name="connsiteY3" fmla="*/ 1270 h 375920"/>
                <a:gd name="connsiteX4" fmla="*/ 1270 w 19685"/>
                <a:gd name="connsiteY4" fmla="*/ 0 h 375920"/>
                <a:gd name="connsiteX5" fmla="*/ 19685 w 19685"/>
                <a:gd name="connsiteY5" fmla="*/ 0 h 375920"/>
                <a:gd name="connsiteX6" fmla="*/ 19685 w 19685"/>
                <a:gd name="connsiteY6" fmla="*/ 375920 h 37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 h="375920">
                  <a:moveTo>
                    <a:pt x="19685" y="375920"/>
                  </a:moveTo>
                  <a:lnTo>
                    <a:pt x="1270" y="375920"/>
                  </a:lnTo>
                  <a:cubicBezTo>
                    <a:pt x="635" y="375920"/>
                    <a:pt x="0" y="375285"/>
                    <a:pt x="0" y="374650"/>
                  </a:cubicBezTo>
                  <a:lnTo>
                    <a:pt x="0" y="1270"/>
                  </a:lnTo>
                  <a:cubicBezTo>
                    <a:pt x="0" y="635"/>
                    <a:pt x="635" y="0"/>
                    <a:pt x="1270" y="0"/>
                  </a:cubicBezTo>
                  <a:lnTo>
                    <a:pt x="19685" y="0"/>
                  </a:lnTo>
                  <a:lnTo>
                    <a:pt x="19685" y="375920"/>
                  </a:lnTo>
                  <a:close/>
                </a:path>
              </a:pathLst>
            </a:custGeom>
            <a:solidFill>
              <a:srgbClr val="939598"/>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07CA349-8053-5228-8C2A-7F732263835A}"/>
                </a:ext>
              </a:extLst>
            </p:cNvPr>
            <p:cNvSpPr/>
            <p:nvPr/>
          </p:nvSpPr>
          <p:spPr>
            <a:xfrm>
              <a:off x="4588509" y="2447289"/>
              <a:ext cx="19685" cy="375920"/>
            </a:xfrm>
            <a:custGeom>
              <a:avLst/>
              <a:gdLst>
                <a:gd name="connsiteX0" fmla="*/ 19685 w 19685"/>
                <a:gd name="connsiteY0" fmla="*/ 375920 h 375920"/>
                <a:gd name="connsiteX1" fmla="*/ 1270 w 19685"/>
                <a:gd name="connsiteY1" fmla="*/ 375920 h 375920"/>
                <a:gd name="connsiteX2" fmla="*/ 0 w 19685"/>
                <a:gd name="connsiteY2" fmla="*/ 374650 h 375920"/>
                <a:gd name="connsiteX3" fmla="*/ 0 w 19685"/>
                <a:gd name="connsiteY3" fmla="*/ 1270 h 375920"/>
                <a:gd name="connsiteX4" fmla="*/ 1270 w 19685"/>
                <a:gd name="connsiteY4" fmla="*/ 0 h 375920"/>
                <a:gd name="connsiteX5" fmla="*/ 19685 w 19685"/>
                <a:gd name="connsiteY5" fmla="*/ 0 h 375920"/>
                <a:gd name="connsiteX6" fmla="*/ 19685 w 19685"/>
                <a:gd name="connsiteY6" fmla="*/ 375920 h 37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 h="375920">
                  <a:moveTo>
                    <a:pt x="19685" y="375920"/>
                  </a:moveTo>
                  <a:lnTo>
                    <a:pt x="1270" y="375920"/>
                  </a:lnTo>
                  <a:cubicBezTo>
                    <a:pt x="635" y="375920"/>
                    <a:pt x="0" y="375285"/>
                    <a:pt x="0" y="374650"/>
                  </a:cubicBezTo>
                  <a:lnTo>
                    <a:pt x="0" y="1270"/>
                  </a:lnTo>
                  <a:cubicBezTo>
                    <a:pt x="0" y="635"/>
                    <a:pt x="635" y="0"/>
                    <a:pt x="1270" y="0"/>
                  </a:cubicBezTo>
                  <a:lnTo>
                    <a:pt x="19685" y="0"/>
                  </a:lnTo>
                  <a:lnTo>
                    <a:pt x="19685" y="375920"/>
                  </a:lnTo>
                  <a:close/>
                </a:path>
              </a:pathLst>
            </a:custGeom>
            <a:solidFill>
              <a:srgbClr val="939598"/>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29B1B48-3A6C-0CCE-FDEE-1372C5DF3E17}"/>
                </a:ext>
              </a:extLst>
            </p:cNvPr>
            <p:cNvSpPr/>
            <p:nvPr/>
          </p:nvSpPr>
          <p:spPr>
            <a:xfrm>
              <a:off x="4751704" y="922019"/>
              <a:ext cx="2211070" cy="4777739"/>
            </a:xfrm>
            <a:custGeom>
              <a:avLst/>
              <a:gdLst>
                <a:gd name="connsiteX0" fmla="*/ 1948180 w 2211070"/>
                <a:gd name="connsiteY0" fmla="*/ 4777740 h 4777739"/>
                <a:gd name="connsiteX1" fmla="*/ 262890 w 2211070"/>
                <a:gd name="connsiteY1" fmla="*/ 4777740 h 4777739"/>
                <a:gd name="connsiteX2" fmla="*/ 0 w 2211070"/>
                <a:gd name="connsiteY2" fmla="*/ 4514850 h 4777739"/>
                <a:gd name="connsiteX3" fmla="*/ 0 w 2211070"/>
                <a:gd name="connsiteY3" fmla="*/ 262890 h 4777739"/>
                <a:gd name="connsiteX4" fmla="*/ 262890 w 2211070"/>
                <a:gd name="connsiteY4" fmla="*/ 0 h 4777739"/>
                <a:gd name="connsiteX5" fmla="*/ 1948180 w 2211070"/>
                <a:gd name="connsiteY5" fmla="*/ 0 h 4777739"/>
                <a:gd name="connsiteX6" fmla="*/ 2211070 w 2211070"/>
                <a:gd name="connsiteY6" fmla="*/ 262890 h 4777739"/>
                <a:gd name="connsiteX7" fmla="*/ 2211070 w 2211070"/>
                <a:gd name="connsiteY7" fmla="*/ 4514850 h 4777739"/>
                <a:gd name="connsiteX8" fmla="*/ 1948180 w 2211070"/>
                <a:gd name="connsiteY8" fmla="*/ 4777740 h 47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070" h="4777739">
                  <a:moveTo>
                    <a:pt x="1948180" y="4777740"/>
                  </a:moveTo>
                  <a:lnTo>
                    <a:pt x="262890" y="4777740"/>
                  </a:lnTo>
                  <a:cubicBezTo>
                    <a:pt x="117475" y="4777740"/>
                    <a:pt x="0" y="4659630"/>
                    <a:pt x="0" y="4514850"/>
                  </a:cubicBezTo>
                  <a:lnTo>
                    <a:pt x="0" y="262890"/>
                  </a:lnTo>
                  <a:cubicBezTo>
                    <a:pt x="0" y="117475"/>
                    <a:pt x="118110" y="0"/>
                    <a:pt x="262890" y="0"/>
                  </a:cubicBezTo>
                  <a:lnTo>
                    <a:pt x="1948180" y="0"/>
                  </a:lnTo>
                  <a:cubicBezTo>
                    <a:pt x="2093595" y="0"/>
                    <a:pt x="2211070" y="118110"/>
                    <a:pt x="2211070" y="262890"/>
                  </a:cubicBezTo>
                  <a:lnTo>
                    <a:pt x="2211070" y="4514850"/>
                  </a:lnTo>
                  <a:cubicBezTo>
                    <a:pt x="2211070" y="4660265"/>
                    <a:pt x="2093595" y="4777740"/>
                    <a:pt x="1948180" y="4777740"/>
                  </a:cubicBezTo>
                  <a:close/>
                </a:path>
              </a:pathLst>
            </a:custGeom>
            <a:solidFill>
              <a:srgbClr val="FFFFFF"/>
            </a:solidFill>
            <a:ln w="6350" cap="flat">
              <a:noFill/>
              <a:prstDash val="solid"/>
              <a:miter/>
            </a:ln>
          </p:spPr>
          <p:txBody>
            <a:bodyPr rtlCol="0" anchor="ctr"/>
            <a:lstStyle/>
            <a:p>
              <a:endParaRPr lang="en-US"/>
            </a:p>
          </p:txBody>
        </p:sp>
      </p:grpSp>
      <p:grpSp>
        <p:nvGrpSpPr>
          <p:cNvPr id="14" name="Graphic 3">
            <a:extLst>
              <a:ext uri="{FF2B5EF4-FFF2-40B4-BE49-F238E27FC236}">
                <a16:creationId xmlns:a16="http://schemas.microsoft.com/office/drawing/2014/main" id="{88DF6062-FCBF-C6C4-5C38-F93B73F5ACBA}"/>
              </a:ext>
            </a:extLst>
          </p:cNvPr>
          <p:cNvGrpSpPr/>
          <p:nvPr/>
        </p:nvGrpSpPr>
        <p:grpSpPr>
          <a:xfrm>
            <a:off x="4793615" y="1481263"/>
            <a:ext cx="2127250" cy="4691380"/>
            <a:chOff x="4793615" y="964564"/>
            <a:chExt cx="2127250" cy="4691380"/>
          </a:xfrm>
        </p:grpSpPr>
        <p:sp>
          <p:nvSpPr>
            <p:cNvPr id="15" name="Freeform 14">
              <a:extLst>
                <a:ext uri="{FF2B5EF4-FFF2-40B4-BE49-F238E27FC236}">
                  <a16:creationId xmlns:a16="http://schemas.microsoft.com/office/drawing/2014/main" id="{2065E115-6C1E-D962-CABC-BEF478F4DCC2}"/>
                </a:ext>
              </a:extLst>
            </p:cNvPr>
            <p:cNvSpPr/>
            <p:nvPr/>
          </p:nvSpPr>
          <p:spPr>
            <a:xfrm>
              <a:off x="5688965" y="964564"/>
              <a:ext cx="1231900" cy="1150620"/>
            </a:xfrm>
            <a:custGeom>
              <a:avLst/>
              <a:gdLst>
                <a:gd name="connsiteX0" fmla="*/ 172085 w 1231900"/>
                <a:gd name="connsiteY0" fmla="*/ 523875 h 1150620"/>
                <a:gd name="connsiteX1" fmla="*/ 147955 w 1231900"/>
                <a:gd name="connsiteY1" fmla="*/ 509905 h 1150620"/>
                <a:gd name="connsiteX2" fmla="*/ 80645 w 1231900"/>
                <a:gd name="connsiteY2" fmla="*/ 443230 h 1150620"/>
                <a:gd name="connsiteX3" fmla="*/ 0 w 1231900"/>
                <a:gd name="connsiteY3" fmla="*/ 587375 h 1150620"/>
                <a:gd name="connsiteX4" fmla="*/ 80645 w 1231900"/>
                <a:gd name="connsiteY4" fmla="*/ 731520 h 1150620"/>
                <a:gd name="connsiteX5" fmla="*/ 147955 w 1231900"/>
                <a:gd name="connsiteY5" fmla="*/ 664845 h 1150620"/>
                <a:gd name="connsiteX6" fmla="*/ 172085 w 1231900"/>
                <a:gd name="connsiteY6" fmla="*/ 650875 h 1150620"/>
                <a:gd name="connsiteX7" fmla="*/ 189865 w 1231900"/>
                <a:gd name="connsiteY7" fmla="*/ 672465 h 1150620"/>
                <a:gd name="connsiteX8" fmla="*/ 189865 w 1231900"/>
                <a:gd name="connsiteY8" fmla="*/ 1150620 h 1150620"/>
                <a:gd name="connsiteX9" fmla="*/ 556260 w 1231900"/>
                <a:gd name="connsiteY9" fmla="*/ 1150620 h 1150620"/>
                <a:gd name="connsiteX10" fmla="*/ 527685 w 1231900"/>
                <a:gd name="connsiteY10" fmla="*/ 1076325 h 1150620"/>
                <a:gd name="connsiteX11" fmla="*/ 700405 w 1231900"/>
                <a:gd name="connsiteY11" fmla="*/ 941705 h 1150620"/>
                <a:gd name="connsiteX12" fmla="*/ 873125 w 1231900"/>
                <a:gd name="connsiteY12" fmla="*/ 1076325 h 1150620"/>
                <a:gd name="connsiteX13" fmla="*/ 844550 w 1231900"/>
                <a:gd name="connsiteY13" fmla="*/ 1150620 h 1150620"/>
                <a:gd name="connsiteX14" fmla="*/ 1231900 w 1231900"/>
                <a:gd name="connsiteY14" fmla="*/ 1150620 h 1150620"/>
                <a:gd name="connsiteX15" fmla="*/ 1231900 w 1231900"/>
                <a:gd name="connsiteY15" fmla="*/ 258445 h 1150620"/>
                <a:gd name="connsiteX16" fmla="*/ 979170 w 1231900"/>
                <a:gd name="connsiteY16" fmla="*/ 0 h 1150620"/>
                <a:gd name="connsiteX17" fmla="*/ 189865 w 1231900"/>
                <a:gd name="connsiteY17" fmla="*/ 0 h 1150620"/>
                <a:gd name="connsiteX18" fmla="*/ 189865 w 1231900"/>
                <a:gd name="connsiteY18" fmla="*/ 501650 h 1150620"/>
                <a:gd name="connsiteX19" fmla="*/ 172085 w 1231900"/>
                <a:gd name="connsiteY19" fmla="*/ 523875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1900" h="1150620">
                  <a:moveTo>
                    <a:pt x="172085" y="523875"/>
                  </a:moveTo>
                  <a:cubicBezTo>
                    <a:pt x="161925" y="525780"/>
                    <a:pt x="151765" y="520065"/>
                    <a:pt x="147955" y="509905"/>
                  </a:cubicBezTo>
                  <a:cubicBezTo>
                    <a:pt x="132715" y="468630"/>
                    <a:pt x="106680" y="443230"/>
                    <a:pt x="80645" y="443230"/>
                  </a:cubicBezTo>
                  <a:cubicBezTo>
                    <a:pt x="41910" y="443230"/>
                    <a:pt x="0" y="501015"/>
                    <a:pt x="0" y="587375"/>
                  </a:cubicBezTo>
                  <a:cubicBezTo>
                    <a:pt x="0" y="673735"/>
                    <a:pt x="41910" y="731520"/>
                    <a:pt x="80645" y="731520"/>
                  </a:cubicBezTo>
                  <a:cubicBezTo>
                    <a:pt x="107315" y="731520"/>
                    <a:pt x="132715" y="706120"/>
                    <a:pt x="147955" y="664845"/>
                  </a:cubicBezTo>
                  <a:cubicBezTo>
                    <a:pt x="151765" y="654685"/>
                    <a:pt x="161925" y="648970"/>
                    <a:pt x="172085" y="650875"/>
                  </a:cubicBezTo>
                  <a:cubicBezTo>
                    <a:pt x="182245" y="652780"/>
                    <a:pt x="189865" y="661670"/>
                    <a:pt x="189865" y="672465"/>
                  </a:cubicBezTo>
                  <a:lnTo>
                    <a:pt x="189865" y="1150620"/>
                  </a:lnTo>
                  <a:lnTo>
                    <a:pt x="556260" y="1150620"/>
                  </a:lnTo>
                  <a:cubicBezTo>
                    <a:pt x="537845" y="1129030"/>
                    <a:pt x="527685" y="1102995"/>
                    <a:pt x="527685" y="1076325"/>
                  </a:cubicBezTo>
                  <a:cubicBezTo>
                    <a:pt x="527685" y="1002030"/>
                    <a:pt x="605155" y="941705"/>
                    <a:pt x="700405" y="941705"/>
                  </a:cubicBezTo>
                  <a:cubicBezTo>
                    <a:pt x="795655" y="941705"/>
                    <a:pt x="873125" y="1002030"/>
                    <a:pt x="873125" y="1076325"/>
                  </a:cubicBezTo>
                  <a:cubicBezTo>
                    <a:pt x="873125" y="1102995"/>
                    <a:pt x="862965" y="1129030"/>
                    <a:pt x="844550" y="1150620"/>
                  </a:cubicBezTo>
                  <a:lnTo>
                    <a:pt x="1231900" y="1150620"/>
                  </a:lnTo>
                  <a:lnTo>
                    <a:pt x="1231900" y="258445"/>
                  </a:lnTo>
                  <a:cubicBezTo>
                    <a:pt x="1231900" y="103505"/>
                    <a:pt x="1130300" y="0"/>
                    <a:pt x="979170" y="0"/>
                  </a:cubicBezTo>
                  <a:lnTo>
                    <a:pt x="189865" y="0"/>
                  </a:lnTo>
                  <a:lnTo>
                    <a:pt x="189865" y="501650"/>
                  </a:lnTo>
                  <a:cubicBezTo>
                    <a:pt x="189865" y="512445"/>
                    <a:pt x="182245" y="521970"/>
                    <a:pt x="172085" y="523875"/>
                  </a:cubicBezTo>
                  <a:close/>
                </a:path>
              </a:pathLst>
            </a:custGeom>
            <a:solidFill>
              <a:schemeClr val="tx2">
                <a:lumMod val="75000"/>
              </a:schemeClr>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1053D32-6A2A-27FB-5D18-DE9C32B1D9F4}"/>
                </a:ext>
              </a:extLst>
            </p:cNvPr>
            <p:cNvSpPr/>
            <p:nvPr/>
          </p:nvSpPr>
          <p:spPr>
            <a:xfrm>
              <a:off x="4794884" y="965200"/>
              <a:ext cx="1040765" cy="1360170"/>
            </a:xfrm>
            <a:custGeom>
              <a:avLst/>
              <a:gdLst>
                <a:gd name="connsiteX0" fmla="*/ 474345 w 1040765"/>
                <a:gd name="connsiteY0" fmla="*/ 1168400 h 1360170"/>
                <a:gd name="connsiteX1" fmla="*/ 461645 w 1040765"/>
                <a:gd name="connsiteY1" fmla="*/ 1193165 h 1360170"/>
                <a:gd name="connsiteX2" fmla="*/ 401320 w 1040765"/>
                <a:gd name="connsiteY2" fmla="*/ 1269365 h 1360170"/>
                <a:gd name="connsiteX3" fmla="*/ 530860 w 1040765"/>
                <a:gd name="connsiteY3" fmla="*/ 1360170 h 1360170"/>
                <a:gd name="connsiteX4" fmla="*/ 660400 w 1040765"/>
                <a:gd name="connsiteY4" fmla="*/ 1269365 h 1360170"/>
                <a:gd name="connsiteX5" fmla="*/ 600075 w 1040765"/>
                <a:gd name="connsiteY5" fmla="*/ 1193165 h 1360170"/>
                <a:gd name="connsiteX6" fmla="*/ 587375 w 1040765"/>
                <a:gd name="connsiteY6" fmla="*/ 1168400 h 1360170"/>
                <a:gd name="connsiteX7" fmla="*/ 608330 w 1040765"/>
                <a:gd name="connsiteY7" fmla="*/ 1150620 h 1360170"/>
                <a:gd name="connsiteX8" fmla="*/ 1040765 w 1040765"/>
                <a:gd name="connsiteY8" fmla="*/ 1150620 h 1360170"/>
                <a:gd name="connsiteX9" fmla="*/ 1040765 w 1040765"/>
                <a:gd name="connsiteY9" fmla="*/ 746760 h 1360170"/>
                <a:gd name="connsiteX10" fmla="*/ 974725 w 1040765"/>
                <a:gd name="connsiteY10" fmla="*/ 774700 h 1360170"/>
                <a:gd name="connsiteX11" fmla="*/ 850900 w 1040765"/>
                <a:gd name="connsiteY11" fmla="*/ 586105 h 1360170"/>
                <a:gd name="connsiteX12" fmla="*/ 974725 w 1040765"/>
                <a:gd name="connsiteY12" fmla="*/ 397510 h 1360170"/>
                <a:gd name="connsiteX13" fmla="*/ 1040765 w 1040765"/>
                <a:gd name="connsiteY13" fmla="*/ 425450 h 1360170"/>
                <a:gd name="connsiteX14" fmla="*/ 1040765 w 1040765"/>
                <a:gd name="connsiteY14" fmla="*/ 0 h 1360170"/>
                <a:gd name="connsiteX15" fmla="*/ 252730 w 1040765"/>
                <a:gd name="connsiteY15" fmla="*/ 0 h 1360170"/>
                <a:gd name="connsiteX16" fmla="*/ 0 w 1040765"/>
                <a:gd name="connsiteY16" fmla="*/ 258445 h 1360170"/>
                <a:gd name="connsiteX17" fmla="*/ 0 w 1040765"/>
                <a:gd name="connsiteY17" fmla="*/ 1151255 h 1360170"/>
                <a:gd name="connsiteX18" fmla="*/ 453390 w 1040765"/>
                <a:gd name="connsiteY18" fmla="*/ 1151255 h 1360170"/>
                <a:gd name="connsiteX19" fmla="*/ 474345 w 1040765"/>
                <a:gd name="connsiteY19" fmla="*/ 1168400 h 13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0765" h="1360170">
                  <a:moveTo>
                    <a:pt x="474345" y="1168400"/>
                  </a:moveTo>
                  <a:cubicBezTo>
                    <a:pt x="476250" y="1178560"/>
                    <a:pt x="471170" y="1188720"/>
                    <a:pt x="461645" y="1193165"/>
                  </a:cubicBezTo>
                  <a:cubicBezTo>
                    <a:pt x="424180" y="1209675"/>
                    <a:pt x="401320" y="1238885"/>
                    <a:pt x="401320" y="1269365"/>
                  </a:cubicBezTo>
                  <a:cubicBezTo>
                    <a:pt x="401320" y="1319530"/>
                    <a:pt x="459105" y="1360170"/>
                    <a:pt x="530860" y="1360170"/>
                  </a:cubicBezTo>
                  <a:cubicBezTo>
                    <a:pt x="601980" y="1360170"/>
                    <a:pt x="660400" y="1319530"/>
                    <a:pt x="660400" y="1269365"/>
                  </a:cubicBezTo>
                  <a:cubicBezTo>
                    <a:pt x="660400" y="1238885"/>
                    <a:pt x="637540" y="1209675"/>
                    <a:pt x="600075" y="1193165"/>
                  </a:cubicBezTo>
                  <a:cubicBezTo>
                    <a:pt x="590550" y="1188720"/>
                    <a:pt x="585470" y="1178560"/>
                    <a:pt x="587375" y="1168400"/>
                  </a:cubicBezTo>
                  <a:cubicBezTo>
                    <a:pt x="589280" y="1158240"/>
                    <a:pt x="598170" y="1150620"/>
                    <a:pt x="608330" y="1150620"/>
                  </a:cubicBezTo>
                  <a:lnTo>
                    <a:pt x="1040765" y="1150620"/>
                  </a:lnTo>
                  <a:lnTo>
                    <a:pt x="1040765" y="746760"/>
                  </a:lnTo>
                  <a:cubicBezTo>
                    <a:pt x="1021715" y="765175"/>
                    <a:pt x="998855" y="774700"/>
                    <a:pt x="974725" y="774700"/>
                  </a:cubicBezTo>
                  <a:cubicBezTo>
                    <a:pt x="905510" y="774700"/>
                    <a:pt x="850900" y="692150"/>
                    <a:pt x="850900" y="586105"/>
                  </a:cubicBezTo>
                  <a:cubicBezTo>
                    <a:pt x="850900" y="480060"/>
                    <a:pt x="905510" y="397510"/>
                    <a:pt x="974725" y="397510"/>
                  </a:cubicBezTo>
                  <a:cubicBezTo>
                    <a:pt x="998855" y="397510"/>
                    <a:pt x="1021715" y="407670"/>
                    <a:pt x="1040765" y="425450"/>
                  </a:cubicBezTo>
                  <a:lnTo>
                    <a:pt x="1040765" y="0"/>
                  </a:lnTo>
                  <a:lnTo>
                    <a:pt x="252730" y="0"/>
                  </a:lnTo>
                  <a:cubicBezTo>
                    <a:pt x="96520" y="0"/>
                    <a:pt x="0" y="99695"/>
                    <a:pt x="0" y="258445"/>
                  </a:cubicBezTo>
                  <a:lnTo>
                    <a:pt x="0" y="1151255"/>
                  </a:lnTo>
                  <a:lnTo>
                    <a:pt x="453390" y="1151255"/>
                  </a:lnTo>
                  <a:cubicBezTo>
                    <a:pt x="463550" y="1150620"/>
                    <a:pt x="472440" y="1158240"/>
                    <a:pt x="474345" y="1168400"/>
                  </a:cubicBezTo>
                  <a:close/>
                </a:path>
              </a:pathLst>
            </a:custGeom>
            <a:solidFill>
              <a:schemeClr val="tx2">
                <a:lumMod val="50000"/>
              </a:schemeClr>
            </a:solidFill>
            <a:ln w="635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1887BEF-6A02-892D-2E9E-536F5D1FACF7}"/>
                </a:ext>
              </a:extLst>
            </p:cNvPr>
            <p:cNvSpPr/>
            <p:nvPr/>
          </p:nvSpPr>
          <p:spPr>
            <a:xfrm>
              <a:off x="5878829" y="1950720"/>
              <a:ext cx="1041400" cy="1339850"/>
            </a:xfrm>
            <a:custGeom>
              <a:avLst/>
              <a:gdLst>
                <a:gd name="connsiteX0" fmla="*/ 566420 w 1041400"/>
                <a:gd name="connsiteY0" fmla="*/ 191770 h 1339850"/>
                <a:gd name="connsiteX1" fmla="*/ 579120 w 1041400"/>
                <a:gd name="connsiteY1" fmla="*/ 167005 h 1339850"/>
                <a:gd name="connsiteX2" fmla="*/ 639445 w 1041400"/>
                <a:gd name="connsiteY2" fmla="*/ 90805 h 1339850"/>
                <a:gd name="connsiteX3" fmla="*/ 509905 w 1041400"/>
                <a:gd name="connsiteY3" fmla="*/ 0 h 1339850"/>
                <a:gd name="connsiteX4" fmla="*/ 380365 w 1041400"/>
                <a:gd name="connsiteY4" fmla="*/ 90805 h 1339850"/>
                <a:gd name="connsiteX5" fmla="*/ 440690 w 1041400"/>
                <a:gd name="connsiteY5" fmla="*/ 167005 h 1339850"/>
                <a:gd name="connsiteX6" fmla="*/ 453390 w 1041400"/>
                <a:gd name="connsiteY6" fmla="*/ 191770 h 1339850"/>
                <a:gd name="connsiteX7" fmla="*/ 432435 w 1041400"/>
                <a:gd name="connsiteY7" fmla="*/ 209550 h 1339850"/>
                <a:gd name="connsiteX8" fmla="*/ 0 w 1041400"/>
                <a:gd name="connsiteY8" fmla="*/ 209550 h 1339850"/>
                <a:gd name="connsiteX9" fmla="*/ 0 w 1041400"/>
                <a:gd name="connsiteY9" fmla="*/ 613410 h 1339850"/>
                <a:gd name="connsiteX10" fmla="*/ 66040 w 1041400"/>
                <a:gd name="connsiteY10" fmla="*/ 585470 h 1339850"/>
                <a:gd name="connsiteX11" fmla="*/ 189865 w 1041400"/>
                <a:gd name="connsiteY11" fmla="*/ 774065 h 1339850"/>
                <a:gd name="connsiteX12" fmla="*/ 66040 w 1041400"/>
                <a:gd name="connsiteY12" fmla="*/ 962660 h 1339850"/>
                <a:gd name="connsiteX13" fmla="*/ 0 w 1041400"/>
                <a:gd name="connsiteY13" fmla="*/ 934720 h 1339850"/>
                <a:gd name="connsiteX14" fmla="*/ 0 w 1041400"/>
                <a:gd name="connsiteY14" fmla="*/ 1339850 h 1339850"/>
                <a:gd name="connsiteX15" fmla="*/ 366395 w 1041400"/>
                <a:gd name="connsiteY15" fmla="*/ 1339850 h 1339850"/>
                <a:gd name="connsiteX16" fmla="*/ 337820 w 1041400"/>
                <a:gd name="connsiteY16" fmla="*/ 1265555 h 1339850"/>
                <a:gd name="connsiteX17" fmla="*/ 390525 w 1041400"/>
                <a:gd name="connsiteY17" fmla="*/ 1168400 h 1339850"/>
                <a:gd name="connsiteX18" fmla="*/ 509905 w 1041400"/>
                <a:gd name="connsiteY18" fmla="*/ 1130935 h 1339850"/>
                <a:gd name="connsiteX19" fmla="*/ 509905 w 1041400"/>
                <a:gd name="connsiteY19" fmla="*/ 1130935 h 1339850"/>
                <a:gd name="connsiteX20" fmla="*/ 682625 w 1041400"/>
                <a:gd name="connsiteY20" fmla="*/ 1265555 h 1339850"/>
                <a:gd name="connsiteX21" fmla="*/ 654050 w 1041400"/>
                <a:gd name="connsiteY21" fmla="*/ 1339850 h 1339850"/>
                <a:gd name="connsiteX22" fmla="*/ 1041400 w 1041400"/>
                <a:gd name="connsiteY22" fmla="*/ 1339850 h 1339850"/>
                <a:gd name="connsiteX23" fmla="*/ 1041400 w 1041400"/>
                <a:gd name="connsiteY23" fmla="*/ 208915 h 1339850"/>
                <a:gd name="connsiteX24" fmla="*/ 588010 w 1041400"/>
                <a:gd name="connsiteY24" fmla="*/ 208915 h 1339850"/>
                <a:gd name="connsiteX25" fmla="*/ 566420 w 1041400"/>
                <a:gd name="connsiteY25" fmla="*/ 191770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1400" h="1339850">
                  <a:moveTo>
                    <a:pt x="566420" y="191770"/>
                  </a:moveTo>
                  <a:cubicBezTo>
                    <a:pt x="564515" y="181610"/>
                    <a:pt x="569595" y="171450"/>
                    <a:pt x="579120" y="167005"/>
                  </a:cubicBezTo>
                  <a:cubicBezTo>
                    <a:pt x="616585" y="150495"/>
                    <a:pt x="639445" y="121285"/>
                    <a:pt x="639445" y="90805"/>
                  </a:cubicBezTo>
                  <a:cubicBezTo>
                    <a:pt x="639445" y="40640"/>
                    <a:pt x="581660" y="0"/>
                    <a:pt x="509905" y="0"/>
                  </a:cubicBezTo>
                  <a:cubicBezTo>
                    <a:pt x="438785" y="0"/>
                    <a:pt x="380365" y="40640"/>
                    <a:pt x="380365" y="90805"/>
                  </a:cubicBezTo>
                  <a:cubicBezTo>
                    <a:pt x="380365" y="121285"/>
                    <a:pt x="403225" y="150495"/>
                    <a:pt x="440690" y="167005"/>
                  </a:cubicBezTo>
                  <a:cubicBezTo>
                    <a:pt x="450215" y="171450"/>
                    <a:pt x="455295" y="181610"/>
                    <a:pt x="453390" y="191770"/>
                  </a:cubicBezTo>
                  <a:cubicBezTo>
                    <a:pt x="451485" y="201930"/>
                    <a:pt x="442595" y="209550"/>
                    <a:pt x="432435" y="209550"/>
                  </a:cubicBezTo>
                  <a:lnTo>
                    <a:pt x="0" y="209550"/>
                  </a:lnTo>
                  <a:lnTo>
                    <a:pt x="0" y="613410"/>
                  </a:lnTo>
                  <a:cubicBezTo>
                    <a:pt x="19050" y="594995"/>
                    <a:pt x="41910" y="585470"/>
                    <a:pt x="66040" y="585470"/>
                  </a:cubicBezTo>
                  <a:cubicBezTo>
                    <a:pt x="135255" y="585470"/>
                    <a:pt x="189865" y="668020"/>
                    <a:pt x="189865" y="774065"/>
                  </a:cubicBezTo>
                  <a:cubicBezTo>
                    <a:pt x="189865" y="879475"/>
                    <a:pt x="135255" y="962660"/>
                    <a:pt x="66040" y="962660"/>
                  </a:cubicBezTo>
                  <a:cubicBezTo>
                    <a:pt x="41910" y="962660"/>
                    <a:pt x="19050" y="952500"/>
                    <a:pt x="0" y="934720"/>
                  </a:cubicBezTo>
                  <a:lnTo>
                    <a:pt x="0" y="1339850"/>
                  </a:lnTo>
                  <a:lnTo>
                    <a:pt x="366395" y="1339850"/>
                  </a:lnTo>
                  <a:cubicBezTo>
                    <a:pt x="347980" y="1318260"/>
                    <a:pt x="337820" y="1292225"/>
                    <a:pt x="337820" y="1265555"/>
                  </a:cubicBezTo>
                  <a:cubicBezTo>
                    <a:pt x="337820" y="1228090"/>
                    <a:pt x="356870" y="1193800"/>
                    <a:pt x="390525" y="1168400"/>
                  </a:cubicBezTo>
                  <a:cubicBezTo>
                    <a:pt x="422910" y="1144270"/>
                    <a:pt x="464820" y="1130935"/>
                    <a:pt x="509905" y="1130935"/>
                  </a:cubicBezTo>
                  <a:cubicBezTo>
                    <a:pt x="509905" y="1130935"/>
                    <a:pt x="509905" y="1130935"/>
                    <a:pt x="509905" y="1130935"/>
                  </a:cubicBezTo>
                  <a:cubicBezTo>
                    <a:pt x="605155" y="1130935"/>
                    <a:pt x="682625" y="1191260"/>
                    <a:pt x="682625" y="1265555"/>
                  </a:cubicBezTo>
                  <a:cubicBezTo>
                    <a:pt x="682625" y="1292225"/>
                    <a:pt x="672465" y="1318260"/>
                    <a:pt x="654050" y="1339850"/>
                  </a:cubicBezTo>
                  <a:lnTo>
                    <a:pt x="1041400" y="1339850"/>
                  </a:lnTo>
                  <a:lnTo>
                    <a:pt x="1041400" y="208915"/>
                  </a:lnTo>
                  <a:lnTo>
                    <a:pt x="588010" y="208915"/>
                  </a:lnTo>
                  <a:cubicBezTo>
                    <a:pt x="577215" y="208915"/>
                    <a:pt x="568325" y="201930"/>
                    <a:pt x="566420" y="191770"/>
                  </a:cubicBezTo>
                  <a:close/>
                </a:path>
              </a:pathLst>
            </a:custGeom>
            <a:solidFill>
              <a:schemeClr val="accent3">
                <a:lumMod val="75000"/>
              </a:schemeClr>
            </a:solid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AB6384B-969F-BE36-2D09-7A3738B8B505}"/>
                </a:ext>
              </a:extLst>
            </p:cNvPr>
            <p:cNvSpPr/>
            <p:nvPr/>
          </p:nvSpPr>
          <p:spPr>
            <a:xfrm>
              <a:off x="4793615" y="2161539"/>
              <a:ext cx="1231900" cy="1336675"/>
            </a:xfrm>
            <a:custGeom>
              <a:avLst/>
              <a:gdLst>
                <a:gd name="connsiteX0" fmla="*/ 475615 w 1231900"/>
                <a:gd name="connsiteY0" fmla="*/ 1144905 h 1336675"/>
                <a:gd name="connsiteX1" fmla="*/ 462915 w 1231900"/>
                <a:gd name="connsiteY1" fmla="*/ 1169670 h 1336675"/>
                <a:gd name="connsiteX2" fmla="*/ 402590 w 1231900"/>
                <a:gd name="connsiteY2" fmla="*/ 1245870 h 1336675"/>
                <a:gd name="connsiteX3" fmla="*/ 532130 w 1231900"/>
                <a:gd name="connsiteY3" fmla="*/ 1336675 h 1336675"/>
                <a:gd name="connsiteX4" fmla="*/ 532130 w 1231900"/>
                <a:gd name="connsiteY4" fmla="*/ 1336675 h 1336675"/>
                <a:gd name="connsiteX5" fmla="*/ 626110 w 1231900"/>
                <a:gd name="connsiteY5" fmla="*/ 1308100 h 1336675"/>
                <a:gd name="connsiteX6" fmla="*/ 661670 w 1231900"/>
                <a:gd name="connsiteY6" fmla="*/ 1246505 h 1336675"/>
                <a:gd name="connsiteX7" fmla="*/ 601345 w 1231900"/>
                <a:gd name="connsiteY7" fmla="*/ 1170305 h 1336675"/>
                <a:gd name="connsiteX8" fmla="*/ 588645 w 1231900"/>
                <a:gd name="connsiteY8" fmla="*/ 1145540 h 1336675"/>
                <a:gd name="connsiteX9" fmla="*/ 609600 w 1231900"/>
                <a:gd name="connsiteY9" fmla="*/ 1127760 h 1336675"/>
                <a:gd name="connsiteX10" fmla="*/ 1042035 w 1231900"/>
                <a:gd name="connsiteY10" fmla="*/ 1127760 h 1336675"/>
                <a:gd name="connsiteX11" fmla="*/ 1042035 w 1231900"/>
                <a:gd name="connsiteY11" fmla="*/ 648335 h 1336675"/>
                <a:gd name="connsiteX12" fmla="*/ 1059815 w 1231900"/>
                <a:gd name="connsiteY12" fmla="*/ 626745 h 1336675"/>
                <a:gd name="connsiteX13" fmla="*/ 1083945 w 1231900"/>
                <a:gd name="connsiteY13" fmla="*/ 640715 h 1336675"/>
                <a:gd name="connsiteX14" fmla="*/ 1151255 w 1231900"/>
                <a:gd name="connsiteY14" fmla="*/ 707390 h 1336675"/>
                <a:gd name="connsiteX15" fmla="*/ 1231900 w 1231900"/>
                <a:gd name="connsiteY15" fmla="*/ 563245 h 1336675"/>
                <a:gd name="connsiteX16" fmla="*/ 1151255 w 1231900"/>
                <a:gd name="connsiteY16" fmla="*/ 419100 h 1336675"/>
                <a:gd name="connsiteX17" fmla="*/ 1083945 w 1231900"/>
                <a:gd name="connsiteY17" fmla="*/ 485775 h 1336675"/>
                <a:gd name="connsiteX18" fmla="*/ 1059815 w 1231900"/>
                <a:gd name="connsiteY18" fmla="*/ 499745 h 1336675"/>
                <a:gd name="connsiteX19" fmla="*/ 1042035 w 1231900"/>
                <a:gd name="connsiteY19" fmla="*/ 478155 h 1336675"/>
                <a:gd name="connsiteX20" fmla="*/ 1042035 w 1231900"/>
                <a:gd name="connsiteY20" fmla="*/ 0 h 1336675"/>
                <a:gd name="connsiteX21" fmla="*/ 675640 w 1231900"/>
                <a:gd name="connsiteY21" fmla="*/ 0 h 1336675"/>
                <a:gd name="connsiteX22" fmla="*/ 704215 w 1231900"/>
                <a:gd name="connsiteY22" fmla="*/ 74295 h 1336675"/>
                <a:gd name="connsiteX23" fmla="*/ 531495 w 1231900"/>
                <a:gd name="connsiteY23" fmla="*/ 208915 h 1336675"/>
                <a:gd name="connsiteX24" fmla="*/ 358775 w 1231900"/>
                <a:gd name="connsiteY24" fmla="*/ 74295 h 1336675"/>
                <a:gd name="connsiteX25" fmla="*/ 387350 w 1231900"/>
                <a:gd name="connsiteY25" fmla="*/ 0 h 1336675"/>
                <a:gd name="connsiteX26" fmla="*/ 0 w 1231900"/>
                <a:gd name="connsiteY26" fmla="*/ 0 h 1336675"/>
                <a:gd name="connsiteX27" fmla="*/ 0 w 1231900"/>
                <a:gd name="connsiteY27" fmla="*/ 1129030 h 1336675"/>
                <a:gd name="connsiteX28" fmla="*/ 453390 w 1231900"/>
                <a:gd name="connsiteY28" fmla="*/ 1129030 h 1336675"/>
                <a:gd name="connsiteX29" fmla="*/ 475615 w 1231900"/>
                <a:gd name="connsiteY29" fmla="*/ 1144905 h 133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1900" h="1336675">
                  <a:moveTo>
                    <a:pt x="475615" y="1144905"/>
                  </a:moveTo>
                  <a:cubicBezTo>
                    <a:pt x="477520" y="1155065"/>
                    <a:pt x="472440" y="1165225"/>
                    <a:pt x="462915" y="1169670"/>
                  </a:cubicBezTo>
                  <a:cubicBezTo>
                    <a:pt x="425450" y="1186180"/>
                    <a:pt x="402590" y="1215390"/>
                    <a:pt x="402590" y="1245870"/>
                  </a:cubicBezTo>
                  <a:cubicBezTo>
                    <a:pt x="402590" y="1296035"/>
                    <a:pt x="460375" y="1336675"/>
                    <a:pt x="532130" y="1336675"/>
                  </a:cubicBezTo>
                  <a:cubicBezTo>
                    <a:pt x="532130" y="1336675"/>
                    <a:pt x="532130" y="1336675"/>
                    <a:pt x="532130" y="1336675"/>
                  </a:cubicBezTo>
                  <a:cubicBezTo>
                    <a:pt x="567690" y="1336675"/>
                    <a:pt x="601345" y="1326515"/>
                    <a:pt x="626110" y="1308100"/>
                  </a:cubicBezTo>
                  <a:cubicBezTo>
                    <a:pt x="648970" y="1290955"/>
                    <a:pt x="661670" y="1269365"/>
                    <a:pt x="661670" y="1246505"/>
                  </a:cubicBezTo>
                  <a:cubicBezTo>
                    <a:pt x="661670" y="1216025"/>
                    <a:pt x="638810" y="1186815"/>
                    <a:pt x="601345" y="1170305"/>
                  </a:cubicBezTo>
                  <a:cubicBezTo>
                    <a:pt x="591820" y="1165860"/>
                    <a:pt x="586740" y="1155700"/>
                    <a:pt x="588645" y="1145540"/>
                  </a:cubicBezTo>
                  <a:cubicBezTo>
                    <a:pt x="590550" y="1135380"/>
                    <a:pt x="599440" y="1127760"/>
                    <a:pt x="609600" y="1127760"/>
                  </a:cubicBezTo>
                  <a:lnTo>
                    <a:pt x="1042035" y="1127760"/>
                  </a:lnTo>
                  <a:lnTo>
                    <a:pt x="1042035" y="648335"/>
                  </a:lnTo>
                  <a:cubicBezTo>
                    <a:pt x="1042035" y="637540"/>
                    <a:pt x="1049655" y="628650"/>
                    <a:pt x="1059815" y="626745"/>
                  </a:cubicBezTo>
                  <a:cubicBezTo>
                    <a:pt x="1069975" y="624840"/>
                    <a:pt x="1080135" y="630555"/>
                    <a:pt x="1083945" y="640715"/>
                  </a:cubicBezTo>
                  <a:cubicBezTo>
                    <a:pt x="1099185" y="681990"/>
                    <a:pt x="1125220" y="707390"/>
                    <a:pt x="1151255" y="707390"/>
                  </a:cubicBezTo>
                  <a:cubicBezTo>
                    <a:pt x="1189990" y="707390"/>
                    <a:pt x="1231900" y="649605"/>
                    <a:pt x="1231900" y="563245"/>
                  </a:cubicBezTo>
                  <a:cubicBezTo>
                    <a:pt x="1231900" y="476885"/>
                    <a:pt x="1189990" y="419100"/>
                    <a:pt x="1151255" y="419100"/>
                  </a:cubicBezTo>
                  <a:cubicBezTo>
                    <a:pt x="1124585" y="419100"/>
                    <a:pt x="1099185" y="444500"/>
                    <a:pt x="1083945" y="485775"/>
                  </a:cubicBezTo>
                  <a:cubicBezTo>
                    <a:pt x="1080135" y="495935"/>
                    <a:pt x="1069975" y="501650"/>
                    <a:pt x="1059815" y="499745"/>
                  </a:cubicBezTo>
                  <a:cubicBezTo>
                    <a:pt x="1049655" y="497840"/>
                    <a:pt x="1042035" y="488950"/>
                    <a:pt x="1042035" y="478155"/>
                  </a:cubicBezTo>
                  <a:lnTo>
                    <a:pt x="1042035" y="0"/>
                  </a:lnTo>
                  <a:lnTo>
                    <a:pt x="675640" y="0"/>
                  </a:lnTo>
                  <a:cubicBezTo>
                    <a:pt x="694055" y="21590"/>
                    <a:pt x="704215" y="47625"/>
                    <a:pt x="704215" y="74295"/>
                  </a:cubicBezTo>
                  <a:cubicBezTo>
                    <a:pt x="704215" y="148590"/>
                    <a:pt x="626745" y="208915"/>
                    <a:pt x="531495" y="208915"/>
                  </a:cubicBezTo>
                  <a:cubicBezTo>
                    <a:pt x="436245" y="208915"/>
                    <a:pt x="358775" y="148590"/>
                    <a:pt x="358775" y="74295"/>
                  </a:cubicBezTo>
                  <a:cubicBezTo>
                    <a:pt x="358775" y="47625"/>
                    <a:pt x="368935" y="21590"/>
                    <a:pt x="387350" y="0"/>
                  </a:cubicBezTo>
                  <a:lnTo>
                    <a:pt x="0" y="0"/>
                  </a:lnTo>
                  <a:lnTo>
                    <a:pt x="0" y="1129030"/>
                  </a:lnTo>
                  <a:lnTo>
                    <a:pt x="453390" y="1129030"/>
                  </a:lnTo>
                  <a:cubicBezTo>
                    <a:pt x="464820" y="1127125"/>
                    <a:pt x="473710" y="1134745"/>
                    <a:pt x="475615" y="1144905"/>
                  </a:cubicBezTo>
                  <a:close/>
                </a:path>
              </a:pathLst>
            </a:custGeom>
            <a:solidFill>
              <a:schemeClr val="accent3"/>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932BC0-624C-3AC1-A5DF-0AAB5C4CDFD5}"/>
                </a:ext>
              </a:extLst>
            </p:cNvPr>
            <p:cNvSpPr/>
            <p:nvPr/>
          </p:nvSpPr>
          <p:spPr>
            <a:xfrm>
              <a:off x="4794250" y="3333750"/>
              <a:ext cx="1231265" cy="1129029"/>
            </a:xfrm>
            <a:custGeom>
              <a:avLst/>
              <a:gdLst>
                <a:gd name="connsiteX0" fmla="*/ 358140 w 1231265"/>
                <a:gd name="connsiteY0" fmla="*/ 1053465 h 1129029"/>
                <a:gd name="connsiteX1" fmla="*/ 530860 w 1231265"/>
                <a:gd name="connsiteY1" fmla="*/ 918845 h 1129029"/>
                <a:gd name="connsiteX2" fmla="*/ 703580 w 1231265"/>
                <a:gd name="connsiteY2" fmla="*/ 1053465 h 1129029"/>
                <a:gd name="connsiteX3" fmla="*/ 675005 w 1231265"/>
                <a:gd name="connsiteY3" fmla="*/ 1127760 h 1129029"/>
                <a:gd name="connsiteX4" fmla="*/ 1041400 w 1231265"/>
                <a:gd name="connsiteY4" fmla="*/ 1127760 h 1129029"/>
                <a:gd name="connsiteX5" fmla="*/ 1041400 w 1231265"/>
                <a:gd name="connsiteY5" fmla="*/ 648335 h 1129029"/>
                <a:gd name="connsiteX6" fmla="*/ 1059180 w 1231265"/>
                <a:gd name="connsiteY6" fmla="*/ 626745 h 1129029"/>
                <a:gd name="connsiteX7" fmla="*/ 1083310 w 1231265"/>
                <a:gd name="connsiteY7" fmla="*/ 640715 h 1129029"/>
                <a:gd name="connsiteX8" fmla="*/ 1150620 w 1231265"/>
                <a:gd name="connsiteY8" fmla="*/ 707390 h 1129029"/>
                <a:gd name="connsiteX9" fmla="*/ 1231265 w 1231265"/>
                <a:gd name="connsiteY9" fmla="*/ 563245 h 1129029"/>
                <a:gd name="connsiteX10" fmla="*/ 1150620 w 1231265"/>
                <a:gd name="connsiteY10" fmla="*/ 419100 h 1129029"/>
                <a:gd name="connsiteX11" fmla="*/ 1083310 w 1231265"/>
                <a:gd name="connsiteY11" fmla="*/ 485775 h 1129029"/>
                <a:gd name="connsiteX12" fmla="*/ 1059180 w 1231265"/>
                <a:gd name="connsiteY12" fmla="*/ 499745 h 1129029"/>
                <a:gd name="connsiteX13" fmla="*/ 1041400 w 1231265"/>
                <a:gd name="connsiteY13" fmla="*/ 478155 h 1129029"/>
                <a:gd name="connsiteX14" fmla="*/ 1041400 w 1231265"/>
                <a:gd name="connsiteY14" fmla="*/ 0 h 1129029"/>
                <a:gd name="connsiteX15" fmla="*/ 675005 w 1231265"/>
                <a:gd name="connsiteY15" fmla="*/ 0 h 1129029"/>
                <a:gd name="connsiteX16" fmla="*/ 703580 w 1231265"/>
                <a:gd name="connsiteY16" fmla="*/ 74295 h 1129029"/>
                <a:gd name="connsiteX17" fmla="*/ 650875 w 1231265"/>
                <a:gd name="connsiteY17" fmla="*/ 171450 h 1129029"/>
                <a:gd name="connsiteX18" fmla="*/ 531495 w 1231265"/>
                <a:gd name="connsiteY18" fmla="*/ 208915 h 1129029"/>
                <a:gd name="connsiteX19" fmla="*/ 531495 w 1231265"/>
                <a:gd name="connsiteY19" fmla="*/ 208915 h 1129029"/>
                <a:gd name="connsiteX20" fmla="*/ 358775 w 1231265"/>
                <a:gd name="connsiteY20" fmla="*/ 74295 h 1129029"/>
                <a:gd name="connsiteX21" fmla="*/ 387350 w 1231265"/>
                <a:gd name="connsiteY21" fmla="*/ 0 h 1129029"/>
                <a:gd name="connsiteX22" fmla="*/ 0 w 1231265"/>
                <a:gd name="connsiteY22" fmla="*/ 0 h 1129029"/>
                <a:gd name="connsiteX23" fmla="*/ 0 w 1231265"/>
                <a:gd name="connsiteY23" fmla="*/ 1129030 h 1129029"/>
                <a:gd name="connsiteX24" fmla="*/ 386080 w 1231265"/>
                <a:gd name="connsiteY24" fmla="*/ 1129030 h 1129029"/>
                <a:gd name="connsiteX25" fmla="*/ 358140 w 1231265"/>
                <a:gd name="connsiteY25" fmla="*/ 1053465 h 112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1265" h="1129029">
                  <a:moveTo>
                    <a:pt x="358140" y="1053465"/>
                  </a:moveTo>
                  <a:cubicBezTo>
                    <a:pt x="358140" y="979170"/>
                    <a:pt x="435610" y="918845"/>
                    <a:pt x="530860" y="918845"/>
                  </a:cubicBezTo>
                  <a:cubicBezTo>
                    <a:pt x="626110" y="918845"/>
                    <a:pt x="703580" y="979170"/>
                    <a:pt x="703580" y="1053465"/>
                  </a:cubicBezTo>
                  <a:cubicBezTo>
                    <a:pt x="703580" y="1080135"/>
                    <a:pt x="693420" y="1106170"/>
                    <a:pt x="675005" y="1127760"/>
                  </a:cubicBezTo>
                  <a:lnTo>
                    <a:pt x="1041400" y="1127760"/>
                  </a:lnTo>
                  <a:lnTo>
                    <a:pt x="1041400" y="648335"/>
                  </a:lnTo>
                  <a:cubicBezTo>
                    <a:pt x="1041400" y="637540"/>
                    <a:pt x="1049020" y="628650"/>
                    <a:pt x="1059180" y="626745"/>
                  </a:cubicBezTo>
                  <a:cubicBezTo>
                    <a:pt x="1069340" y="624840"/>
                    <a:pt x="1079500" y="630555"/>
                    <a:pt x="1083310" y="640715"/>
                  </a:cubicBezTo>
                  <a:cubicBezTo>
                    <a:pt x="1098550" y="681990"/>
                    <a:pt x="1124585" y="707390"/>
                    <a:pt x="1150620" y="707390"/>
                  </a:cubicBezTo>
                  <a:cubicBezTo>
                    <a:pt x="1189355" y="707390"/>
                    <a:pt x="1231265" y="649605"/>
                    <a:pt x="1231265" y="563245"/>
                  </a:cubicBezTo>
                  <a:cubicBezTo>
                    <a:pt x="1231265" y="476885"/>
                    <a:pt x="1189355" y="419100"/>
                    <a:pt x="1150620" y="419100"/>
                  </a:cubicBezTo>
                  <a:cubicBezTo>
                    <a:pt x="1123950" y="419100"/>
                    <a:pt x="1098550" y="444500"/>
                    <a:pt x="1083310" y="485775"/>
                  </a:cubicBezTo>
                  <a:cubicBezTo>
                    <a:pt x="1079500" y="495935"/>
                    <a:pt x="1069340" y="501650"/>
                    <a:pt x="1059180" y="499745"/>
                  </a:cubicBezTo>
                  <a:cubicBezTo>
                    <a:pt x="1049020" y="497840"/>
                    <a:pt x="1041400" y="488950"/>
                    <a:pt x="1041400" y="478155"/>
                  </a:cubicBezTo>
                  <a:lnTo>
                    <a:pt x="1041400" y="0"/>
                  </a:lnTo>
                  <a:lnTo>
                    <a:pt x="675005" y="0"/>
                  </a:lnTo>
                  <a:cubicBezTo>
                    <a:pt x="693420" y="21590"/>
                    <a:pt x="703580" y="47625"/>
                    <a:pt x="703580" y="74295"/>
                  </a:cubicBezTo>
                  <a:cubicBezTo>
                    <a:pt x="703580" y="111760"/>
                    <a:pt x="684530" y="146050"/>
                    <a:pt x="650875" y="171450"/>
                  </a:cubicBezTo>
                  <a:cubicBezTo>
                    <a:pt x="618490" y="195580"/>
                    <a:pt x="576580" y="208915"/>
                    <a:pt x="531495" y="208915"/>
                  </a:cubicBezTo>
                  <a:cubicBezTo>
                    <a:pt x="531495" y="208915"/>
                    <a:pt x="531495" y="208915"/>
                    <a:pt x="531495" y="208915"/>
                  </a:cubicBezTo>
                  <a:cubicBezTo>
                    <a:pt x="436245" y="208915"/>
                    <a:pt x="358775" y="148590"/>
                    <a:pt x="358775" y="74295"/>
                  </a:cubicBezTo>
                  <a:cubicBezTo>
                    <a:pt x="358775" y="47625"/>
                    <a:pt x="368935" y="21590"/>
                    <a:pt x="387350" y="0"/>
                  </a:cubicBezTo>
                  <a:lnTo>
                    <a:pt x="0" y="0"/>
                  </a:lnTo>
                  <a:lnTo>
                    <a:pt x="0" y="1129030"/>
                  </a:lnTo>
                  <a:lnTo>
                    <a:pt x="386080" y="1129030"/>
                  </a:lnTo>
                  <a:cubicBezTo>
                    <a:pt x="368300" y="1106170"/>
                    <a:pt x="358140" y="1080135"/>
                    <a:pt x="358140" y="1053465"/>
                  </a:cubicBezTo>
                  <a:close/>
                </a:path>
              </a:pathLst>
            </a:custGeom>
            <a:solidFill>
              <a:schemeClr val="accent2"/>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BE89C99-981C-DA38-AF03-D3B45B10CA1E}"/>
                </a:ext>
              </a:extLst>
            </p:cNvPr>
            <p:cNvSpPr/>
            <p:nvPr/>
          </p:nvSpPr>
          <p:spPr>
            <a:xfrm>
              <a:off x="5687695" y="4505959"/>
              <a:ext cx="1230629" cy="1149985"/>
            </a:xfrm>
            <a:custGeom>
              <a:avLst/>
              <a:gdLst>
                <a:gd name="connsiteX0" fmla="*/ 874395 w 1230629"/>
                <a:gd name="connsiteY0" fmla="*/ 74295 h 1149985"/>
                <a:gd name="connsiteX1" fmla="*/ 701675 w 1230629"/>
                <a:gd name="connsiteY1" fmla="*/ 208915 h 1149985"/>
                <a:gd name="connsiteX2" fmla="*/ 528955 w 1230629"/>
                <a:gd name="connsiteY2" fmla="*/ 74295 h 1149985"/>
                <a:gd name="connsiteX3" fmla="*/ 557530 w 1230629"/>
                <a:gd name="connsiteY3" fmla="*/ 0 h 1149985"/>
                <a:gd name="connsiteX4" fmla="*/ 189865 w 1230629"/>
                <a:gd name="connsiteY4" fmla="*/ 0 h 1149985"/>
                <a:gd name="connsiteX5" fmla="*/ 189865 w 1230629"/>
                <a:gd name="connsiteY5" fmla="*/ 479425 h 1149985"/>
                <a:gd name="connsiteX6" fmla="*/ 172085 w 1230629"/>
                <a:gd name="connsiteY6" fmla="*/ 501015 h 1149985"/>
                <a:gd name="connsiteX7" fmla="*/ 147955 w 1230629"/>
                <a:gd name="connsiteY7" fmla="*/ 487045 h 1149985"/>
                <a:gd name="connsiteX8" fmla="*/ 80645 w 1230629"/>
                <a:gd name="connsiteY8" fmla="*/ 420370 h 1149985"/>
                <a:gd name="connsiteX9" fmla="*/ 0 w 1230629"/>
                <a:gd name="connsiteY9" fmla="*/ 564515 h 1149985"/>
                <a:gd name="connsiteX10" fmla="*/ 80645 w 1230629"/>
                <a:gd name="connsiteY10" fmla="*/ 708660 h 1149985"/>
                <a:gd name="connsiteX11" fmla="*/ 147955 w 1230629"/>
                <a:gd name="connsiteY11" fmla="*/ 641985 h 1149985"/>
                <a:gd name="connsiteX12" fmla="*/ 172085 w 1230629"/>
                <a:gd name="connsiteY12" fmla="*/ 628015 h 1149985"/>
                <a:gd name="connsiteX13" fmla="*/ 189865 w 1230629"/>
                <a:gd name="connsiteY13" fmla="*/ 649605 h 1149985"/>
                <a:gd name="connsiteX14" fmla="*/ 189865 w 1230629"/>
                <a:gd name="connsiteY14" fmla="*/ 1149985 h 1149985"/>
                <a:gd name="connsiteX15" fmla="*/ 189865 w 1230629"/>
                <a:gd name="connsiteY15" fmla="*/ 1149985 h 1149985"/>
                <a:gd name="connsiteX16" fmla="*/ 977900 w 1230629"/>
                <a:gd name="connsiteY16" fmla="*/ 1149985 h 1149985"/>
                <a:gd name="connsiteX17" fmla="*/ 1230630 w 1230629"/>
                <a:gd name="connsiteY17" fmla="*/ 891540 h 1149985"/>
                <a:gd name="connsiteX18" fmla="*/ 1230630 w 1230629"/>
                <a:gd name="connsiteY18" fmla="*/ 0 h 1149985"/>
                <a:gd name="connsiteX19" fmla="*/ 844550 w 1230629"/>
                <a:gd name="connsiteY19" fmla="*/ 0 h 1149985"/>
                <a:gd name="connsiteX20" fmla="*/ 874395 w 1230629"/>
                <a:gd name="connsiteY20" fmla="*/ 74295 h 114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0629" h="1149985">
                  <a:moveTo>
                    <a:pt x="874395" y="74295"/>
                  </a:moveTo>
                  <a:cubicBezTo>
                    <a:pt x="874395" y="148590"/>
                    <a:pt x="796925" y="208915"/>
                    <a:pt x="701675" y="208915"/>
                  </a:cubicBezTo>
                  <a:cubicBezTo>
                    <a:pt x="606425" y="208915"/>
                    <a:pt x="528955" y="148590"/>
                    <a:pt x="528955" y="74295"/>
                  </a:cubicBezTo>
                  <a:cubicBezTo>
                    <a:pt x="528955" y="47625"/>
                    <a:pt x="539115" y="21590"/>
                    <a:pt x="557530" y="0"/>
                  </a:cubicBezTo>
                  <a:lnTo>
                    <a:pt x="189865" y="0"/>
                  </a:lnTo>
                  <a:lnTo>
                    <a:pt x="189865" y="479425"/>
                  </a:lnTo>
                  <a:cubicBezTo>
                    <a:pt x="189865" y="490220"/>
                    <a:pt x="182245" y="499110"/>
                    <a:pt x="172085" y="501015"/>
                  </a:cubicBezTo>
                  <a:cubicBezTo>
                    <a:pt x="161925" y="502920"/>
                    <a:pt x="151765" y="497205"/>
                    <a:pt x="147955" y="487045"/>
                  </a:cubicBezTo>
                  <a:cubicBezTo>
                    <a:pt x="132715" y="445770"/>
                    <a:pt x="106680" y="420370"/>
                    <a:pt x="80645" y="420370"/>
                  </a:cubicBezTo>
                  <a:cubicBezTo>
                    <a:pt x="41910" y="420370"/>
                    <a:pt x="0" y="478155"/>
                    <a:pt x="0" y="564515"/>
                  </a:cubicBezTo>
                  <a:cubicBezTo>
                    <a:pt x="0" y="650875"/>
                    <a:pt x="41910" y="708660"/>
                    <a:pt x="80645" y="708660"/>
                  </a:cubicBezTo>
                  <a:cubicBezTo>
                    <a:pt x="107315" y="708660"/>
                    <a:pt x="132715" y="683260"/>
                    <a:pt x="147955" y="641985"/>
                  </a:cubicBezTo>
                  <a:cubicBezTo>
                    <a:pt x="151765" y="631825"/>
                    <a:pt x="161925" y="626110"/>
                    <a:pt x="172085" y="628015"/>
                  </a:cubicBezTo>
                  <a:cubicBezTo>
                    <a:pt x="182245" y="629920"/>
                    <a:pt x="189865" y="638810"/>
                    <a:pt x="189865" y="649605"/>
                  </a:cubicBezTo>
                  <a:lnTo>
                    <a:pt x="189865" y="1149985"/>
                  </a:lnTo>
                  <a:lnTo>
                    <a:pt x="189865" y="1149985"/>
                  </a:lnTo>
                  <a:lnTo>
                    <a:pt x="977900" y="1149985"/>
                  </a:lnTo>
                  <a:cubicBezTo>
                    <a:pt x="1132840" y="1149985"/>
                    <a:pt x="1230630" y="1050925"/>
                    <a:pt x="1230630" y="891540"/>
                  </a:cubicBezTo>
                  <a:lnTo>
                    <a:pt x="1230630" y="0"/>
                  </a:lnTo>
                  <a:lnTo>
                    <a:pt x="844550" y="0"/>
                  </a:lnTo>
                  <a:cubicBezTo>
                    <a:pt x="864235" y="21590"/>
                    <a:pt x="874395" y="47625"/>
                    <a:pt x="874395" y="74295"/>
                  </a:cubicBezTo>
                  <a:close/>
                </a:path>
              </a:pathLst>
            </a:custGeom>
            <a:solidFill>
              <a:schemeClr val="accent5">
                <a:lumMod val="75000"/>
              </a:schemeClr>
            </a:solid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B72FA0E-88FC-CA3F-E38A-5E38E9810CFC}"/>
                </a:ext>
              </a:extLst>
            </p:cNvPr>
            <p:cNvSpPr/>
            <p:nvPr/>
          </p:nvSpPr>
          <p:spPr>
            <a:xfrm>
              <a:off x="5878829" y="3123564"/>
              <a:ext cx="1040129" cy="1548764"/>
            </a:xfrm>
            <a:custGeom>
              <a:avLst/>
              <a:gdLst>
                <a:gd name="connsiteX0" fmla="*/ 587375 w 1040129"/>
                <a:gd name="connsiteY0" fmla="*/ 209550 h 1548764"/>
                <a:gd name="connsiteX1" fmla="*/ 566420 w 1040129"/>
                <a:gd name="connsiteY1" fmla="*/ 191770 h 1548764"/>
                <a:gd name="connsiteX2" fmla="*/ 579120 w 1040129"/>
                <a:gd name="connsiteY2" fmla="*/ 167005 h 1548764"/>
                <a:gd name="connsiteX3" fmla="*/ 639445 w 1040129"/>
                <a:gd name="connsiteY3" fmla="*/ 90805 h 1548764"/>
                <a:gd name="connsiteX4" fmla="*/ 509905 w 1040129"/>
                <a:gd name="connsiteY4" fmla="*/ 0 h 1548764"/>
                <a:gd name="connsiteX5" fmla="*/ 509905 w 1040129"/>
                <a:gd name="connsiteY5" fmla="*/ 0 h 1548764"/>
                <a:gd name="connsiteX6" fmla="*/ 415925 w 1040129"/>
                <a:gd name="connsiteY6" fmla="*/ 28575 h 1548764"/>
                <a:gd name="connsiteX7" fmla="*/ 380365 w 1040129"/>
                <a:gd name="connsiteY7" fmla="*/ 90170 h 1548764"/>
                <a:gd name="connsiteX8" fmla="*/ 440690 w 1040129"/>
                <a:gd name="connsiteY8" fmla="*/ 166370 h 1548764"/>
                <a:gd name="connsiteX9" fmla="*/ 453390 w 1040129"/>
                <a:gd name="connsiteY9" fmla="*/ 191135 h 1548764"/>
                <a:gd name="connsiteX10" fmla="*/ 432435 w 1040129"/>
                <a:gd name="connsiteY10" fmla="*/ 208915 h 1548764"/>
                <a:gd name="connsiteX11" fmla="*/ 0 w 1040129"/>
                <a:gd name="connsiteY11" fmla="*/ 208915 h 1548764"/>
                <a:gd name="connsiteX12" fmla="*/ 0 w 1040129"/>
                <a:gd name="connsiteY12" fmla="*/ 612775 h 1548764"/>
                <a:gd name="connsiteX13" fmla="*/ 66040 w 1040129"/>
                <a:gd name="connsiteY13" fmla="*/ 584835 h 1548764"/>
                <a:gd name="connsiteX14" fmla="*/ 189865 w 1040129"/>
                <a:gd name="connsiteY14" fmla="*/ 773430 h 1548764"/>
                <a:gd name="connsiteX15" fmla="*/ 66040 w 1040129"/>
                <a:gd name="connsiteY15" fmla="*/ 962025 h 1548764"/>
                <a:gd name="connsiteX16" fmla="*/ 0 w 1040129"/>
                <a:gd name="connsiteY16" fmla="*/ 934085 h 1548764"/>
                <a:gd name="connsiteX17" fmla="*/ 0 w 1040129"/>
                <a:gd name="connsiteY17" fmla="*/ 1339215 h 1548764"/>
                <a:gd name="connsiteX18" fmla="*/ 433070 w 1040129"/>
                <a:gd name="connsiteY18" fmla="*/ 1339215 h 1548764"/>
                <a:gd name="connsiteX19" fmla="*/ 454025 w 1040129"/>
                <a:gd name="connsiteY19" fmla="*/ 1356995 h 1548764"/>
                <a:gd name="connsiteX20" fmla="*/ 441325 w 1040129"/>
                <a:gd name="connsiteY20" fmla="*/ 1381760 h 1548764"/>
                <a:gd name="connsiteX21" fmla="*/ 381000 w 1040129"/>
                <a:gd name="connsiteY21" fmla="*/ 1457960 h 1548764"/>
                <a:gd name="connsiteX22" fmla="*/ 510540 w 1040129"/>
                <a:gd name="connsiteY22" fmla="*/ 1548765 h 1548764"/>
                <a:gd name="connsiteX23" fmla="*/ 640080 w 1040129"/>
                <a:gd name="connsiteY23" fmla="*/ 1457960 h 1548764"/>
                <a:gd name="connsiteX24" fmla="*/ 579755 w 1040129"/>
                <a:gd name="connsiteY24" fmla="*/ 1381760 h 1548764"/>
                <a:gd name="connsiteX25" fmla="*/ 567055 w 1040129"/>
                <a:gd name="connsiteY25" fmla="*/ 1356995 h 1548764"/>
                <a:gd name="connsiteX26" fmla="*/ 588010 w 1040129"/>
                <a:gd name="connsiteY26" fmla="*/ 1339215 h 1548764"/>
                <a:gd name="connsiteX27" fmla="*/ 1040130 w 1040129"/>
                <a:gd name="connsiteY27" fmla="*/ 1339215 h 1548764"/>
                <a:gd name="connsiteX28" fmla="*/ 1040130 w 1040129"/>
                <a:gd name="connsiteY28" fmla="*/ 209550 h 1548764"/>
                <a:gd name="connsiteX29" fmla="*/ 587375 w 1040129"/>
                <a:gd name="connsiteY29" fmla="*/ 209550 h 154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0129" h="1548764">
                  <a:moveTo>
                    <a:pt x="587375" y="209550"/>
                  </a:moveTo>
                  <a:cubicBezTo>
                    <a:pt x="577215" y="209550"/>
                    <a:pt x="568325" y="201930"/>
                    <a:pt x="566420" y="191770"/>
                  </a:cubicBezTo>
                  <a:cubicBezTo>
                    <a:pt x="564515" y="181610"/>
                    <a:pt x="569595" y="171450"/>
                    <a:pt x="579120" y="167005"/>
                  </a:cubicBezTo>
                  <a:cubicBezTo>
                    <a:pt x="616585" y="150495"/>
                    <a:pt x="639445" y="121285"/>
                    <a:pt x="639445" y="90805"/>
                  </a:cubicBezTo>
                  <a:cubicBezTo>
                    <a:pt x="639445" y="40640"/>
                    <a:pt x="581660" y="0"/>
                    <a:pt x="509905" y="0"/>
                  </a:cubicBezTo>
                  <a:cubicBezTo>
                    <a:pt x="509905" y="0"/>
                    <a:pt x="509905" y="0"/>
                    <a:pt x="509905" y="0"/>
                  </a:cubicBezTo>
                  <a:cubicBezTo>
                    <a:pt x="474345" y="0"/>
                    <a:pt x="440690" y="10160"/>
                    <a:pt x="415925" y="28575"/>
                  </a:cubicBezTo>
                  <a:cubicBezTo>
                    <a:pt x="393065" y="45720"/>
                    <a:pt x="380365" y="67310"/>
                    <a:pt x="380365" y="90170"/>
                  </a:cubicBezTo>
                  <a:cubicBezTo>
                    <a:pt x="380365" y="120650"/>
                    <a:pt x="403225" y="149860"/>
                    <a:pt x="440690" y="166370"/>
                  </a:cubicBezTo>
                  <a:cubicBezTo>
                    <a:pt x="450215" y="170815"/>
                    <a:pt x="455295" y="180975"/>
                    <a:pt x="453390" y="191135"/>
                  </a:cubicBezTo>
                  <a:cubicBezTo>
                    <a:pt x="451485" y="201295"/>
                    <a:pt x="442595" y="208915"/>
                    <a:pt x="432435" y="208915"/>
                  </a:cubicBezTo>
                  <a:lnTo>
                    <a:pt x="0" y="208915"/>
                  </a:lnTo>
                  <a:lnTo>
                    <a:pt x="0" y="612775"/>
                  </a:lnTo>
                  <a:cubicBezTo>
                    <a:pt x="19050" y="594360"/>
                    <a:pt x="41910" y="584835"/>
                    <a:pt x="66040" y="584835"/>
                  </a:cubicBezTo>
                  <a:cubicBezTo>
                    <a:pt x="135255" y="584835"/>
                    <a:pt x="189865" y="667385"/>
                    <a:pt x="189865" y="773430"/>
                  </a:cubicBezTo>
                  <a:cubicBezTo>
                    <a:pt x="189865" y="878840"/>
                    <a:pt x="135255" y="962025"/>
                    <a:pt x="66040" y="962025"/>
                  </a:cubicBezTo>
                  <a:cubicBezTo>
                    <a:pt x="41910" y="962025"/>
                    <a:pt x="19050" y="951865"/>
                    <a:pt x="0" y="934085"/>
                  </a:cubicBezTo>
                  <a:lnTo>
                    <a:pt x="0" y="1339215"/>
                  </a:lnTo>
                  <a:lnTo>
                    <a:pt x="433070" y="1339215"/>
                  </a:lnTo>
                  <a:cubicBezTo>
                    <a:pt x="443230" y="1339215"/>
                    <a:pt x="452120" y="1346835"/>
                    <a:pt x="454025" y="1356995"/>
                  </a:cubicBezTo>
                  <a:cubicBezTo>
                    <a:pt x="455930" y="1367155"/>
                    <a:pt x="450850" y="1377315"/>
                    <a:pt x="441325" y="1381760"/>
                  </a:cubicBezTo>
                  <a:cubicBezTo>
                    <a:pt x="403860" y="1398270"/>
                    <a:pt x="381000" y="1427480"/>
                    <a:pt x="381000" y="1457960"/>
                  </a:cubicBezTo>
                  <a:cubicBezTo>
                    <a:pt x="381000" y="1508125"/>
                    <a:pt x="438785" y="1548765"/>
                    <a:pt x="510540" y="1548765"/>
                  </a:cubicBezTo>
                  <a:cubicBezTo>
                    <a:pt x="581660" y="1548765"/>
                    <a:pt x="640080" y="1508125"/>
                    <a:pt x="640080" y="1457960"/>
                  </a:cubicBezTo>
                  <a:cubicBezTo>
                    <a:pt x="640080" y="1427480"/>
                    <a:pt x="617220" y="1398270"/>
                    <a:pt x="579755" y="1381760"/>
                  </a:cubicBezTo>
                  <a:cubicBezTo>
                    <a:pt x="570230" y="1377315"/>
                    <a:pt x="565150" y="1367155"/>
                    <a:pt x="567055" y="1356995"/>
                  </a:cubicBezTo>
                  <a:cubicBezTo>
                    <a:pt x="568960" y="1346835"/>
                    <a:pt x="577850" y="1339215"/>
                    <a:pt x="588010" y="1339215"/>
                  </a:cubicBezTo>
                  <a:lnTo>
                    <a:pt x="1040130" y="1339215"/>
                  </a:lnTo>
                  <a:lnTo>
                    <a:pt x="1040130" y="209550"/>
                  </a:lnTo>
                  <a:lnTo>
                    <a:pt x="587375" y="209550"/>
                  </a:lnTo>
                  <a:close/>
                </a:path>
              </a:pathLst>
            </a:custGeom>
            <a:solidFill>
              <a:schemeClr val="accent2">
                <a:lumMod val="75000"/>
              </a:schemeClr>
            </a:solid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BB3B58D-DC58-3CDB-6BD7-2B478D8A4FEC}"/>
                </a:ext>
              </a:extLst>
            </p:cNvPr>
            <p:cNvSpPr/>
            <p:nvPr/>
          </p:nvSpPr>
          <p:spPr>
            <a:xfrm>
              <a:off x="4794884" y="4295140"/>
              <a:ext cx="1040765" cy="1360804"/>
            </a:xfrm>
            <a:custGeom>
              <a:avLst/>
              <a:gdLst>
                <a:gd name="connsiteX0" fmla="*/ 1040765 w 1040765"/>
                <a:gd name="connsiteY0" fmla="*/ 935990 h 1360804"/>
                <a:gd name="connsiteX1" fmla="*/ 974725 w 1040765"/>
                <a:gd name="connsiteY1" fmla="*/ 963930 h 1360804"/>
                <a:gd name="connsiteX2" fmla="*/ 850900 w 1040765"/>
                <a:gd name="connsiteY2" fmla="*/ 775335 h 1360804"/>
                <a:gd name="connsiteX3" fmla="*/ 974725 w 1040765"/>
                <a:gd name="connsiteY3" fmla="*/ 586740 h 1360804"/>
                <a:gd name="connsiteX4" fmla="*/ 1040765 w 1040765"/>
                <a:gd name="connsiteY4" fmla="*/ 614680 h 1360804"/>
                <a:gd name="connsiteX5" fmla="*/ 1040765 w 1040765"/>
                <a:gd name="connsiteY5" fmla="*/ 209550 h 1360804"/>
                <a:gd name="connsiteX6" fmla="*/ 607060 w 1040765"/>
                <a:gd name="connsiteY6" fmla="*/ 209550 h 1360804"/>
                <a:gd name="connsiteX7" fmla="*/ 586105 w 1040765"/>
                <a:gd name="connsiteY7" fmla="*/ 191770 h 1360804"/>
                <a:gd name="connsiteX8" fmla="*/ 598805 w 1040765"/>
                <a:gd name="connsiteY8" fmla="*/ 167005 h 1360804"/>
                <a:gd name="connsiteX9" fmla="*/ 659130 w 1040765"/>
                <a:gd name="connsiteY9" fmla="*/ 90805 h 1360804"/>
                <a:gd name="connsiteX10" fmla="*/ 529590 w 1040765"/>
                <a:gd name="connsiteY10" fmla="*/ 0 h 1360804"/>
                <a:gd name="connsiteX11" fmla="*/ 400050 w 1040765"/>
                <a:gd name="connsiteY11" fmla="*/ 90805 h 1360804"/>
                <a:gd name="connsiteX12" fmla="*/ 460375 w 1040765"/>
                <a:gd name="connsiteY12" fmla="*/ 167005 h 1360804"/>
                <a:gd name="connsiteX13" fmla="*/ 473075 w 1040765"/>
                <a:gd name="connsiteY13" fmla="*/ 191770 h 1360804"/>
                <a:gd name="connsiteX14" fmla="*/ 452120 w 1040765"/>
                <a:gd name="connsiteY14" fmla="*/ 209550 h 1360804"/>
                <a:gd name="connsiteX15" fmla="*/ 0 w 1040765"/>
                <a:gd name="connsiteY15" fmla="*/ 209550 h 1360804"/>
                <a:gd name="connsiteX16" fmla="*/ 0 w 1040765"/>
                <a:gd name="connsiteY16" fmla="*/ 1102360 h 1360804"/>
                <a:gd name="connsiteX17" fmla="*/ 252730 w 1040765"/>
                <a:gd name="connsiteY17" fmla="*/ 1360805 h 1360804"/>
                <a:gd name="connsiteX18" fmla="*/ 1040765 w 1040765"/>
                <a:gd name="connsiteY18" fmla="*/ 1360805 h 1360804"/>
                <a:gd name="connsiteX19" fmla="*/ 1040765 w 1040765"/>
                <a:gd name="connsiteY19" fmla="*/ 1360805 h 1360804"/>
                <a:gd name="connsiteX20" fmla="*/ 1040765 w 1040765"/>
                <a:gd name="connsiteY20" fmla="*/ 935990 h 136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0765" h="1360804">
                  <a:moveTo>
                    <a:pt x="1040765" y="935990"/>
                  </a:moveTo>
                  <a:cubicBezTo>
                    <a:pt x="1021715" y="954405"/>
                    <a:pt x="998855" y="963930"/>
                    <a:pt x="974725" y="963930"/>
                  </a:cubicBezTo>
                  <a:cubicBezTo>
                    <a:pt x="905510" y="963930"/>
                    <a:pt x="850900" y="881380"/>
                    <a:pt x="850900" y="775335"/>
                  </a:cubicBezTo>
                  <a:cubicBezTo>
                    <a:pt x="850900" y="669925"/>
                    <a:pt x="905510" y="586740"/>
                    <a:pt x="974725" y="586740"/>
                  </a:cubicBezTo>
                  <a:cubicBezTo>
                    <a:pt x="998855" y="586740"/>
                    <a:pt x="1021715" y="596900"/>
                    <a:pt x="1040765" y="614680"/>
                  </a:cubicBezTo>
                  <a:lnTo>
                    <a:pt x="1040765" y="209550"/>
                  </a:lnTo>
                  <a:lnTo>
                    <a:pt x="607060" y="209550"/>
                  </a:lnTo>
                  <a:cubicBezTo>
                    <a:pt x="596900" y="209550"/>
                    <a:pt x="588010" y="201930"/>
                    <a:pt x="586105" y="191770"/>
                  </a:cubicBezTo>
                  <a:cubicBezTo>
                    <a:pt x="584200" y="181610"/>
                    <a:pt x="589280" y="171450"/>
                    <a:pt x="598805" y="167005"/>
                  </a:cubicBezTo>
                  <a:cubicBezTo>
                    <a:pt x="636270" y="150495"/>
                    <a:pt x="659130" y="121285"/>
                    <a:pt x="659130" y="90805"/>
                  </a:cubicBezTo>
                  <a:cubicBezTo>
                    <a:pt x="659130" y="40640"/>
                    <a:pt x="601345" y="0"/>
                    <a:pt x="529590" y="0"/>
                  </a:cubicBezTo>
                  <a:cubicBezTo>
                    <a:pt x="458470" y="0"/>
                    <a:pt x="400050" y="40640"/>
                    <a:pt x="400050" y="90805"/>
                  </a:cubicBezTo>
                  <a:cubicBezTo>
                    <a:pt x="400050" y="121285"/>
                    <a:pt x="422910" y="150495"/>
                    <a:pt x="460375" y="167005"/>
                  </a:cubicBezTo>
                  <a:cubicBezTo>
                    <a:pt x="469900" y="171450"/>
                    <a:pt x="474980" y="181610"/>
                    <a:pt x="473075" y="191770"/>
                  </a:cubicBezTo>
                  <a:cubicBezTo>
                    <a:pt x="471170" y="201930"/>
                    <a:pt x="462280" y="209550"/>
                    <a:pt x="452120" y="209550"/>
                  </a:cubicBezTo>
                  <a:lnTo>
                    <a:pt x="0" y="209550"/>
                  </a:lnTo>
                  <a:lnTo>
                    <a:pt x="0" y="1102360"/>
                  </a:lnTo>
                  <a:cubicBezTo>
                    <a:pt x="0" y="1261745"/>
                    <a:pt x="91440" y="1360805"/>
                    <a:pt x="252730" y="1360805"/>
                  </a:cubicBezTo>
                  <a:lnTo>
                    <a:pt x="1040765" y="1360805"/>
                  </a:lnTo>
                  <a:lnTo>
                    <a:pt x="1040765" y="1360805"/>
                  </a:lnTo>
                  <a:lnTo>
                    <a:pt x="1040765" y="935990"/>
                  </a:lnTo>
                  <a:close/>
                </a:path>
              </a:pathLst>
            </a:custGeom>
            <a:solidFill>
              <a:schemeClr val="accent5"/>
            </a:solidFill>
            <a:ln w="6350" cap="flat">
              <a:noFill/>
              <a:prstDash val="solid"/>
              <a:miter/>
            </a:ln>
          </p:spPr>
          <p:txBody>
            <a:bodyPr rtlCol="0" anchor="ctr"/>
            <a:lstStyle/>
            <a:p>
              <a:endParaRPr lang="en-US"/>
            </a:p>
          </p:txBody>
        </p:sp>
      </p:grpSp>
      <p:grpSp>
        <p:nvGrpSpPr>
          <p:cNvPr id="23" name="Graphic 3">
            <a:extLst>
              <a:ext uri="{FF2B5EF4-FFF2-40B4-BE49-F238E27FC236}">
                <a16:creationId xmlns:a16="http://schemas.microsoft.com/office/drawing/2014/main" id="{DF149EF7-1385-EDD3-434C-8CD3C1818572}"/>
              </a:ext>
            </a:extLst>
          </p:cNvPr>
          <p:cNvGrpSpPr/>
          <p:nvPr/>
        </p:nvGrpSpPr>
        <p:grpSpPr>
          <a:xfrm>
            <a:off x="5036820" y="1799399"/>
            <a:ext cx="1635124" cy="4009390"/>
            <a:chOff x="5036820" y="1282700"/>
            <a:chExt cx="1635124" cy="4009390"/>
          </a:xfrm>
          <a:solidFill>
            <a:schemeClr val="bg1"/>
          </a:solidFill>
        </p:grpSpPr>
        <p:grpSp>
          <p:nvGrpSpPr>
            <p:cNvPr id="24" name="Graphic 3">
              <a:extLst>
                <a:ext uri="{FF2B5EF4-FFF2-40B4-BE49-F238E27FC236}">
                  <a16:creationId xmlns:a16="http://schemas.microsoft.com/office/drawing/2014/main" id="{BD2118FA-79B6-FFB2-A4A4-29AD0015A10A}"/>
                </a:ext>
              </a:extLst>
            </p:cNvPr>
            <p:cNvGrpSpPr/>
            <p:nvPr/>
          </p:nvGrpSpPr>
          <p:grpSpPr>
            <a:xfrm>
              <a:off x="6200775" y="4925059"/>
              <a:ext cx="471169" cy="342265"/>
              <a:chOff x="6200775" y="4925059"/>
              <a:chExt cx="471169" cy="342265"/>
            </a:xfrm>
            <a:grpFill/>
          </p:grpSpPr>
          <p:sp>
            <p:nvSpPr>
              <p:cNvPr id="25" name="Freeform 24">
                <a:extLst>
                  <a:ext uri="{FF2B5EF4-FFF2-40B4-BE49-F238E27FC236}">
                    <a16:creationId xmlns:a16="http://schemas.microsoft.com/office/drawing/2014/main" id="{D9050532-A3BE-D0B7-7B09-4D211EE0EF35}"/>
                  </a:ext>
                </a:extLst>
              </p:cNvPr>
              <p:cNvSpPr/>
              <p:nvPr/>
            </p:nvSpPr>
            <p:spPr>
              <a:xfrm>
                <a:off x="6359525" y="5041265"/>
                <a:ext cx="153669" cy="153669"/>
              </a:xfrm>
              <a:custGeom>
                <a:avLst/>
                <a:gdLst>
                  <a:gd name="connsiteX0" fmla="*/ 76835 w 153669"/>
                  <a:gd name="connsiteY0" fmla="*/ 0 h 153669"/>
                  <a:gd name="connsiteX1" fmla="*/ 0 w 153669"/>
                  <a:gd name="connsiteY1" fmla="*/ 76835 h 153669"/>
                  <a:gd name="connsiteX2" fmla="*/ 76835 w 153669"/>
                  <a:gd name="connsiteY2" fmla="*/ 153670 h 153669"/>
                  <a:gd name="connsiteX3" fmla="*/ 153670 w 153669"/>
                  <a:gd name="connsiteY3" fmla="*/ 76835 h 153669"/>
                  <a:gd name="connsiteX4" fmla="*/ 76835 w 153669"/>
                  <a:gd name="connsiteY4" fmla="*/ 0 h 15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9" h="153669">
                    <a:moveTo>
                      <a:pt x="76835" y="0"/>
                    </a:moveTo>
                    <a:cubicBezTo>
                      <a:pt x="34290" y="0"/>
                      <a:pt x="0" y="34290"/>
                      <a:pt x="0" y="76835"/>
                    </a:cubicBezTo>
                    <a:cubicBezTo>
                      <a:pt x="0" y="119380"/>
                      <a:pt x="34290" y="153670"/>
                      <a:pt x="76835" y="153670"/>
                    </a:cubicBezTo>
                    <a:cubicBezTo>
                      <a:pt x="118745" y="153670"/>
                      <a:pt x="153670" y="119380"/>
                      <a:pt x="153670" y="76835"/>
                    </a:cubicBezTo>
                    <a:cubicBezTo>
                      <a:pt x="153670" y="34290"/>
                      <a:pt x="119380" y="0"/>
                      <a:pt x="76835" y="0"/>
                    </a:cubicBezTo>
                    <a:close/>
                  </a:path>
                </a:pathLst>
              </a:custGeom>
              <a:grp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F2A20D8-AE9C-3219-BEEA-F209D2E3BB8A}"/>
                  </a:ext>
                </a:extLst>
              </p:cNvPr>
              <p:cNvSpPr/>
              <p:nvPr/>
            </p:nvSpPr>
            <p:spPr>
              <a:xfrm>
                <a:off x="6200775" y="4925059"/>
                <a:ext cx="471169" cy="342265"/>
              </a:xfrm>
              <a:custGeom>
                <a:avLst/>
                <a:gdLst>
                  <a:gd name="connsiteX0" fmla="*/ 415290 w 471169"/>
                  <a:gd name="connsiteY0" fmla="*/ 66040 h 342265"/>
                  <a:gd name="connsiteX1" fmla="*/ 415290 w 471169"/>
                  <a:gd name="connsiteY1" fmla="*/ 66040 h 342265"/>
                  <a:gd name="connsiteX2" fmla="*/ 355600 w 471169"/>
                  <a:gd name="connsiteY2" fmla="*/ 21590 h 342265"/>
                  <a:gd name="connsiteX3" fmla="*/ 355600 w 471169"/>
                  <a:gd name="connsiteY3" fmla="*/ 21590 h 342265"/>
                  <a:gd name="connsiteX4" fmla="*/ 326390 w 471169"/>
                  <a:gd name="connsiteY4" fmla="*/ 0 h 342265"/>
                  <a:gd name="connsiteX5" fmla="*/ 144780 w 471169"/>
                  <a:gd name="connsiteY5" fmla="*/ 0 h 342265"/>
                  <a:gd name="connsiteX6" fmla="*/ 115570 w 471169"/>
                  <a:gd name="connsiteY6" fmla="*/ 21590 h 342265"/>
                  <a:gd name="connsiteX7" fmla="*/ 115570 w 471169"/>
                  <a:gd name="connsiteY7" fmla="*/ 21590 h 342265"/>
                  <a:gd name="connsiteX8" fmla="*/ 55880 w 471169"/>
                  <a:gd name="connsiteY8" fmla="*/ 66040 h 342265"/>
                  <a:gd name="connsiteX9" fmla="*/ 55880 w 471169"/>
                  <a:gd name="connsiteY9" fmla="*/ 66040 h 342265"/>
                  <a:gd name="connsiteX10" fmla="*/ 0 w 471169"/>
                  <a:gd name="connsiteY10" fmla="*/ 121920 h 342265"/>
                  <a:gd name="connsiteX11" fmla="*/ 0 w 471169"/>
                  <a:gd name="connsiteY11" fmla="*/ 286385 h 342265"/>
                  <a:gd name="connsiteX12" fmla="*/ 55880 w 471169"/>
                  <a:gd name="connsiteY12" fmla="*/ 342265 h 342265"/>
                  <a:gd name="connsiteX13" fmla="*/ 415290 w 471169"/>
                  <a:gd name="connsiteY13" fmla="*/ 342265 h 342265"/>
                  <a:gd name="connsiteX14" fmla="*/ 471170 w 471169"/>
                  <a:gd name="connsiteY14" fmla="*/ 286385 h 342265"/>
                  <a:gd name="connsiteX15" fmla="*/ 471170 w 471169"/>
                  <a:gd name="connsiteY15" fmla="*/ 121920 h 342265"/>
                  <a:gd name="connsiteX16" fmla="*/ 415290 w 471169"/>
                  <a:gd name="connsiteY16" fmla="*/ 66040 h 342265"/>
                  <a:gd name="connsiteX17" fmla="*/ 235585 w 471169"/>
                  <a:gd name="connsiteY17" fmla="*/ 290830 h 342265"/>
                  <a:gd name="connsiteX18" fmla="*/ 137795 w 471169"/>
                  <a:gd name="connsiteY18" fmla="*/ 193040 h 342265"/>
                  <a:gd name="connsiteX19" fmla="*/ 235585 w 471169"/>
                  <a:gd name="connsiteY19" fmla="*/ 95250 h 342265"/>
                  <a:gd name="connsiteX20" fmla="*/ 333375 w 471169"/>
                  <a:gd name="connsiteY20" fmla="*/ 193040 h 342265"/>
                  <a:gd name="connsiteX21" fmla="*/ 235585 w 471169"/>
                  <a:gd name="connsiteY21" fmla="*/ 290830 h 34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169" h="342265">
                    <a:moveTo>
                      <a:pt x="415290" y="66040"/>
                    </a:moveTo>
                    <a:lnTo>
                      <a:pt x="415290" y="66040"/>
                    </a:lnTo>
                    <a:cubicBezTo>
                      <a:pt x="387985" y="66040"/>
                      <a:pt x="363220" y="47625"/>
                      <a:pt x="355600" y="21590"/>
                    </a:cubicBezTo>
                    <a:lnTo>
                      <a:pt x="355600" y="21590"/>
                    </a:lnTo>
                    <a:cubicBezTo>
                      <a:pt x="351790" y="8890"/>
                      <a:pt x="339725" y="0"/>
                      <a:pt x="326390" y="0"/>
                    </a:cubicBezTo>
                    <a:lnTo>
                      <a:pt x="144780" y="0"/>
                    </a:lnTo>
                    <a:cubicBezTo>
                      <a:pt x="131445" y="0"/>
                      <a:pt x="119380" y="8890"/>
                      <a:pt x="115570" y="21590"/>
                    </a:cubicBezTo>
                    <a:lnTo>
                      <a:pt x="115570" y="21590"/>
                    </a:lnTo>
                    <a:cubicBezTo>
                      <a:pt x="107950" y="48260"/>
                      <a:pt x="83185" y="66040"/>
                      <a:pt x="55880" y="66040"/>
                    </a:cubicBezTo>
                    <a:lnTo>
                      <a:pt x="55880" y="66040"/>
                    </a:lnTo>
                    <a:cubicBezTo>
                      <a:pt x="24765" y="66040"/>
                      <a:pt x="0" y="90805"/>
                      <a:pt x="0" y="121920"/>
                    </a:cubicBezTo>
                    <a:lnTo>
                      <a:pt x="0" y="286385"/>
                    </a:lnTo>
                    <a:cubicBezTo>
                      <a:pt x="0" y="317500"/>
                      <a:pt x="24765" y="342265"/>
                      <a:pt x="55880" y="342265"/>
                    </a:cubicBezTo>
                    <a:lnTo>
                      <a:pt x="415290" y="342265"/>
                    </a:lnTo>
                    <a:cubicBezTo>
                      <a:pt x="446405" y="342265"/>
                      <a:pt x="471170" y="317500"/>
                      <a:pt x="471170" y="286385"/>
                    </a:cubicBezTo>
                    <a:lnTo>
                      <a:pt x="471170" y="121920"/>
                    </a:lnTo>
                    <a:cubicBezTo>
                      <a:pt x="471170" y="90805"/>
                      <a:pt x="446405" y="66040"/>
                      <a:pt x="415290" y="66040"/>
                    </a:cubicBezTo>
                    <a:close/>
                    <a:moveTo>
                      <a:pt x="235585" y="290830"/>
                    </a:moveTo>
                    <a:cubicBezTo>
                      <a:pt x="181610" y="290830"/>
                      <a:pt x="137795" y="247015"/>
                      <a:pt x="137795" y="193040"/>
                    </a:cubicBezTo>
                    <a:cubicBezTo>
                      <a:pt x="137795" y="139065"/>
                      <a:pt x="181610" y="95250"/>
                      <a:pt x="235585" y="95250"/>
                    </a:cubicBezTo>
                    <a:cubicBezTo>
                      <a:pt x="289560" y="95250"/>
                      <a:pt x="333375" y="139065"/>
                      <a:pt x="333375" y="193040"/>
                    </a:cubicBezTo>
                    <a:cubicBezTo>
                      <a:pt x="334010" y="247015"/>
                      <a:pt x="289560" y="290830"/>
                      <a:pt x="235585" y="290830"/>
                    </a:cubicBezTo>
                    <a:close/>
                  </a:path>
                </a:pathLst>
              </a:custGeom>
              <a:grpFill/>
              <a:ln w="6350"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31E9AD93-439C-7244-AE3E-77FF80E176A4}"/>
                </a:ext>
              </a:extLst>
            </p:cNvPr>
            <p:cNvSpPr/>
            <p:nvPr/>
          </p:nvSpPr>
          <p:spPr>
            <a:xfrm>
              <a:off x="5104046" y="2596640"/>
              <a:ext cx="358223" cy="406919"/>
            </a:xfrm>
            <a:custGeom>
              <a:avLst/>
              <a:gdLst>
                <a:gd name="connsiteX0" fmla="*/ 325203 w 358223"/>
                <a:gd name="connsiteY0" fmla="*/ 510 h 406919"/>
                <a:gd name="connsiteX1" fmla="*/ 121368 w 358223"/>
                <a:gd name="connsiteY1" fmla="*/ 39245 h 406919"/>
                <a:gd name="connsiteX2" fmla="*/ 100413 w 358223"/>
                <a:gd name="connsiteY2" fmla="*/ 63375 h 406919"/>
                <a:gd name="connsiteX3" fmla="*/ 100413 w 358223"/>
                <a:gd name="connsiteY3" fmla="*/ 136400 h 406919"/>
                <a:gd name="connsiteX4" fmla="*/ 100413 w 358223"/>
                <a:gd name="connsiteY4" fmla="*/ 293880 h 406919"/>
                <a:gd name="connsiteX5" fmla="*/ 63583 w 358223"/>
                <a:gd name="connsiteY5" fmla="*/ 284990 h 406919"/>
                <a:gd name="connsiteX6" fmla="*/ 83 w 358223"/>
                <a:gd name="connsiteY6" fmla="*/ 342775 h 406919"/>
                <a:gd name="connsiteX7" fmla="*/ 67393 w 358223"/>
                <a:gd name="connsiteY7" fmla="*/ 406910 h 406919"/>
                <a:gd name="connsiteX8" fmla="*/ 132798 w 358223"/>
                <a:gd name="connsiteY8" fmla="*/ 344680 h 406919"/>
                <a:gd name="connsiteX9" fmla="*/ 132798 w 358223"/>
                <a:gd name="connsiteY9" fmla="*/ 129415 h 406919"/>
                <a:gd name="connsiteX10" fmla="*/ 326473 w 358223"/>
                <a:gd name="connsiteY10" fmla="*/ 91950 h 406919"/>
                <a:gd name="connsiteX11" fmla="*/ 326473 w 358223"/>
                <a:gd name="connsiteY11" fmla="*/ 248160 h 406919"/>
                <a:gd name="connsiteX12" fmla="*/ 289643 w 358223"/>
                <a:gd name="connsiteY12" fmla="*/ 239270 h 406919"/>
                <a:gd name="connsiteX13" fmla="*/ 226143 w 358223"/>
                <a:gd name="connsiteY13" fmla="*/ 297055 h 406919"/>
                <a:gd name="connsiteX14" fmla="*/ 292183 w 358223"/>
                <a:gd name="connsiteY14" fmla="*/ 361825 h 406919"/>
                <a:gd name="connsiteX15" fmla="*/ 358223 w 358223"/>
                <a:gd name="connsiteY15" fmla="*/ 300865 h 406919"/>
                <a:gd name="connsiteX16" fmla="*/ 358223 w 358223"/>
                <a:gd name="connsiteY16" fmla="*/ 297690 h 406919"/>
                <a:gd name="connsiteX17" fmla="*/ 358223 w 358223"/>
                <a:gd name="connsiteY17" fmla="*/ 297690 h 406919"/>
                <a:gd name="connsiteX18" fmla="*/ 358223 w 358223"/>
                <a:gd name="connsiteY18" fmla="*/ 86870 h 406919"/>
                <a:gd name="connsiteX19" fmla="*/ 358223 w 358223"/>
                <a:gd name="connsiteY19" fmla="*/ 25275 h 406919"/>
                <a:gd name="connsiteX20" fmla="*/ 325203 w 358223"/>
                <a:gd name="connsiteY20" fmla="*/ 510 h 40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223" h="406919">
                  <a:moveTo>
                    <a:pt x="325203" y="510"/>
                  </a:moveTo>
                  <a:lnTo>
                    <a:pt x="121368" y="39245"/>
                  </a:lnTo>
                  <a:cubicBezTo>
                    <a:pt x="109303" y="41785"/>
                    <a:pt x="100413" y="51310"/>
                    <a:pt x="100413" y="63375"/>
                  </a:cubicBezTo>
                  <a:lnTo>
                    <a:pt x="100413" y="136400"/>
                  </a:lnTo>
                  <a:lnTo>
                    <a:pt x="100413" y="293880"/>
                  </a:lnTo>
                  <a:cubicBezTo>
                    <a:pt x="89618" y="287530"/>
                    <a:pt x="76918" y="284355"/>
                    <a:pt x="63583" y="284990"/>
                  </a:cubicBezTo>
                  <a:cubicBezTo>
                    <a:pt x="29293" y="286260"/>
                    <a:pt x="1353" y="311660"/>
                    <a:pt x="83" y="342775"/>
                  </a:cubicBezTo>
                  <a:cubicBezTo>
                    <a:pt x="-1822" y="378335"/>
                    <a:pt x="29293" y="407545"/>
                    <a:pt x="67393" y="406910"/>
                  </a:cubicBezTo>
                  <a:cubicBezTo>
                    <a:pt x="103588" y="406275"/>
                    <a:pt x="132798" y="378335"/>
                    <a:pt x="132798" y="344680"/>
                  </a:cubicBezTo>
                  <a:lnTo>
                    <a:pt x="132798" y="129415"/>
                  </a:lnTo>
                  <a:lnTo>
                    <a:pt x="326473" y="91950"/>
                  </a:lnTo>
                  <a:lnTo>
                    <a:pt x="326473" y="248160"/>
                  </a:lnTo>
                  <a:cubicBezTo>
                    <a:pt x="315678" y="241810"/>
                    <a:pt x="302978" y="238635"/>
                    <a:pt x="289643" y="239270"/>
                  </a:cubicBezTo>
                  <a:cubicBezTo>
                    <a:pt x="255353" y="240540"/>
                    <a:pt x="227413" y="265940"/>
                    <a:pt x="226143" y="297055"/>
                  </a:cubicBezTo>
                  <a:cubicBezTo>
                    <a:pt x="224238" y="332615"/>
                    <a:pt x="254718" y="361825"/>
                    <a:pt x="292183" y="361825"/>
                  </a:cubicBezTo>
                  <a:cubicBezTo>
                    <a:pt x="329013" y="361825"/>
                    <a:pt x="358223" y="334520"/>
                    <a:pt x="358223" y="300865"/>
                  </a:cubicBezTo>
                  <a:cubicBezTo>
                    <a:pt x="358223" y="299595"/>
                    <a:pt x="358223" y="298960"/>
                    <a:pt x="358223" y="297690"/>
                  </a:cubicBezTo>
                  <a:lnTo>
                    <a:pt x="358223" y="297690"/>
                  </a:lnTo>
                  <a:lnTo>
                    <a:pt x="358223" y="86870"/>
                  </a:lnTo>
                  <a:lnTo>
                    <a:pt x="358223" y="25275"/>
                  </a:lnTo>
                  <a:cubicBezTo>
                    <a:pt x="356953" y="9400"/>
                    <a:pt x="341713" y="-2665"/>
                    <a:pt x="325203" y="510"/>
                  </a:cubicBezTo>
                  <a:close/>
                </a:path>
              </a:pathLst>
            </a:custGeom>
            <a:grpFill/>
            <a:ln w="6350"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E2BB63E0-75B9-F262-F5F3-5B5FF2DC8A59}"/>
                </a:ext>
              </a:extLst>
            </p:cNvPr>
            <p:cNvGrpSpPr/>
            <p:nvPr/>
          </p:nvGrpSpPr>
          <p:grpSpPr>
            <a:xfrm>
              <a:off x="5036820" y="3768090"/>
              <a:ext cx="564514" cy="273684"/>
              <a:chOff x="5036820" y="3768090"/>
              <a:chExt cx="564514" cy="273684"/>
            </a:xfrm>
            <a:grpFill/>
          </p:grpSpPr>
          <p:sp>
            <p:nvSpPr>
              <p:cNvPr id="29" name="Freeform 28">
                <a:extLst>
                  <a:ext uri="{FF2B5EF4-FFF2-40B4-BE49-F238E27FC236}">
                    <a16:creationId xmlns:a16="http://schemas.microsoft.com/office/drawing/2014/main" id="{DE03170B-D7E8-7431-0428-20DCADA22357}"/>
                  </a:ext>
                </a:extLst>
              </p:cNvPr>
              <p:cNvSpPr/>
              <p:nvPr/>
            </p:nvSpPr>
            <p:spPr>
              <a:xfrm>
                <a:off x="5487034" y="3805566"/>
                <a:ext cx="114300" cy="197450"/>
              </a:xfrm>
              <a:custGeom>
                <a:avLst/>
                <a:gdLst>
                  <a:gd name="connsiteX0" fmla="*/ 84455 w 114300"/>
                  <a:gd name="connsiteY0" fmla="*/ 3163 h 197450"/>
                  <a:gd name="connsiteX1" fmla="*/ 8890 w 114300"/>
                  <a:gd name="connsiteY1" fmla="*/ 53329 h 197450"/>
                  <a:gd name="connsiteX2" fmla="*/ 0 w 114300"/>
                  <a:gd name="connsiteY2" fmla="*/ 69204 h 197450"/>
                  <a:gd name="connsiteX3" fmla="*/ 0 w 114300"/>
                  <a:gd name="connsiteY3" fmla="*/ 128258 h 197450"/>
                  <a:gd name="connsiteX4" fmla="*/ 8890 w 114300"/>
                  <a:gd name="connsiteY4" fmla="*/ 144133 h 197450"/>
                  <a:gd name="connsiteX5" fmla="*/ 84455 w 114300"/>
                  <a:gd name="connsiteY5" fmla="*/ 194299 h 197450"/>
                  <a:gd name="connsiteX6" fmla="*/ 114300 w 114300"/>
                  <a:gd name="connsiteY6" fmla="*/ 178424 h 197450"/>
                  <a:gd name="connsiteX7" fmla="*/ 114300 w 114300"/>
                  <a:gd name="connsiteY7" fmla="*/ 18404 h 197450"/>
                  <a:gd name="connsiteX8" fmla="*/ 84455 w 114300"/>
                  <a:gd name="connsiteY8" fmla="*/ 3163 h 19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97450">
                    <a:moveTo>
                      <a:pt x="84455" y="3163"/>
                    </a:moveTo>
                    <a:lnTo>
                      <a:pt x="8890" y="53329"/>
                    </a:lnTo>
                    <a:cubicBezTo>
                      <a:pt x="3810" y="57138"/>
                      <a:pt x="0" y="62854"/>
                      <a:pt x="0" y="69204"/>
                    </a:cubicBezTo>
                    <a:lnTo>
                      <a:pt x="0" y="128258"/>
                    </a:lnTo>
                    <a:cubicBezTo>
                      <a:pt x="0" y="134608"/>
                      <a:pt x="3175" y="140958"/>
                      <a:pt x="8890" y="144133"/>
                    </a:cubicBezTo>
                    <a:lnTo>
                      <a:pt x="84455" y="194299"/>
                    </a:lnTo>
                    <a:cubicBezTo>
                      <a:pt x="97155" y="202554"/>
                      <a:pt x="114300" y="193663"/>
                      <a:pt x="114300" y="178424"/>
                    </a:cubicBezTo>
                    <a:lnTo>
                      <a:pt x="114300" y="18404"/>
                    </a:lnTo>
                    <a:cubicBezTo>
                      <a:pt x="114300" y="3799"/>
                      <a:pt x="97155" y="-5092"/>
                      <a:pt x="84455" y="3163"/>
                    </a:cubicBezTo>
                    <a:close/>
                  </a:path>
                </a:pathLst>
              </a:custGeom>
              <a:grpFill/>
              <a:ln w="635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B473DAC-E1D0-E16B-7A96-A740E597FC3A}"/>
                  </a:ext>
                </a:extLst>
              </p:cNvPr>
              <p:cNvSpPr/>
              <p:nvPr/>
            </p:nvSpPr>
            <p:spPr>
              <a:xfrm>
                <a:off x="5036820" y="3768090"/>
                <a:ext cx="431164" cy="273684"/>
              </a:xfrm>
              <a:custGeom>
                <a:avLst/>
                <a:gdLst>
                  <a:gd name="connsiteX0" fmla="*/ 412115 w 431164"/>
                  <a:gd name="connsiteY0" fmla="*/ 0 h 273684"/>
                  <a:gd name="connsiteX1" fmla="*/ 19050 w 431164"/>
                  <a:gd name="connsiteY1" fmla="*/ 0 h 273684"/>
                  <a:gd name="connsiteX2" fmla="*/ 0 w 431164"/>
                  <a:gd name="connsiteY2" fmla="*/ 19050 h 273684"/>
                  <a:gd name="connsiteX3" fmla="*/ 0 w 431164"/>
                  <a:gd name="connsiteY3" fmla="*/ 254635 h 273684"/>
                  <a:gd name="connsiteX4" fmla="*/ 19050 w 431164"/>
                  <a:gd name="connsiteY4" fmla="*/ 273685 h 273684"/>
                  <a:gd name="connsiteX5" fmla="*/ 412115 w 431164"/>
                  <a:gd name="connsiteY5" fmla="*/ 273685 h 273684"/>
                  <a:gd name="connsiteX6" fmla="*/ 431165 w 431164"/>
                  <a:gd name="connsiteY6" fmla="*/ 254635 h 273684"/>
                  <a:gd name="connsiteX7" fmla="*/ 431165 w 431164"/>
                  <a:gd name="connsiteY7" fmla="*/ 19050 h 273684"/>
                  <a:gd name="connsiteX8" fmla="*/ 412115 w 431164"/>
                  <a:gd name="connsiteY8" fmla="*/ 0 h 273684"/>
                  <a:gd name="connsiteX9" fmla="*/ 294005 w 431164"/>
                  <a:gd name="connsiteY9" fmla="*/ 140970 h 273684"/>
                  <a:gd name="connsiteX10" fmla="*/ 234315 w 431164"/>
                  <a:gd name="connsiteY10" fmla="*/ 175260 h 273684"/>
                  <a:gd name="connsiteX11" fmla="*/ 174625 w 431164"/>
                  <a:gd name="connsiteY11" fmla="*/ 209550 h 273684"/>
                  <a:gd name="connsiteX12" fmla="*/ 168275 w 431164"/>
                  <a:gd name="connsiteY12" fmla="*/ 205740 h 273684"/>
                  <a:gd name="connsiteX13" fmla="*/ 168275 w 431164"/>
                  <a:gd name="connsiteY13" fmla="*/ 137160 h 273684"/>
                  <a:gd name="connsiteX14" fmla="*/ 168275 w 431164"/>
                  <a:gd name="connsiteY14" fmla="*/ 68580 h 273684"/>
                  <a:gd name="connsiteX15" fmla="*/ 174625 w 431164"/>
                  <a:gd name="connsiteY15" fmla="*/ 64770 h 273684"/>
                  <a:gd name="connsiteX16" fmla="*/ 234315 w 431164"/>
                  <a:gd name="connsiteY16" fmla="*/ 99060 h 273684"/>
                  <a:gd name="connsiteX17" fmla="*/ 294005 w 431164"/>
                  <a:gd name="connsiteY17" fmla="*/ 133350 h 273684"/>
                  <a:gd name="connsiteX18" fmla="*/ 294005 w 431164"/>
                  <a:gd name="connsiteY18" fmla="*/ 140970 h 27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164" h="273684">
                    <a:moveTo>
                      <a:pt x="412115" y="0"/>
                    </a:moveTo>
                    <a:lnTo>
                      <a:pt x="19050" y="0"/>
                    </a:lnTo>
                    <a:cubicBezTo>
                      <a:pt x="8255" y="0"/>
                      <a:pt x="0" y="8890"/>
                      <a:pt x="0" y="19050"/>
                    </a:cubicBezTo>
                    <a:lnTo>
                      <a:pt x="0" y="254635"/>
                    </a:lnTo>
                    <a:cubicBezTo>
                      <a:pt x="0" y="265430"/>
                      <a:pt x="8890" y="273685"/>
                      <a:pt x="19050" y="273685"/>
                    </a:cubicBezTo>
                    <a:lnTo>
                      <a:pt x="412115" y="273685"/>
                    </a:lnTo>
                    <a:cubicBezTo>
                      <a:pt x="422910" y="273685"/>
                      <a:pt x="431165" y="264795"/>
                      <a:pt x="431165" y="254635"/>
                    </a:cubicBezTo>
                    <a:lnTo>
                      <a:pt x="431165" y="19050"/>
                    </a:lnTo>
                    <a:cubicBezTo>
                      <a:pt x="431165" y="8890"/>
                      <a:pt x="422275" y="0"/>
                      <a:pt x="412115" y="0"/>
                    </a:cubicBezTo>
                    <a:close/>
                    <a:moveTo>
                      <a:pt x="294005" y="140970"/>
                    </a:moveTo>
                    <a:lnTo>
                      <a:pt x="234315" y="175260"/>
                    </a:lnTo>
                    <a:lnTo>
                      <a:pt x="174625" y="209550"/>
                    </a:lnTo>
                    <a:cubicBezTo>
                      <a:pt x="171450" y="211455"/>
                      <a:pt x="168275" y="208915"/>
                      <a:pt x="168275" y="205740"/>
                    </a:cubicBezTo>
                    <a:lnTo>
                      <a:pt x="168275" y="137160"/>
                    </a:lnTo>
                    <a:lnTo>
                      <a:pt x="168275" y="68580"/>
                    </a:lnTo>
                    <a:cubicBezTo>
                      <a:pt x="168275" y="65405"/>
                      <a:pt x="172085" y="62865"/>
                      <a:pt x="174625" y="64770"/>
                    </a:cubicBezTo>
                    <a:lnTo>
                      <a:pt x="234315" y="99060"/>
                    </a:lnTo>
                    <a:lnTo>
                      <a:pt x="294005" y="133350"/>
                    </a:lnTo>
                    <a:cubicBezTo>
                      <a:pt x="297180" y="134620"/>
                      <a:pt x="297180" y="139065"/>
                      <a:pt x="294005" y="140970"/>
                    </a:cubicBezTo>
                    <a:close/>
                  </a:path>
                </a:pathLst>
              </a:custGeom>
              <a:grpFill/>
              <a:ln w="6350"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6DE69373-370B-EFD0-1F02-14716464221B}"/>
                </a:ext>
              </a:extLst>
            </p:cNvPr>
            <p:cNvSpPr/>
            <p:nvPr/>
          </p:nvSpPr>
          <p:spPr>
            <a:xfrm>
              <a:off x="5092166" y="1282700"/>
              <a:ext cx="379419" cy="407035"/>
            </a:xfrm>
            <a:custGeom>
              <a:avLst/>
              <a:gdLst>
                <a:gd name="connsiteX0" fmla="*/ 369468 w 379419"/>
                <a:gd name="connsiteY0" fmla="*/ 320675 h 407035"/>
                <a:gd name="connsiteX1" fmla="*/ 297079 w 379419"/>
                <a:gd name="connsiteY1" fmla="*/ 273050 h 407035"/>
                <a:gd name="connsiteX2" fmla="*/ 260883 w 379419"/>
                <a:gd name="connsiteY2" fmla="*/ 258445 h 407035"/>
                <a:gd name="connsiteX3" fmla="*/ 248818 w 379419"/>
                <a:gd name="connsiteY3" fmla="*/ 210185 h 407035"/>
                <a:gd name="connsiteX4" fmla="*/ 293904 w 379419"/>
                <a:gd name="connsiteY4" fmla="*/ 88900 h 407035"/>
                <a:gd name="connsiteX5" fmla="*/ 218974 w 379419"/>
                <a:gd name="connsiteY5" fmla="*/ 3810 h 407035"/>
                <a:gd name="connsiteX6" fmla="*/ 191033 w 379419"/>
                <a:gd name="connsiteY6" fmla="*/ 0 h 407035"/>
                <a:gd name="connsiteX7" fmla="*/ 163093 w 379419"/>
                <a:gd name="connsiteY7" fmla="*/ 3810 h 407035"/>
                <a:gd name="connsiteX8" fmla="*/ 88163 w 379419"/>
                <a:gd name="connsiteY8" fmla="*/ 88900 h 407035"/>
                <a:gd name="connsiteX9" fmla="*/ 133249 w 379419"/>
                <a:gd name="connsiteY9" fmla="*/ 210185 h 407035"/>
                <a:gd name="connsiteX10" fmla="*/ 121183 w 379419"/>
                <a:gd name="connsiteY10" fmla="*/ 258445 h 407035"/>
                <a:gd name="connsiteX11" fmla="*/ 84988 w 379419"/>
                <a:gd name="connsiteY11" fmla="*/ 273050 h 407035"/>
                <a:gd name="connsiteX12" fmla="*/ 12599 w 379419"/>
                <a:gd name="connsiteY12" fmla="*/ 320675 h 407035"/>
                <a:gd name="connsiteX13" fmla="*/ 27838 w 379419"/>
                <a:gd name="connsiteY13" fmla="*/ 382905 h 407035"/>
                <a:gd name="connsiteX14" fmla="*/ 62763 w 379419"/>
                <a:gd name="connsiteY14" fmla="*/ 394970 h 407035"/>
                <a:gd name="connsiteX15" fmla="*/ 191033 w 379419"/>
                <a:gd name="connsiteY15" fmla="*/ 407035 h 407035"/>
                <a:gd name="connsiteX16" fmla="*/ 319304 w 379419"/>
                <a:gd name="connsiteY16" fmla="*/ 394970 h 407035"/>
                <a:gd name="connsiteX17" fmla="*/ 354229 w 379419"/>
                <a:gd name="connsiteY17" fmla="*/ 382905 h 407035"/>
                <a:gd name="connsiteX18" fmla="*/ 369468 w 379419"/>
                <a:gd name="connsiteY18" fmla="*/ 320675 h 40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419" h="407035">
                  <a:moveTo>
                    <a:pt x="369468" y="320675"/>
                  </a:moveTo>
                  <a:cubicBezTo>
                    <a:pt x="348513" y="299720"/>
                    <a:pt x="323749" y="285115"/>
                    <a:pt x="297079" y="273050"/>
                  </a:cubicBezTo>
                  <a:cubicBezTo>
                    <a:pt x="285013" y="267335"/>
                    <a:pt x="272949" y="262890"/>
                    <a:pt x="260883" y="258445"/>
                  </a:cubicBezTo>
                  <a:cubicBezTo>
                    <a:pt x="238658" y="249555"/>
                    <a:pt x="231674" y="226695"/>
                    <a:pt x="248818" y="210185"/>
                  </a:cubicBezTo>
                  <a:cubicBezTo>
                    <a:pt x="283108" y="176530"/>
                    <a:pt x="295808" y="134620"/>
                    <a:pt x="293904" y="88900"/>
                  </a:cubicBezTo>
                  <a:cubicBezTo>
                    <a:pt x="291999" y="40640"/>
                    <a:pt x="263424" y="14605"/>
                    <a:pt x="218974" y="3810"/>
                  </a:cubicBezTo>
                  <a:cubicBezTo>
                    <a:pt x="209449" y="1270"/>
                    <a:pt x="199924" y="0"/>
                    <a:pt x="191033" y="0"/>
                  </a:cubicBezTo>
                  <a:cubicBezTo>
                    <a:pt x="182143" y="0"/>
                    <a:pt x="172618" y="1270"/>
                    <a:pt x="163093" y="3810"/>
                  </a:cubicBezTo>
                  <a:cubicBezTo>
                    <a:pt x="118643" y="14605"/>
                    <a:pt x="90068" y="40640"/>
                    <a:pt x="88163" y="88900"/>
                  </a:cubicBezTo>
                  <a:cubicBezTo>
                    <a:pt x="86258" y="134620"/>
                    <a:pt x="98958" y="175895"/>
                    <a:pt x="133249" y="210185"/>
                  </a:cubicBezTo>
                  <a:cubicBezTo>
                    <a:pt x="149758" y="227330"/>
                    <a:pt x="143408" y="250190"/>
                    <a:pt x="121183" y="258445"/>
                  </a:cubicBezTo>
                  <a:cubicBezTo>
                    <a:pt x="109118" y="262890"/>
                    <a:pt x="97054" y="267970"/>
                    <a:pt x="84988" y="273050"/>
                  </a:cubicBezTo>
                  <a:cubicBezTo>
                    <a:pt x="58318" y="285115"/>
                    <a:pt x="33554" y="299720"/>
                    <a:pt x="12599" y="320675"/>
                  </a:cubicBezTo>
                  <a:cubicBezTo>
                    <a:pt x="-6451" y="339725"/>
                    <a:pt x="-5817" y="367030"/>
                    <a:pt x="27838" y="382905"/>
                  </a:cubicBezTo>
                  <a:cubicBezTo>
                    <a:pt x="38633" y="387985"/>
                    <a:pt x="50699" y="391795"/>
                    <a:pt x="62763" y="394970"/>
                  </a:cubicBezTo>
                  <a:cubicBezTo>
                    <a:pt x="101499" y="404495"/>
                    <a:pt x="141504" y="405765"/>
                    <a:pt x="191033" y="407035"/>
                  </a:cubicBezTo>
                  <a:cubicBezTo>
                    <a:pt x="240563" y="405765"/>
                    <a:pt x="280568" y="404495"/>
                    <a:pt x="319304" y="394970"/>
                  </a:cubicBezTo>
                  <a:cubicBezTo>
                    <a:pt x="331368" y="392430"/>
                    <a:pt x="343433" y="387985"/>
                    <a:pt x="354229" y="382905"/>
                  </a:cubicBezTo>
                  <a:cubicBezTo>
                    <a:pt x="387883" y="367030"/>
                    <a:pt x="382168" y="333375"/>
                    <a:pt x="369468" y="320675"/>
                  </a:cubicBezTo>
                  <a:close/>
                </a:path>
              </a:pathLst>
            </a:custGeom>
            <a:grpFill/>
            <a:ln w="6350"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99C09193-5378-0FC3-DF74-6F842DD5E393}"/>
                </a:ext>
              </a:extLst>
            </p:cNvPr>
            <p:cNvGrpSpPr/>
            <p:nvPr/>
          </p:nvGrpSpPr>
          <p:grpSpPr>
            <a:xfrm>
              <a:off x="5122545" y="4885690"/>
              <a:ext cx="318770" cy="406400"/>
              <a:chOff x="5122545" y="4885690"/>
              <a:chExt cx="318770" cy="406400"/>
            </a:xfrm>
            <a:grpFill/>
          </p:grpSpPr>
          <p:sp>
            <p:nvSpPr>
              <p:cNvPr id="33" name="Freeform 32">
                <a:extLst>
                  <a:ext uri="{FF2B5EF4-FFF2-40B4-BE49-F238E27FC236}">
                    <a16:creationId xmlns:a16="http://schemas.microsoft.com/office/drawing/2014/main" id="{8FD85B38-CC5F-7708-9597-63E7D615F283}"/>
                  </a:ext>
                </a:extLst>
              </p:cNvPr>
              <p:cNvSpPr/>
              <p:nvPr/>
            </p:nvSpPr>
            <p:spPr>
              <a:xfrm>
                <a:off x="5297804" y="4897120"/>
                <a:ext cx="132079" cy="132079"/>
              </a:xfrm>
              <a:custGeom>
                <a:avLst/>
                <a:gdLst>
                  <a:gd name="connsiteX0" fmla="*/ 43815 w 132079"/>
                  <a:gd name="connsiteY0" fmla="*/ 132080 h 132079"/>
                  <a:gd name="connsiteX1" fmla="*/ 132080 w 132079"/>
                  <a:gd name="connsiteY1" fmla="*/ 132080 h 132079"/>
                  <a:gd name="connsiteX2" fmla="*/ 0 w 132079"/>
                  <a:gd name="connsiteY2" fmla="*/ 0 h 132079"/>
                  <a:gd name="connsiteX3" fmla="*/ 0 w 132079"/>
                  <a:gd name="connsiteY3" fmla="*/ 88265 h 132079"/>
                  <a:gd name="connsiteX4" fmla="*/ 43815 w 132079"/>
                  <a:gd name="connsiteY4" fmla="*/ 132080 h 1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79" h="132079">
                    <a:moveTo>
                      <a:pt x="43815" y="132080"/>
                    </a:moveTo>
                    <a:lnTo>
                      <a:pt x="132080" y="132080"/>
                    </a:lnTo>
                    <a:lnTo>
                      <a:pt x="0" y="0"/>
                    </a:lnTo>
                    <a:lnTo>
                      <a:pt x="0" y="88265"/>
                    </a:lnTo>
                    <a:cubicBezTo>
                      <a:pt x="0" y="112395"/>
                      <a:pt x="19685" y="132080"/>
                      <a:pt x="43815" y="132080"/>
                    </a:cubicBezTo>
                    <a:close/>
                  </a:path>
                </a:pathLst>
              </a:custGeom>
              <a:grpFill/>
              <a:ln w="635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1440236-23CE-85A2-386D-DFE3886ADD41}"/>
                  </a:ext>
                </a:extLst>
              </p:cNvPr>
              <p:cNvSpPr/>
              <p:nvPr/>
            </p:nvSpPr>
            <p:spPr>
              <a:xfrm>
                <a:off x="5122545" y="4885690"/>
                <a:ext cx="318770" cy="406400"/>
              </a:xfrm>
              <a:custGeom>
                <a:avLst/>
                <a:gdLst>
                  <a:gd name="connsiteX0" fmla="*/ 214630 w 318770"/>
                  <a:gd name="connsiteY0" fmla="*/ 163830 h 406400"/>
                  <a:gd name="connsiteX1" fmla="*/ 154940 w 318770"/>
                  <a:gd name="connsiteY1" fmla="*/ 104140 h 406400"/>
                  <a:gd name="connsiteX2" fmla="*/ 154940 w 318770"/>
                  <a:gd name="connsiteY2" fmla="*/ 0 h 406400"/>
                  <a:gd name="connsiteX3" fmla="*/ 51435 w 318770"/>
                  <a:gd name="connsiteY3" fmla="*/ 0 h 406400"/>
                  <a:gd name="connsiteX4" fmla="*/ 0 w 318770"/>
                  <a:gd name="connsiteY4" fmla="*/ 51435 h 406400"/>
                  <a:gd name="connsiteX5" fmla="*/ 0 w 318770"/>
                  <a:gd name="connsiteY5" fmla="*/ 354965 h 406400"/>
                  <a:gd name="connsiteX6" fmla="*/ 51435 w 318770"/>
                  <a:gd name="connsiteY6" fmla="*/ 406400 h 406400"/>
                  <a:gd name="connsiteX7" fmla="*/ 267335 w 318770"/>
                  <a:gd name="connsiteY7" fmla="*/ 406400 h 406400"/>
                  <a:gd name="connsiteX8" fmla="*/ 318770 w 318770"/>
                  <a:gd name="connsiteY8" fmla="*/ 354965 h 406400"/>
                  <a:gd name="connsiteX9" fmla="*/ 318770 w 318770"/>
                  <a:gd name="connsiteY9" fmla="*/ 163195 h 406400"/>
                  <a:gd name="connsiteX10" fmla="*/ 214630 w 318770"/>
                  <a:gd name="connsiteY10" fmla="*/ 16319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770" h="406400">
                    <a:moveTo>
                      <a:pt x="214630" y="163830"/>
                    </a:moveTo>
                    <a:cubicBezTo>
                      <a:pt x="181610" y="163830"/>
                      <a:pt x="154940" y="137160"/>
                      <a:pt x="154940" y="104140"/>
                    </a:cubicBezTo>
                    <a:lnTo>
                      <a:pt x="154940" y="0"/>
                    </a:lnTo>
                    <a:lnTo>
                      <a:pt x="51435" y="0"/>
                    </a:lnTo>
                    <a:cubicBezTo>
                      <a:pt x="22860" y="0"/>
                      <a:pt x="0" y="22860"/>
                      <a:pt x="0" y="51435"/>
                    </a:cubicBezTo>
                    <a:lnTo>
                      <a:pt x="0" y="354965"/>
                    </a:lnTo>
                    <a:cubicBezTo>
                      <a:pt x="0" y="383540"/>
                      <a:pt x="22860" y="406400"/>
                      <a:pt x="51435" y="406400"/>
                    </a:cubicBezTo>
                    <a:lnTo>
                      <a:pt x="267335" y="406400"/>
                    </a:lnTo>
                    <a:cubicBezTo>
                      <a:pt x="295910" y="406400"/>
                      <a:pt x="318770" y="383540"/>
                      <a:pt x="318770" y="354965"/>
                    </a:cubicBezTo>
                    <a:lnTo>
                      <a:pt x="318770" y="163195"/>
                    </a:lnTo>
                    <a:lnTo>
                      <a:pt x="214630" y="163195"/>
                    </a:lnTo>
                    <a:close/>
                  </a:path>
                </a:pathLst>
              </a:custGeom>
              <a:grpFill/>
              <a:ln w="6350"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0C06C7F8-AF64-B054-2746-94CDD0D24CED}"/>
                </a:ext>
              </a:extLst>
            </p:cNvPr>
            <p:cNvGrpSpPr/>
            <p:nvPr/>
          </p:nvGrpSpPr>
          <p:grpSpPr>
            <a:xfrm>
              <a:off x="6266815" y="2435860"/>
              <a:ext cx="339090" cy="459739"/>
              <a:chOff x="6266815" y="2435860"/>
              <a:chExt cx="339090" cy="459739"/>
            </a:xfrm>
            <a:grpFill/>
          </p:grpSpPr>
          <p:sp>
            <p:nvSpPr>
              <p:cNvPr id="36" name="Freeform 35">
                <a:extLst>
                  <a:ext uri="{FF2B5EF4-FFF2-40B4-BE49-F238E27FC236}">
                    <a16:creationId xmlns:a16="http://schemas.microsoft.com/office/drawing/2014/main" id="{DD35AC1E-F938-135A-C39E-0980C02B2A63}"/>
                  </a:ext>
                </a:extLst>
              </p:cNvPr>
              <p:cNvSpPr/>
              <p:nvPr/>
            </p:nvSpPr>
            <p:spPr>
              <a:xfrm>
                <a:off x="6266815" y="2435860"/>
                <a:ext cx="339090" cy="381000"/>
              </a:xfrm>
              <a:custGeom>
                <a:avLst/>
                <a:gdLst>
                  <a:gd name="connsiteX0" fmla="*/ 335915 w 339090"/>
                  <a:gd name="connsiteY0" fmla="*/ 308610 h 381000"/>
                  <a:gd name="connsiteX1" fmla="*/ 297180 w 339090"/>
                  <a:gd name="connsiteY1" fmla="*/ 273050 h 381000"/>
                  <a:gd name="connsiteX2" fmla="*/ 273050 w 339090"/>
                  <a:gd name="connsiteY2" fmla="*/ 188595 h 381000"/>
                  <a:gd name="connsiteX3" fmla="*/ 273050 w 339090"/>
                  <a:gd name="connsiteY3" fmla="*/ 168910 h 381000"/>
                  <a:gd name="connsiteX4" fmla="*/ 197485 w 339090"/>
                  <a:gd name="connsiteY4" fmla="*/ 67310 h 381000"/>
                  <a:gd name="connsiteX5" fmla="*/ 208915 w 339090"/>
                  <a:gd name="connsiteY5" fmla="*/ 39370 h 381000"/>
                  <a:gd name="connsiteX6" fmla="*/ 169545 w 339090"/>
                  <a:gd name="connsiteY6" fmla="*/ 0 h 381000"/>
                  <a:gd name="connsiteX7" fmla="*/ 130175 w 339090"/>
                  <a:gd name="connsiteY7" fmla="*/ 39370 h 381000"/>
                  <a:gd name="connsiteX8" fmla="*/ 141605 w 339090"/>
                  <a:gd name="connsiteY8" fmla="*/ 67310 h 381000"/>
                  <a:gd name="connsiteX9" fmla="*/ 66040 w 339090"/>
                  <a:gd name="connsiteY9" fmla="*/ 167005 h 381000"/>
                  <a:gd name="connsiteX10" fmla="*/ 66040 w 339090"/>
                  <a:gd name="connsiteY10" fmla="*/ 188595 h 381000"/>
                  <a:gd name="connsiteX11" fmla="*/ 41910 w 339090"/>
                  <a:gd name="connsiteY11" fmla="*/ 273050 h 381000"/>
                  <a:gd name="connsiteX12" fmla="*/ 3175 w 339090"/>
                  <a:gd name="connsiteY12" fmla="*/ 308610 h 381000"/>
                  <a:gd name="connsiteX13" fmla="*/ 0 w 339090"/>
                  <a:gd name="connsiteY13" fmla="*/ 313690 h 381000"/>
                  <a:gd name="connsiteX14" fmla="*/ 0 w 339090"/>
                  <a:gd name="connsiteY14" fmla="*/ 375920 h 381000"/>
                  <a:gd name="connsiteX15" fmla="*/ 5080 w 339090"/>
                  <a:gd name="connsiteY15" fmla="*/ 381000 h 381000"/>
                  <a:gd name="connsiteX16" fmla="*/ 169545 w 339090"/>
                  <a:gd name="connsiteY16" fmla="*/ 381000 h 381000"/>
                  <a:gd name="connsiteX17" fmla="*/ 334010 w 339090"/>
                  <a:gd name="connsiteY17" fmla="*/ 381000 h 381000"/>
                  <a:gd name="connsiteX18" fmla="*/ 339090 w 339090"/>
                  <a:gd name="connsiteY18" fmla="*/ 375920 h 381000"/>
                  <a:gd name="connsiteX19" fmla="*/ 339090 w 339090"/>
                  <a:gd name="connsiteY19" fmla="*/ 313690 h 381000"/>
                  <a:gd name="connsiteX20" fmla="*/ 335915 w 339090"/>
                  <a:gd name="connsiteY20" fmla="*/ 30861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90" h="381000">
                    <a:moveTo>
                      <a:pt x="335915" y="308610"/>
                    </a:moveTo>
                    <a:cubicBezTo>
                      <a:pt x="330200" y="306070"/>
                      <a:pt x="317500" y="297815"/>
                      <a:pt x="297180" y="273050"/>
                    </a:cubicBezTo>
                    <a:cubicBezTo>
                      <a:pt x="270510" y="240665"/>
                      <a:pt x="273050" y="188595"/>
                      <a:pt x="273050" y="188595"/>
                    </a:cubicBezTo>
                    <a:lnTo>
                      <a:pt x="273050" y="168910"/>
                    </a:lnTo>
                    <a:cubicBezTo>
                      <a:pt x="273050" y="121285"/>
                      <a:pt x="241300" y="80010"/>
                      <a:pt x="197485" y="67310"/>
                    </a:cubicBezTo>
                    <a:cubicBezTo>
                      <a:pt x="204470" y="60325"/>
                      <a:pt x="208915" y="50165"/>
                      <a:pt x="208915" y="39370"/>
                    </a:cubicBezTo>
                    <a:cubicBezTo>
                      <a:pt x="208915" y="17780"/>
                      <a:pt x="191135" y="0"/>
                      <a:pt x="169545" y="0"/>
                    </a:cubicBezTo>
                    <a:cubicBezTo>
                      <a:pt x="147955" y="0"/>
                      <a:pt x="130175" y="17780"/>
                      <a:pt x="130175" y="39370"/>
                    </a:cubicBezTo>
                    <a:cubicBezTo>
                      <a:pt x="130175" y="50165"/>
                      <a:pt x="134620" y="60325"/>
                      <a:pt x="141605" y="67310"/>
                    </a:cubicBezTo>
                    <a:cubicBezTo>
                      <a:pt x="97790" y="79375"/>
                      <a:pt x="66040" y="119380"/>
                      <a:pt x="66040" y="167005"/>
                    </a:cubicBezTo>
                    <a:lnTo>
                      <a:pt x="66040" y="188595"/>
                    </a:lnTo>
                    <a:cubicBezTo>
                      <a:pt x="66040" y="188595"/>
                      <a:pt x="68580" y="240030"/>
                      <a:pt x="41910" y="273050"/>
                    </a:cubicBezTo>
                    <a:cubicBezTo>
                      <a:pt x="21590" y="297815"/>
                      <a:pt x="8890" y="306070"/>
                      <a:pt x="3175" y="308610"/>
                    </a:cubicBezTo>
                    <a:cubicBezTo>
                      <a:pt x="1270" y="309245"/>
                      <a:pt x="0" y="311150"/>
                      <a:pt x="0" y="313690"/>
                    </a:cubicBezTo>
                    <a:lnTo>
                      <a:pt x="0" y="375920"/>
                    </a:lnTo>
                    <a:cubicBezTo>
                      <a:pt x="0" y="379095"/>
                      <a:pt x="2540" y="381000"/>
                      <a:pt x="5080" y="381000"/>
                    </a:cubicBezTo>
                    <a:lnTo>
                      <a:pt x="169545" y="381000"/>
                    </a:lnTo>
                    <a:lnTo>
                      <a:pt x="334010" y="381000"/>
                    </a:lnTo>
                    <a:cubicBezTo>
                      <a:pt x="337185" y="381000"/>
                      <a:pt x="339090" y="378460"/>
                      <a:pt x="339090" y="375920"/>
                    </a:cubicBezTo>
                    <a:lnTo>
                      <a:pt x="339090" y="313690"/>
                    </a:lnTo>
                    <a:cubicBezTo>
                      <a:pt x="339090" y="311785"/>
                      <a:pt x="337820" y="309880"/>
                      <a:pt x="335915" y="308610"/>
                    </a:cubicBezTo>
                    <a:close/>
                  </a:path>
                </a:pathLst>
              </a:custGeom>
              <a:grpFill/>
              <a:ln w="635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C4972DE-37BA-E6ED-1BCC-99659C962E53}"/>
                  </a:ext>
                </a:extLst>
              </p:cNvPr>
              <p:cNvSpPr/>
              <p:nvPr/>
            </p:nvSpPr>
            <p:spPr>
              <a:xfrm>
                <a:off x="6378575" y="2838450"/>
                <a:ext cx="114934" cy="57150"/>
              </a:xfrm>
              <a:custGeom>
                <a:avLst/>
                <a:gdLst>
                  <a:gd name="connsiteX0" fmla="*/ 57785 w 114934"/>
                  <a:gd name="connsiteY0" fmla="*/ 57150 h 57150"/>
                  <a:gd name="connsiteX1" fmla="*/ 114935 w 114934"/>
                  <a:gd name="connsiteY1" fmla="*/ 0 h 57150"/>
                  <a:gd name="connsiteX2" fmla="*/ 0 w 114934"/>
                  <a:gd name="connsiteY2" fmla="*/ 0 h 57150"/>
                  <a:gd name="connsiteX3" fmla="*/ 57785 w 114934"/>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14934" h="57150">
                    <a:moveTo>
                      <a:pt x="57785" y="57150"/>
                    </a:moveTo>
                    <a:cubicBezTo>
                      <a:pt x="89535" y="57150"/>
                      <a:pt x="114935" y="31750"/>
                      <a:pt x="114935" y="0"/>
                    </a:cubicBezTo>
                    <a:lnTo>
                      <a:pt x="0" y="0"/>
                    </a:lnTo>
                    <a:cubicBezTo>
                      <a:pt x="635" y="31115"/>
                      <a:pt x="26035" y="57150"/>
                      <a:pt x="57785" y="57150"/>
                    </a:cubicBezTo>
                    <a:close/>
                  </a:path>
                </a:pathLst>
              </a:custGeom>
              <a:grpFill/>
              <a:ln w="6350" cap="flat">
                <a:noFill/>
                <a:prstDash val="solid"/>
                <a:miter/>
              </a:ln>
            </p:spPr>
            <p:txBody>
              <a:bodyPr rtlCol="0" anchor="ctr"/>
              <a:lstStyle/>
              <a:p>
                <a:endParaRPr lang="en-US"/>
              </a:p>
            </p:txBody>
          </p:sp>
        </p:grpSp>
        <p:grpSp>
          <p:nvGrpSpPr>
            <p:cNvPr id="38" name="Graphic 3">
              <a:extLst>
                <a:ext uri="{FF2B5EF4-FFF2-40B4-BE49-F238E27FC236}">
                  <a16:creationId xmlns:a16="http://schemas.microsoft.com/office/drawing/2014/main" id="{70EF89C9-C1DD-9FAD-EA34-E76B00C9A9E7}"/>
                </a:ext>
              </a:extLst>
            </p:cNvPr>
            <p:cNvGrpSpPr/>
            <p:nvPr/>
          </p:nvGrpSpPr>
          <p:grpSpPr>
            <a:xfrm>
              <a:off x="6204743" y="3661521"/>
              <a:ext cx="462683" cy="462009"/>
              <a:chOff x="6204743" y="3661521"/>
              <a:chExt cx="462683" cy="462009"/>
            </a:xfrm>
            <a:grpFill/>
          </p:grpSpPr>
          <p:sp>
            <p:nvSpPr>
              <p:cNvPr id="39" name="Freeform 38">
                <a:extLst>
                  <a:ext uri="{FF2B5EF4-FFF2-40B4-BE49-F238E27FC236}">
                    <a16:creationId xmlns:a16="http://schemas.microsoft.com/office/drawing/2014/main" id="{F904B9A0-2235-A4E0-3588-77FF2BF9F571}"/>
                  </a:ext>
                </a:extLst>
              </p:cNvPr>
              <p:cNvSpPr/>
              <p:nvPr/>
            </p:nvSpPr>
            <p:spPr>
              <a:xfrm>
                <a:off x="6519900" y="3790039"/>
                <a:ext cx="77171" cy="113305"/>
              </a:xfrm>
              <a:custGeom>
                <a:avLst/>
                <a:gdLst>
                  <a:gd name="connsiteX0" fmla="*/ 62510 w 77171"/>
                  <a:gd name="connsiteY0" fmla="*/ 276 h 113305"/>
                  <a:gd name="connsiteX1" fmla="*/ 55525 w 77171"/>
                  <a:gd name="connsiteY1" fmla="*/ 12341 h 113305"/>
                  <a:gd name="connsiteX2" fmla="*/ 7265 w 77171"/>
                  <a:gd name="connsiteY2" fmla="*/ 93621 h 113305"/>
                  <a:gd name="connsiteX3" fmla="*/ 280 w 77171"/>
                  <a:gd name="connsiteY3" fmla="*/ 105686 h 113305"/>
                  <a:gd name="connsiteX4" fmla="*/ 9805 w 77171"/>
                  <a:gd name="connsiteY4" fmla="*/ 113306 h 113305"/>
                  <a:gd name="connsiteX5" fmla="*/ 12345 w 77171"/>
                  <a:gd name="connsiteY5" fmla="*/ 113306 h 113305"/>
                  <a:gd name="connsiteX6" fmla="*/ 74575 w 77171"/>
                  <a:gd name="connsiteY6" fmla="*/ 8531 h 113305"/>
                  <a:gd name="connsiteX7" fmla="*/ 62510 w 77171"/>
                  <a:gd name="connsiteY7" fmla="*/ 276 h 11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71" h="113305">
                    <a:moveTo>
                      <a:pt x="62510" y="276"/>
                    </a:moveTo>
                    <a:cubicBezTo>
                      <a:pt x="57430" y="1546"/>
                      <a:pt x="54255" y="6626"/>
                      <a:pt x="55525" y="12341"/>
                    </a:cubicBezTo>
                    <a:cubicBezTo>
                      <a:pt x="64415" y="47901"/>
                      <a:pt x="42825" y="84096"/>
                      <a:pt x="7265" y="93621"/>
                    </a:cubicBezTo>
                    <a:cubicBezTo>
                      <a:pt x="2185" y="94891"/>
                      <a:pt x="-990" y="99971"/>
                      <a:pt x="280" y="105686"/>
                    </a:cubicBezTo>
                    <a:cubicBezTo>
                      <a:pt x="1550" y="110131"/>
                      <a:pt x="5360" y="113306"/>
                      <a:pt x="9805" y="113306"/>
                    </a:cubicBezTo>
                    <a:cubicBezTo>
                      <a:pt x="10440" y="113306"/>
                      <a:pt x="11710" y="113306"/>
                      <a:pt x="12345" y="113306"/>
                    </a:cubicBezTo>
                    <a:cubicBezTo>
                      <a:pt x="58700" y="101241"/>
                      <a:pt x="86005" y="54251"/>
                      <a:pt x="74575" y="8531"/>
                    </a:cubicBezTo>
                    <a:cubicBezTo>
                      <a:pt x="73305" y="2181"/>
                      <a:pt x="68225" y="-994"/>
                      <a:pt x="62510" y="276"/>
                    </a:cubicBezTo>
                    <a:close/>
                  </a:path>
                </a:pathLst>
              </a:custGeom>
              <a:grpFill/>
              <a:ln w="635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BBEDC3E-5354-D4DF-176A-D795E85F651E}"/>
                  </a:ext>
                </a:extLst>
              </p:cNvPr>
              <p:cNvSpPr/>
              <p:nvPr/>
            </p:nvSpPr>
            <p:spPr>
              <a:xfrm>
                <a:off x="6204743" y="3661521"/>
                <a:ext cx="462683" cy="462009"/>
              </a:xfrm>
              <a:custGeom>
                <a:avLst/>
                <a:gdLst>
                  <a:gd name="connsiteX0" fmla="*/ 457676 w 462683"/>
                  <a:gd name="connsiteY0" fmla="*/ 117999 h 462009"/>
                  <a:gd name="connsiteX1" fmla="*/ 267176 w 462683"/>
                  <a:gd name="connsiteY1" fmla="*/ 4969 h 462009"/>
                  <a:gd name="connsiteX2" fmla="*/ 154147 w 462683"/>
                  <a:gd name="connsiteY2" fmla="*/ 195469 h 462009"/>
                  <a:gd name="connsiteX3" fmla="*/ 184626 w 462683"/>
                  <a:gd name="connsiteY3" fmla="*/ 255794 h 462009"/>
                  <a:gd name="connsiteX4" fmla="*/ 150972 w 462683"/>
                  <a:gd name="connsiteY4" fmla="*/ 289449 h 462009"/>
                  <a:gd name="connsiteX5" fmla="*/ 115411 w 462683"/>
                  <a:gd name="connsiteY5" fmla="*/ 297703 h 462009"/>
                  <a:gd name="connsiteX6" fmla="*/ 10001 w 462683"/>
                  <a:gd name="connsiteY6" fmla="*/ 403113 h 462009"/>
                  <a:gd name="connsiteX7" fmla="*/ 10001 w 462683"/>
                  <a:gd name="connsiteY7" fmla="*/ 452008 h 462009"/>
                  <a:gd name="connsiteX8" fmla="*/ 58897 w 462683"/>
                  <a:gd name="connsiteY8" fmla="*/ 452008 h 462009"/>
                  <a:gd name="connsiteX9" fmla="*/ 164306 w 462683"/>
                  <a:gd name="connsiteY9" fmla="*/ 346599 h 462009"/>
                  <a:gd name="connsiteX10" fmla="*/ 172561 w 462683"/>
                  <a:gd name="connsiteY10" fmla="*/ 311038 h 462009"/>
                  <a:gd name="connsiteX11" fmla="*/ 206216 w 462683"/>
                  <a:gd name="connsiteY11" fmla="*/ 277383 h 462009"/>
                  <a:gd name="connsiteX12" fmla="*/ 344647 w 462683"/>
                  <a:gd name="connsiteY12" fmla="*/ 307863 h 462009"/>
                  <a:gd name="connsiteX13" fmla="*/ 457676 w 462683"/>
                  <a:gd name="connsiteY13" fmla="*/ 117999 h 462009"/>
                  <a:gd name="connsiteX14" fmla="*/ 336391 w 462683"/>
                  <a:gd name="connsiteY14" fmla="*/ 275478 h 462009"/>
                  <a:gd name="connsiteX15" fmla="*/ 187801 w 462683"/>
                  <a:gd name="connsiteY15" fmla="*/ 187213 h 462009"/>
                  <a:gd name="connsiteX16" fmla="*/ 276066 w 462683"/>
                  <a:gd name="connsiteY16" fmla="*/ 38624 h 462009"/>
                  <a:gd name="connsiteX17" fmla="*/ 424656 w 462683"/>
                  <a:gd name="connsiteY17" fmla="*/ 126888 h 462009"/>
                  <a:gd name="connsiteX18" fmla="*/ 336391 w 462683"/>
                  <a:gd name="connsiteY18" fmla="*/ 275478 h 46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683" h="462009">
                    <a:moveTo>
                      <a:pt x="457676" y="117999"/>
                    </a:moveTo>
                    <a:cubicBezTo>
                      <a:pt x="436087" y="34178"/>
                      <a:pt x="350997" y="-16622"/>
                      <a:pt x="267176" y="4969"/>
                    </a:cubicBezTo>
                    <a:cubicBezTo>
                      <a:pt x="183356" y="26558"/>
                      <a:pt x="132556" y="111649"/>
                      <a:pt x="154147" y="195469"/>
                    </a:cubicBezTo>
                    <a:cubicBezTo>
                      <a:pt x="159861" y="218328"/>
                      <a:pt x="170656" y="238649"/>
                      <a:pt x="184626" y="255794"/>
                    </a:cubicBezTo>
                    <a:lnTo>
                      <a:pt x="150972" y="289449"/>
                    </a:lnTo>
                    <a:cubicBezTo>
                      <a:pt x="138906" y="285638"/>
                      <a:pt x="124936" y="288178"/>
                      <a:pt x="115411" y="297703"/>
                    </a:cubicBezTo>
                    <a:lnTo>
                      <a:pt x="10001" y="403113"/>
                    </a:lnTo>
                    <a:cubicBezTo>
                      <a:pt x="-3334" y="416449"/>
                      <a:pt x="-3334" y="438674"/>
                      <a:pt x="10001" y="452008"/>
                    </a:cubicBezTo>
                    <a:cubicBezTo>
                      <a:pt x="23336" y="465344"/>
                      <a:pt x="45561" y="465344"/>
                      <a:pt x="58897" y="452008"/>
                    </a:cubicBezTo>
                    <a:lnTo>
                      <a:pt x="164306" y="346599"/>
                    </a:lnTo>
                    <a:cubicBezTo>
                      <a:pt x="173831" y="337074"/>
                      <a:pt x="176372" y="323103"/>
                      <a:pt x="172561" y="311038"/>
                    </a:cubicBezTo>
                    <a:lnTo>
                      <a:pt x="206216" y="277383"/>
                    </a:lnTo>
                    <a:cubicBezTo>
                      <a:pt x="243681" y="307863"/>
                      <a:pt x="293847" y="320563"/>
                      <a:pt x="344647" y="307863"/>
                    </a:cubicBezTo>
                    <a:cubicBezTo>
                      <a:pt x="429101" y="287544"/>
                      <a:pt x="479266" y="201819"/>
                      <a:pt x="457676" y="117999"/>
                    </a:cubicBezTo>
                    <a:close/>
                    <a:moveTo>
                      <a:pt x="336391" y="275478"/>
                    </a:moveTo>
                    <a:cubicBezTo>
                      <a:pt x="270986" y="291988"/>
                      <a:pt x="204311" y="252619"/>
                      <a:pt x="187801" y="187213"/>
                    </a:cubicBezTo>
                    <a:cubicBezTo>
                      <a:pt x="171291" y="121808"/>
                      <a:pt x="210661" y="55133"/>
                      <a:pt x="276066" y="38624"/>
                    </a:cubicBezTo>
                    <a:cubicBezTo>
                      <a:pt x="341472" y="22113"/>
                      <a:pt x="408147" y="61483"/>
                      <a:pt x="424656" y="126888"/>
                    </a:cubicBezTo>
                    <a:cubicBezTo>
                      <a:pt x="441166" y="192294"/>
                      <a:pt x="401797" y="258969"/>
                      <a:pt x="336391" y="275478"/>
                    </a:cubicBezTo>
                    <a:close/>
                  </a:path>
                </a:pathLst>
              </a:custGeom>
              <a:grpFill/>
              <a:ln w="6350" cap="flat">
                <a:noFill/>
                <a:prstDash val="solid"/>
                <a:miter/>
              </a:ln>
            </p:spPr>
            <p:txBody>
              <a:bodyPr rtlCol="0" anchor="ctr"/>
              <a:lstStyle/>
              <a:p>
                <a:endParaRPr lang="en-US"/>
              </a:p>
            </p:txBody>
          </p:sp>
        </p:grpSp>
        <p:grpSp>
          <p:nvGrpSpPr>
            <p:cNvPr id="41" name="Graphic 3">
              <a:extLst>
                <a:ext uri="{FF2B5EF4-FFF2-40B4-BE49-F238E27FC236}">
                  <a16:creationId xmlns:a16="http://schemas.microsoft.com/office/drawing/2014/main" id="{AF68D925-6C03-6D96-6316-826A0A3E5F39}"/>
                </a:ext>
              </a:extLst>
            </p:cNvPr>
            <p:cNvGrpSpPr/>
            <p:nvPr/>
          </p:nvGrpSpPr>
          <p:grpSpPr>
            <a:xfrm>
              <a:off x="6209029" y="1314450"/>
              <a:ext cx="455295" cy="343535"/>
              <a:chOff x="6209029" y="1314450"/>
              <a:chExt cx="455295" cy="343535"/>
            </a:xfrm>
            <a:grpFill/>
          </p:grpSpPr>
          <p:sp>
            <p:nvSpPr>
              <p:cNvPr id="42" name="Freeform 41">
                <a:extLst>
                  <a:ext uri="{FF2B5EF4-FFF2-40B4-BE49-F238E27FC236}">
                    <a16:creationId xmlns:a16="http://schemas.microsoft.com/office/drawing/2014/main" id="{F98C8BD6-81E9-A714-44B5-4DAD91D206D3}"/>
                  </a:ext>
                </a:extLst>
              </p:cNvPr>
              <p:cNvSpPr/>
              <p:nvPr/>
            </p:nvSpPr>
            <p:spPr>
              <a:xfrm>
                <a:off x="6249034" y="1314450"/>
                <a:ext cx="415290" cy="341629"/>
              </a:xfrm>
              <a:custGeom>
                <a:avLst/>
                <a:gdLst>
                  <a:gd name="connsiteX0" fmla="*/ 415290 w 415290"/>
                  <a:gd name="connsiteY0" fmla="*/ 141605 h 341629"/>
                  <a:gd name="connsiteX1" fmla="*/ 207645 w 415290"/>
                  <a:gd name="connsiteY1" fmla="*/ 0 h 341629"/>
                  <a:gd name="connsiteX2" fmla="*/ 0 w 415290"/>
                  <a:gd name="connsiteY2" fmla="*/ 135890 h 341629"/>
                  <a:gd name="connsiteX3" fmla="*/ 90805 w 415290"/>
                  <a:gd name="connsiteY3" fmla="*/ 113665 h 341629"/>
                  <a:gd name="connsiteX4" fmla="*/ 238760 w 415290"/>
                  <a:gd name="connsiteY4" fmla="*/ 219075 h 341629"/>
                  <a:gd name="connsiteX5" fmla="*/ 208280 w 415290"/>
                  <a:gd name="connsiteY5" fmla="*/ 283210 h 341629"/>
                  <a:gd name="connsiteX6" fmla="*/ 274320 w 415290"/>
                  <a:gd name="connsiteY6" fmla="*/ 275590 h 341629"/>
                  <a:gd name="connsiteX7" fmla="*/ 279400 w 415290"/>
                  <a:gd name="connsiteY7" fmla="*/ 274320 h 341629"/>
                  <a:gd name="connsiteX8" fmla="*/ 283210 w 415290"/>
                  <a:gd name="connsiteY8" fmla="*/ 278765 h 341629"/>
                  <a:gd name="connsiteX9" fmla="*/ 368300 w 415290"/>
                  <a:gd name="connsiteY9" fmla="*/ 341630 h 341629"/>
                  <a:gd name="connsiteX10" fmla="*/ 346710 w 415290"/>
                  <a:gd name="connsiteY10" fmla="*/ 287020 h 341629"/>
                  <a:gd name="connsiteX11" fmla="*/ 342900 w 415290"/>
                  <a:gd name="connsiteY11" fmla="*/ 254635 h 341629"/>
                  <a:gd name="connsiteX12" fmla="*/ 342265 w 415290"/>
                  <a:gd name="connsiteY12" fmla="*/ 248920 h 341629"/>
                  <a:gd name="connsiteX13" fmla="*/ 346710 w 415290"/>
                  <a:gd name="connsiteY13" fmla="*/ 245745 h 341629"/>
                  <a:gd name="connsiteX14" fmla="*/ 415290 w 415290"/>
                  <a:gd name="connsiteY14" fmla="*/ 141605 h 34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290" h="341629">
                    <a:moveTo>
                      <a:pt x="415290" y="141605"/>
                    </a:moveTo>
                    <a:cubicBezTo>
                      <a:pt x="415290" y="63500"/>
                      <a:pt x="321945" y="0"/>
                      <a:pt x="207645" y="0"/>
                    </a:cubicBezTo>
                    <a:cubicBezTo>
                      <a:pt x="97155" y="0"/>
                      <a:pt x="4445" y="60960"/>
                      <a:pt x="0" y="135890"/>
                    </a:cubicBezTo>
                    <a:cubicBezTo>
                      <a:pt x="26035" y="121285"/>
                      <a:pt x="58420" y="113665"/>
                      <a:pt x="90805" y="113665"/>
                    </a:cubicBezTo>
                    <a:cubicBezTo>
                      <a:pt x="172085" y="113665"/>
                      <a:pt x="238760" y="161290"/>
                      <a:pt x="238760" y="219075"/>
                    </a:cubicBezTo>
                    <a:cubicBezTo>
                      <a:pt x="238760" y="242570"/>
                      <a:pt x="227965" y="264795"/>
                      <a:pt x="208280" y="283210"/>
                    </a:cubicBezTo>
                    <a:cubicBezTo>
                      <a:pt x="231140" y="283210"/>
                      <a:pt x="253365" y="280670"/>
                      <a:pt x="274320" y="275590"/>
                    </a:cubicBezTo>
                    <a:lnTo>
                      <a:pt x="279400" y="274320"/>
                    </a:lnTo>
                    <a:lnTo>
                      <a:pt x="283210" y="278765"/>
                    </a:lnTo>
                    <a:cubicBezTo>
                      <a:pt x="298450" y="296545"/>
                      <a:pt x="329565" y="327660"/>
                      <a:pt x="368300" y="341630"/>
                    </a:cubicBezTo>
                    <a:cubicBezTo>
                      <a:pt x="356870" y="321945"/>
                      <a:pt x="349885" y="303530"/>
                      <a:pt x="346710" y="287020"/>
                    </a:cubicBezTo>
                    <a:cubicBezTo>
                      <a:pt x="344805" y="277495"/>
                      <a:pt x="343535" y="266700"/>
                      <a:pt x="342900" y="254635"/>
                    </a:cubicBezTo>
                    <a:lnTo>
                      <a:pt x="342265" y="248920"/>
                    </a:lnTo>
                    <a:lnTo>
                      <a:pt x="346710" y="245745"/>
                    </a:lnTo>
                    <a:cubicBezTo>
                      <a:pt x="390525" y="219075"/>
                      <a:pt x="415290" y="180975"/>
                      <a:pt x="415290" y="141605"/>
                    </a:cubicBezTo>
                    <a:close/>
                  </a:path>
                </a:pathLst>
              </a:custGeom>
              <a:grpFill/>
              <a:ln w="635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2B97F10-344B-6B30-C4A6-42582516740F}"/>
                  </a:ext>
                </a:extLst>
              </p:cNvPr>
              <p:cNvSpPr/>
              <p:nvPr/>
            </p:nvSpPr>
            <p:spPr>
              <a:xfrm>
                <a:off x="6209029" y="1444625"/>
                <a:ext cx="261620" cy="213360"/>
              </a:xfrm>
              <a:custGeom>
                <a:avLst/>
                <a:gdLst>
                  <a:gd name="connsiteX0" fmla="*/ 130810 w 261620"/>
                  <a:gd name="connsiteY0" fmla="*/ 0 h 213360"/>
                  <a:gd name="connsiteX1" fmla="*/ 0 w 261620"/>
                  <a:gd name="connsiteY1" fmla="*/ 88900 h 213360"/>
                  <a:gd name="connsiteX2" fmla="*/ 42545 w 261620"/>
                  <a:gd name="connsiteY2" fmla="*/ 154305 h 213360"/>
                  <a:gd name="connsiteX3" fmla="*/ 46355 w 261620"/>
                  <a:gd name="connsiteY3" fmla="*/ 156845 h 213360"/>
                  <a:gd name="connsiteX4" fmla="*/ 46355 w 261620"/>
                  <a:gd name="connsiteY4" fmla="*/ 161290 h 213360"/>
                  <a:gd name="connsiteX5" fmla="*/ 43815 w 261620"/>
                  <a:gd name="connsiteY5" fmla="*/ 182245 h 213360"/>
                  <a:gd name="connsiteX6" fmla="*/ 32385 w 261620"/>
                  <a:gd name="connsiteY6" fmla="*/ 213360 h 213360"/>
                  <a:gd name="connsiteX7" fmla="*/ 80645 w 261620"/>
                  <a:gd name="connsiteY7" fmla="*/ 175895 h 213360"/>
                  <a:gd name="connsiteX8" fmla="*/ 83820 w 261620"/>
                  <a:gd name="connsiteY8" fmla="*/ 172085 h 213360"/>
                  <a:gd name="connsiteX9" fmla="*/ 88265 w 261620"/>
                  <a:gd name="connsiteY9" fmla="*/ 173355 h 213360"/>
                  <a:gd name="connsiteX10" fmla="*/ 130810 w 261620"/>
                  <a:gd name="connsiteY10" fmla="*/ 178435 h 213360"/>
                  <a:gd name="connsiteX11" fmla="*/ 261620 w 261620"/>
                  <a:gd name="connsiteY11" fmla="*/ 89535 h 213360"/>
                  <a:gd name="connsiteX12" fmla="*/ 130810 w 261620"/>
                  <a:gd name="connsiteY12" fmla="*/ 0 h 213360"/>
                  <a:gd name="connsiteX13" fmla="*/ 82550 w 261620"/>
                  <a:gd name="connsiteY13" fmla="*/ 135890 h 213360"/>
                  <a:gd name="connsiteX14" fmla="*/ 67945 w 261620"/>
                  <a:gd name="connsiteY14" fmla="*/ 121285 h 213360"/>
                  <a:gd name="connsiteX15" fmla="*/ 82550 w 261620"/>
                  <a:gd name="connsiteY15" fmla="*/ 106680 h 213360"/>
                  <a:gd name="connsiteX16" fmla="*/ 97155 w 261620"/>
                  <a:gd name="connsiteY16" fmla="*/ 121285 h 213360"/>
                  <a:gd name="connsiteX17" fmla="*/ 82550 w 261620"/>
                  <a:gd name="connsiteY17" fmla="*/ 135890 h 213360"/>
                  <a:gd name="connsiteX18" fmla="*/ 130810 w 261620"/>
                  <a:gd name="connsiteY18" fmla="*/ 135890 h 213360"/>
                  <a:gd name="connsiteX19" fmla="*/ 116205 w 261620"/>
                  <a:gd name="connsiteY19" fmla="*/ 121285 h 213360"/>
                  <a:gd name="connsiteX20" fmla="*/ 130810 w 261620"/>
                  <a:gd name="connsiteY20" fmla="*/ 106680 h 213360"/>
                  <a:gd name="connsiteX21" fmla="*/ 145415 w 261620"/>
                  <a:gd name="connsiteY21" fmla="*/ 121285 h 213360"/>
                  <a:gd name="connsiteX22" fmla="*/ 130810 w 261620"/>
                  <a:gd name="connsiteY22" fmla="*/ 135890 h 213360"/>
                  <a:gd name="connsiteX23" fmla="*/ 179070 w 261620"/>
                  <a:gd name="connsiteY23" fmla="*/ 135890 h 213360"/>
                  <a:gd name="connsiteX24" fmla="*/ 164465 w 261620"/>
                  <a:gd name="connsiteY24" fmla="*/ 121285 h 213360"/>
                  <a:gd name="connsiteX25" fmla="*/ 179070 w 261620"/>
                  <a:gd name="connsiteY25" fmla="*/ 106680 h 213360"/>
                  <a:gd name="connsiteX26" fmla="*/ 193675 w 261620"/>
                  <a:gd name="connsiteY26" fmla="*/ 121285 h 213360"/>
                  <a:gd name="connsiteX27" fmla="*/ 179070 w 261620"/>
                  <a:gd name="connsiteY27" fmla="*/ 13589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1620" h="213360">
                    <a:moveTo>
                      <a:pt x="130810" y="0"/>
                    </a:moveTo>
                    <a:cubicBezTo>
                      <a:pt x="58420" y="0"/>
                      <a:pt x="0" y="40005"/>
                      <a:pt x="0" y="88900"/>
                    </a:cubicBezTo>
                    <a:cubicBezTo>
                      <a:pt x="0" y="113665"/>
                      <a:pt x="15240" y="137160"/>
                      <a:pt x="42545" y="154305"/>
                    </a:cubicBezTo>
                    <a:lnTo>
                      <a:pt x="46355" y="156845"/>
                    </a:lnTo>
                    <a:lnTo>
                      <a:pt x="46355" y="161290"/>
                    </a:lnTo>
                    <a:cubicBezTo>
                      <a:pt x="45720" y="168910"/>
                      <a:pt x="45085" y="175895"/>
                      <a:pt x="43815" y="182245"/>
                    </a:cubicBezTo>
                    <a:cubicBezTo>
                      <a:pt x="41910" y="193675"/>
                      <a:pt x="36830" y="204470"/>
                      <a:pt x="32385" y="213360"/>
                    </a:cubicBezTo>
                    <a:cubicBezTo>
                      <a:pt x="53975" y="203835"/>
                      <a:pt x="71120" y="186690"/>
                      <a:pt x="80645" y="175895"/>
                    </a:cubicBezTo>
                    <a:lnTo>
                      <a:pt x="83820" y="172085"/>
                    </a:lnTo>
                    <a:lnTo>
                      <a:pt x="88265" y="173355"/>
                    </a:lnTo>
                    <a:cubicBezTo>
                      <a:pt x="102235" y="176530"/>
                      <a:pt x="116205" y="178435"/>
                      <a:pt x="130810" y="178435"/>
                    </a:cubicBezTo>
                    <a:cubicBezTo>
                      <a:pt x="203200" y="178435"/>
                      <a:pt x="261620" y="138430"/>
                      <a:pt x="261620" y="89535"/>
                    </a:cubicBezTo>
                    <a:cubicBezTo>
                      <a:pt x="261620" y="40005"/>
                      <a:pt x="203200" y="0"/>
                      <a:pt x="130810" y="0"/>
                    </a:cubicBezTo>
                    <a:close/>
                    <a:moveTo>
                      <a:pt x="82550" y="135890"/>
                    </a:moveTo>
                    <a:cubicBezTo>
                      <a:pt x="74295" y="135890"/>
                      <a:pt x="67945" y="129540"/>
                      <a:pt x="67945" y="121285"/>
                    </a:cubicBezTo>
                    <a:cubicBezTo>
                      <a:pt x="67945" y="113030"/>
                      <a:pt x="74295" y="106680"/>
                      <a:pt x="82550" y="106680"/>
                    </a:cubicBezTo>
                    <a:cubicBezTo>
                      <a:pt x="90805" y="106680"/>
                      <a:pt x="97155" y="113030"/>
                      <a:pt x="97155" y="121285"/>
                    </a:cubicBezTo>
                    <a:cubicBezTo>
                      <a:pt x="97155" y="129540"/>
                      <a:pt x="90170" y="135890"/>
                      <a:pt x="82550" y="135890"/>
                    </a:cubicBezTo>
                    <a:close/>
                    <a:moveTo>
                      <a:pt x="130810" y="135890"/>
                    </a:moveTo>
                    <a:cubicBezTo>
                      <a:pt x="122555" y="135890"/>
                      <a:pt x="116205" y="129540"/>
                      <a:pt x="116205" y="121285"/>
                    </a:cubicBezTo>
                    <a:cubicBezTo>
                      <a:pt x="116205" y="113030"/>
                      <a:pt x="122555" y="106680"/>
                      <a:pt x="130810" y="106680"/>
                    </a:cubicBezTo>
                    <a:cubicBezTo>
                      <a:pt x="139065" y="106680"/>
                      <a:pt x="145415" y="113030"/>
                      <a:pt x="145415" y="121285"/>
                    </a:cubicBezTo>
                    <a:cubicBezTo>
                      <a:pt x="145415" y="129540"/>
                      <a:pt x="139065" y="135890"/>
                      <a:pt x="130810" y="135890"/>
                    </a:cubicBezTo>
                    <a:close/>
                    <a:moveTo>
                      <a:pt x="179070" y="135890"/>
                    </a:moveTo>
                    <a:cubicBezTo>
                      <a:pt x="170815" y="135890"/>
                      <a:pt x="164465" y="129540"/>
                      <a:pt x="164465" y="121285"/>
                    </a:cubicBezTo>
                    <a:cubicBezTo>
                      <a:pt x="164465" y="113030"/>
                      <a:pt x="170815" y="106680"/>
                      <a:pt x="179070" y="106680"/>
                    </a:cubicBezTo>
                    <a:cubicBezTo>
                      <a:pt x="187325" y="106680"/>
                      <a:pt x="193675" y="113030"/>
                      <a:pt x="193675" y="121285"/>
                    </a:cubicBezTo>
                    <a:cubicBezTo>
                      <a:pt x="193675" y="129540"/>
                      <a:pt x="187325" y="135890"/>
                      <a:pt x="179070" y="135890"/>
                    </a:cubicBezTo>
                    <a:close/>
                  </a:path>
                </a:pathLst>
              </a:custGeom>
              <a:grpFill/>
              <a:ln w="6350" cap="flat">
                <a:noFill/>
                <a:prstDash val="solid"/>
                <a:miter/>
              </a:ln>
            </p:spPr>
            <p:txBody>
              <a:bodyPr rtlCol="0" anchor="ctr"/>
              <a:lstStyle/>
              <a:p>
                <a:endParaRPr lang="en-US"/>
              </a:p>
            </p:txBody>
          </p:sp>
        </p:grpSp>
      </p:grpSp>
      <p:sp>
        <p:nvSpPr>
          <p:cNvPr id="44" name="Text Placeholder 9">
            <a:extLst>
              <a:ext uri="{FF2B5EF4-FFF2-40B4-BE49-F238E27FC236}">
                <a16:creationId xmlns:a16="http://schemas.microsoft.com/office/drawing/2014/main" id="{6363E25C-1044-B285-19CF-89E3D998AA01}"/>
              </a:ext>
            </a:extLst>
          </p:cNvPr>
          <p:cNvSpPr txBox="1">
            <a:spLocks/>
          </p:cNvSpPr>
          <p:nvPr/>
        </p:nvSpPr>
        <p:spPr>
          <a:xfrm>
            <a:off x="1537808" y="2787347"/>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45" name="Text Placeholder 9">
            <a:extLst>
              <a:ext uri="{FF2B5EF4-FFF2-40B4-BE49-F238E27FC236}">
                <a16:creationId xmlns:a16="http://schemas.microsoft.com/office/drawing/2014/main" id="{D2E50A07-1A2E-A28B-3033-A0B0947CF5FF}"/>
              </a:ext>
            </a:extLst>
          </p:cNvPr>
          <p:cNvSpPr txBox="1">
            <a:spLocks/>
          </p:cNvSpPr>
          <p:nvPr/>
        </p:nvSpPr>
        <p:spPr>
          <a:xfrm>
            <a:off x="1507487" y="3971849"/>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46" name="Text Placeholder 9">
            <a:extLst>
              <a:ext uri="{FF2B5EF4-FFF2-40B4-BE49-F238E27FC236}">
                <a16:creationId xmlns:a16="http://schemas.microsoft.com/office/drawing/2014/main" id="{DACA4AC1-126D-A415-FE67-5E569CA4BA5D}"/>
              </a:ext>
            </a:extLst>
          </p:cNvPr>
          <p:cNvSpPr txBox="1">
            <a:spLocks/>
          </p:cNvSpPr>
          <p:nvPr/>
        </p:nvSpPr>
        <p:spPr>
          <a:xfrm>
            <a:off x="1513923" y="5046069"/>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47" name="Text Placeholder 9">
            <a:extLst>
              <a:ext uri="{FF2B5EF4-FFF2-40B4-BE49-F238E27FC236}">
                <a16:creationId xmlns:a16="http://schemas.microsoft.com/office/drawing/2014/main" id="{E4F6A705-30C3-B8B3-4C9F-B6AF8CBCE17C}"/>
              </a:ext>
            </a:extLst>
          </p:cNvPr>
          <p:cNvSpPr txBox="1">
            <a:spLocks/>
          </p:cNvSpPr>
          <p:nvPr/>
        </p:nvSpPr>
        <p:spPr>
          <a:xfrm>
            <a:off x="7865633" y="2866933"/>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48" name="Text Placeholder 9">
            <a:extLst>
              <a:ext uri="{FF2B5EF4-FFF2-40B4-BE49-F238E27FC236}">
                <a16:creationId xmlns:a16="http://schemas.microsoft.com/office/drawing/2014/main" id="{5CC62E6D-16BA-FFCE-0440-BBC46165046C}"/>
              </a:ext>
            </a:extLst>
          </p:cNvPr>
          <p:cNvSpPr txBox="1">
            <a:spLocks/>
          </p:cNvSpPr>
          <p:nvPr/>
        </p:nvSpPr>
        <p:spPr>
          <a:xfrm>
            <a:off x="7835312" y="4051435"/>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49" name="Text Placeholder 9">
            <a:extLst>
              <a:ext uri="{FF2B5EF4-FFF2-40B4-BE49-F238E27FC236}">
                <a16:creationId xmlns:a16="http://schemas.microsoft.com/office/drawing/2014/main" id="{B48E31D9-4C84-E6B3-D6F3-E5A192308B70}"/>
              </a:ext>
            </a:extLst>
          </p:cNvPr>
          <p:cNvSpPr txBox="1">
            <a:spLocks/>
          </p:cNvSpPr>
          <p:nvPr/>
        </p:nvSpPr>
        <p:spPr>
          <a:xfrm>
            <a:off x="7841748" y="5125655"/>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50" name="Text Placeholder 9">
            <a:extLst>
              <a:ext uri="{FF2B5EF4-FFF2-40B4-BE49-F238E27FC236}">
                <a16:creationId xmlns:a16="http://schemas.microsoft.com/office/drawing/2014/main" id="{75526C3A-165E-BD7B-7B04-12BD32E17A90}"/>
              </a:ext>
            </a:extLst>
          </p:cNvPr>
          <p:cNvSpPr txBox="1">
            <a:spLocks/>
          </p:cNvSpPr>
          <p:nvPr/>
        </p:nvSpPr>
        <p:spPr>
          <a:xfrm>
            <a:off x="1537808" y="1757164"/>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51" name="Text Placeholder 9">
            <a:extLst>
              <a:ext uri="{FF2B5EF4-FFF2-40B4-BE49-F238E27FC236}">
                <a16:creationId xmlns:a16="http://schemas.microsoft.com/office/drawing/2014/main" id="{F264415C-FA93-9B9A-CD5B-1B64D411BF45}"/>
              </a:ext>
            </a:extLst>
          </p:cNvPr>
          <p:cNvSpPr txBox="1">
            <a:spLocks/>
          </p:cNvSpPr>
          <p:nvPr/>
        </p:nvSpPr>
        <p:spPr>
          <a:xfrm>
            <a:off x="7865633" y="1836750"/>
            <a:ext cx="2490207" cy="102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chemeClr val="tx2"/>
                </a:solidFill>
                <a:latin typeface="Montserrat ExtraBold" pitchFamily="2" charset="77"/>
              </a:rPr>
              <a:t>TITLE</a:t>
            </a:r>
            <a:br>
              <a:rPr lang="en-US" sz="1400" dirty="0">
                <a:solidFill>
                  <a:schemeClr val="tx1">
                    <a:lumMod val="75000"/>
                    <a:lumOff val="25000"/>
                  </a:schemeClr>
                </a:solidFill>
              </a:rPr>
            </a:br>
            <a:r>
              <a:rPr lang="en-US" sz="1400" dirty="0">
                <a:solidFill>
                  <a:schemeClr val="tx1">
                    <a:lumMod val="75000"/>
                    <a:lumOff val="25000"/>
                  </a:schemeClr>
                </a:solidFill>
              </a:rPr>
              <a:t>Lorem ipsum </a:t>
            </a:r>
            <a:br>
              <a:rPr lang="en-US" sz="1400" dirty="0">
                <a:solidFill>
                  <a:schemeClr val="tx1">
                    <a:lumMod val="75000"/>
                    <a:lumOff val="25000"/>
                  </a:schemeClr>
                </a:solidFill>
              </a:rPr>
            </a:br>
            <a:r>
              <a:rPr lang="en-US" sz="1400" dirty="0">
                <a:solidFill>
                  <a:schemeClr val="tx1">
                    <a:lumMod val="75000"/>
                    <a:lumOff val="25000"/>
                  </a:schemeClr>
                </a:solidFill>
              </a:rPr>
              <a:t>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endParaRPr lang="en-US" sz="1400" dirty="0">
              <a:solidFill>
                <a:schemeClr val="tx1">
                  <a:lumMod val="75000"/>
                  <a:lumOff val="25000"/>
                </a:schemeClr>
              </a:solidFill>
            </a:endParaRPr>
          </a:p>
        </p:txBody>
      </p:sp>
      <p:sp>
        <p:nvSpPr>
          <p:cNvPr id="52" name="Rectangle 51">
            <a:extLst>
              <a:ext uri="{FF2B5EF4-FFF2-40B4-BE49-F238E27FC236}">
                <a16:creationId xmlns:a16="http://schemas.microsoft.com/office/drawing/2014/main" id="{6007CFFD-6377-369C-C0BD-1539C4D48001}"/>
              </a:ext>
            </a:extLst>
          </p:cNvPr>
          <p:cNvSpPr/>
          <p:nvPr/>
        </p:nvSpPr>
        <p:spPr>
          <a:xfrm>
            <a:off x="632903" y="520261"/>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FBF721-877E-37C0-A379-ADE4028D79DE}"/>
              </a:ext>
            </a:extLst>
          </p:cNvPr>
          <p:cNvSpPr txBox="1"/>
          <p:nvPr/>
        </p:nvSpPr>
        <p:spPr>
          <a:xfrm>
            <a:off x="1281242" y="490411"/>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Tree>
    <p:extLst>
      <p:ext uri="{BB962C8B-B14F-4D97-AF65-F5344CB8AC3E}">
        <p14:creationId xmlns:p14="http://schemas.microsoft.com/office/powerpoint/2010/main" val="29114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0314D-829E-DCBC-0CC5-1E2018BF79D1}"/>
              </a:ext>
            </a:extLst>
          </p:cNvPr>
          <p:cNvSpPr/>
          <p:nvPr/>
        </p:nvSpPr>
        <p:spPr>
          <a:xfrm>
            <a:off x="0" y="0"/>
            <a:ext cx="12192000" cy="69106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5DA5F2D1-6FFC-5AFD-A03B-69119B6503CE}"/>
              </a:ext>
            </a:extLst>
          </p:cNvPr>
          <p:cNvSpPr/>
          <p:nvPr/>
        </p:nvSpPr>
        <p:spPr>
          <a:xfrm rot="10800000">
            <a:off x="584" y="5195498"/>
            <a:ext cx="4175881" cy="1715150"/>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solidFill>
            <a:schemeClr val="accent3"/>
          </a:solidFill>
          <a:ln w="262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4996559-B31A-EAAB-3C2D-878326469B8C}"/>
              </a:ext>
            </a:extLst>
          </p:cNvPr>
          <p:cNvSpPr/>
          <p:nvPr/>
        </p:nvSpPr>
        <p:spPr>
          <a:xfrm>
            <a:off x="4902424" y="0"/>
            <a:ext cx="7289575" cy="3429000"/>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noFill/>
          <a:ln w="2627" cap="flat">
            <a:solidFill>
              <a:schemeClr val="accent4"/>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5D3B393-438C-5272-FF90-94290AEBDFB1}"/>
              </a:ext>
            </a:extLst>
          </p:cNvPr>
          <p:cNvSpPr/>
          <p:nvPr/>
        </p:nvSpPr>
        <p:spPr>
          <a:xfrm>
            <a:off x="5000878" y="0"/>
            <a:ext cx="7191122" cy="2953593"/>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solidFill>
            <a:schemeClr val="accent3"/>
          </a:solidFill>
          <a:ln w="2627"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B129C974-A4BA-93BE-D2F1-05C309280E5B}"/>
              </a:ext>
            </a:extLst>
          </p:cNvPr>
          <p:cNvSpPr txBox="1"/>
          <p:nvPr/>
        </p:nvSpPr>
        <p:spPr>
          <a:xfrm>
            <a:off x="3894184" y="3021817"/>
            <a:ext cx="3528127" cy="646331"/>
          </a:xfrm>
          <a:prstGeom prst="rect">
            <a:avLst/>
          </a:prstGeom>
          <a:noFill/>
        </p:spPr>
        <p:txBody>
          <a:bodyPr wrap="square" rtlCol="0">
            <a:spAutoFit/>
          </a:bodyPr>
          <a:lstStyle/>
          <a:p>
            <a:pPr algn="ctr"/>
            <a:r>
              <a:rPr lang="en-US" sz="3600" b="1" i="1" dirty="0">
                <a:solidFill>
                  <a:schemeClr val="bg2"/>
                </a:solidFill>
                <a:latin typeface="Montserrat Black" pitchFamily="2" charset="77"/>
              </a:rPr>
              <a:t>THANKS</a:t>
            </a:r>
          </a:p>
        </p:txBody>
      </p:sp>
      <p:sp>
        <p:nvSpPr>
          <p:cNvPr id="68" name="CuadroTexto 32">
            <a:extLst>
              <a:ext uri="{FF2B5EF4-FFF2-40B4-BE49-F238E27FC236}">
                <a16:creationId xmlns:a16="http://schemas.microsoft.com/office/drawing/2014/main" id="{E4362B18-96A7-659F-C950-AFA9E4F5E5A2}"/>
              </a:ext>
            </a:extLst>
          </p:cNvPr>
          <p:cNvSpPr txBox="1"/>
          <p:nvPr/>
        </p:nvSpPr>
        <p:spPr>
          <a:xfrm>
            <a:off x="4334453" y="3751857"/>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69" name="Freeform 45">
            <a:extLst>
              <a:ext uri="{FF2B5EF4-FFF2-40B4-BE49-F238E27FC236}">
                <a16:creationId xmlns:a16="http://schemas.microsoft.com/office/drawing/2014/main" id="{208F2C72-99CA-F25B-CFD0-7A749A20F4C5}"/>
              </a:ext>
            </a:extLst>
          </p:cNvPr>
          <p:cNvSpPr>
            <a:spLocks noEditPoints="1"/>
          </p:cNvSpPr>
          <p:nvPr/>
        </p:nvSpPr>
        <p:spPr bwMode="auto">
          <a:xfrm>
            <a:off x="5914928" y="3718166"/>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70" name="Freeform 64">
            <a:extLst>
              <a:ext uri="{FF2B5EF4-FFF2-40B4-BE49-F238E27FC236}">
                <a16:creationId xmlns:a16="http://schemas.microsoft.com/office/drawing/2014/main" id="{E0081738-B951-0D55-DC14-C11099BBE35A}"/>
              </a:ext>
            </a:extLst>
          </p:cNvPr>
          <p:cNvSpPr>
            <a:spLocks noEditPoints="1"/>
          </p:cNvSpPr>
          <p:nvPr/>
        </p:nvSpPr>
        <p:spPr bwMode="auto">
          <a:xfrm>
            <a:off x="3960333" y="3708467"/>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71" name="Rectángulo 33">
            <a:extLst>
              <a:ext uri="{FF2B5EF4-FFF2-40B4-BE49-F238E27FC236}">
                <a16:creationId xmlns:a16="http://schemas.microsoft.com/office/drawing/2014/main" id="{B00ED1A8-9C03-F5AC-6A37-87BC79972C4C}"/>
              </a:ext>
            </a:extLst>
          </p:cNvPr>
          <p:cNvSpPr/>
          <p:nvPr/>
        </p:nvSpPr>
        <p:spPr>
          <a:xfrm>
            <a:off x="6188135" y="3711124"/>
            <a:ext cx="1735988" cy="307777"/>
          </a:xfrm>
          <a:prstGeom prst="rect">
            <a:avLst/>
          </a:prstGeom>
        </p:spPr>
        <p:txBody>
          <a:bodyPr wrap="none">
            <a:spAutoFit/>
          </a:bodyPr>
          <a:lstStyle/>
          <a:p>
            <a:r>
              <a:rPr lang="en-US" sz="1400" b="1" dirty="0">
                <a:solidFill>
                  <a:schemeClr val="bg2"/>
                </a:solidFill>
              </a:rPr>
              <a:t>www.ppthemes.com</a:t>
            </a:r>
          </a:p>
        </p:txBody>
      </p:sp>
      <p:grpSp>
        <p:nvGrpSpPr>
          <p:cNvPr id="72" name="Grupo 34">
            <a:extLst>
              <a:ext uri="{FF2B5EF4-FFF2-40B4-BE49-F238E27FC236}">
                <a16:creationId xmlns:a16="http://schemas.microsoft.com/office/drawing/2014/main" id="{1D956C9B-D6F9-C104-38FE-FDCFBF4B42AD}"/>
              </a:ext>
            </a:extLst>
          </p:cNvPr>
          <p:cNvGrpSpPr/>
          <p:nvPr/>
        </p:nvGrpSpPr>
        <p:grpSpPr>
          <a:xfrm>
            <a:off x="3894184" y="4087125"/>
            <a:ext cx="4611510" cy="333918"/>
            <a:chOff x="925687" y="5291091"/>
            <a:chExt cx="4611510" cy="333918"/>
          </a:xfrm>
        </p:grpSpPr>
        <p:grpSp>
          <p:nvGrpSpPr>
            <p:cNvPr id="73" name="Grupo 94">
              <a:extLst>
                <a:ext uri="{FF2B5EF4-FFF2-40B4-BE49-F238E27FC236}">
                  <a16:creationId xmlns:a16="http://schemas.microsoft.com/office/drawing/2014/main" id="{3374EF99-1D29-1A9D-EA10-3571B465796E}"/>
                </a:ext>
              </a:extLst>
            </p:cNvPr>
            <p:cNvGrpSpPr/>
            <p:nvPr/>
          </p:nvGrpSpPr>
          <p:grpSpPr>
            <a:xfrm>
              <a:off x="1824403" y="5291091"/>
              <a:ext cx="3712794" cy="333918"/>
              <a:chOff x="5211071" y="3776135"/>
              <a:chExt cx="3712794" cy="333918"/>
            </a:xfrm>
          </p:grpSpPr>
          <p:grpSp>
            <p:nvGrpSpPr>
              <p:cNvPr id="75" name="Grupo 95">
                <a:extLst>
                  <a:ext uri="{FF2B5EF4-FFF2-40B4-BE49-F238E27FC236}">
                    <a16:creationId xmlns:a16="http://schemas.microsoft.com/office/drawing/2014/main" id="{2EC3156C-1F81-BBAF-882E-F9580FC1CB78}"/>
                  </a:ext>
                </a:extLst>
              </p:cNvPr>
              <p:cNvGrpSpPr/>
              <p:nvPr/>
            </p:nvGrpSpPr>
            <p:grpSpPr>
              <a:xfrm>
                <a:off x="5211071" y="3798933"/>
                <a:ext cx="1657345" cy="311120"/>
                <a:chOff x="5211071" y="3798933"/>
                <a:chExt cx="1657345" cy="311120"/>
              </a:xfrm>
            </p:grpSpPr>
            <p:grpSp>
              <p:nvGrpSpPr>
                <p:cNvPr id="77" name="Группа 1467">
                  <a:extLst>
                    <a:ext uri="{FF2B5EF4-FFF2-40B4-BE49-F238E27FC236}">
                      <a16:creationId xmlns:a16="http://schemas.microsoft.com/office/drawing/2014/main" id="{10795E09-382A-C174-2EDF-DE6542453E67}"/>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125" name="Oval 1207">
                    <a:extLst>
                      <a:ext uri="{FF2B5EF4-FFF2-40B4-BE49-F238E27FC236}">
                        <a16:creationId xmlns:a16="http://schemas.microsoft.com/office/drawing/2014/main" id="{A7AE1537-D8A7-FB84-A06F-0C85E47F5251}"/>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6" name="Freeform 1208">
                    <a:extLst>
                      <a:ext uri="{FF2B5EF4-FFF2-40B4-BE49-F238E27FC236}">
                        <a16:creationId xmlns:a16="http://schemas.microsoft.com/office/drawing/2014/main" id="{BA8276CF-88D2-04EB-DDA9-3091F47E621B}"/>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78" name="Группа 1470">
                  <a:extLst>
                    <a:ext uri="{FF2B5EF4-FFF2-40B4-BE49-F238E27FC236}">
                      <a16:creationId xmlns:a16="http://schemas.microsoft.com/office/drawing/2014/main" id="{96DE34B6-9EE0-482F-4535-D138EAC43CF9}"/>
                    </a:ext>
                  </a:extLst>
                </p:cNvPr>
                <p:cNvGrpSpPr>
                  <a:grpSpLocks noChangeAspect="1"/>
                </p:cNvGrpSpPr>
                <p:nvPr/>
              </p:nvGrpSpPr>
              <p:grpSpPr bwMode="auto">
                <a:xfrm>
                  <a:off x="5659921" y="3798933"/>
                  <a:ext cx="309076" cy="309517"/>
                  <a:chOff x="4791075" y="1611313"/>
                  <a:chExt cx="1111250" cy="1112838"/>
                </a:xfrm>
                <a:effectLst>
                  <a:outerShdw blurRad="279400" dist="127000" dir="2700000" algn="tl" rotWithShape="0">
                    <a:prstClr val="black">
                      <a:alpha val="31000"/>
                    </a:prstClr>
                  </a:outerShdw>
                </a:effectLst>
              </p:grpSpPr>
              <p:sp>
                <p:nvSpPr>
                  <p:cNvPr id="122" name="Oval 1222">
                    <a:extLst>
                      <a:ext uri="{FF2B5EF4-FFF2-40B4-BE49-F238E27FC236}">
                        <a16:creationId xmlns:a16="http://schemas.microsoft.com/office/drawing/2014/main" id="{9A1A461F-1597-0B0F-7E27-E5CD77670DFD}"/>
                      </a:ext>
                    </a:extLst>
                  </p:cNvPr>
                  <p:cNvSpPr>
                    <a:spLocks noChangeArrowheads="1"/>
                  </p:cNvSpPr>
                  <p:nvPr/>
                </p:nvSpPr>
                <p:spPr bwMode="auto">
                  <a:xfrm>
                    <a:off x="4791075" y="1611313"/>
                    <a:ext cx="1111250"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3" name="Freeform 1223">
                    <a:extLst>
                      <a:ext uri="{FF2B5EF4-FFF2-40B4-BE49-F238E27FC236}">
                        <a16:creationId xmlns:a16="http://schemas.microsoft.com/office/drawing/2014/main" id="{758E68DB-321C-D5A6-FF34-078C7B54FCB4}"/>
                      </a:ext>
                    </a:extLst>
                  </p:cNvPr>
                  <p:cNvSpPr>
                    <a:spLocks/>
                  </p:cNvSpPr>
                  <p:nvPr/>
                </p:nvSpPr>
                <p:spPr bwMode="auto">
                  <a:xfrm>
                    <a:off x="4981575" y="1908175"/>
                    <a:ext cx="730250" cy="514350"/>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24" name="Freeform 1224">
                    <a:extLst>
                      <a:ext uri="{FF2B5EF4-FFF2-40B4-BE49-F238E27FC236}">
                        <a16:creationId xmlns:a16="http://schemas.microsoft.com/office/drawing/2014/main" id="{F5A2CBAC-4BBB-ED5E-008C-6A6EC8C583BC}"/>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79" name="Группа 1468">
                  <a:extLst>
                    <a:ext uri="{FF2B5EF4-FFF2-40B4-BE49-F238E27FC236}">
                      <a16:creationId xmlns:a16="http://schemas.microsoft.com/office/drawing/2014/main" id="{8CE0C2E0-9FC3-D5AE-AB34-35CB50867BD1}"/>
                    </a:ext>
                  </a:extLst>
                </p:cNvPr>
                <p:cNvGrpSpPr>
                  <a:grpSpLocks noChangeAspect="1"/>
                </p:cNvGrpSpPr>
                <p:nvPr/>
              </p:nvGrpSpPr>
              <p:grpSpPr bwMode="auto">
                <a:xfrm>
                  <a:off x="5211071" y="3799975"/>
                  <a:ext cx="308192" cy="309517"/>
                  <a:chOff x="1398588" y="3241675"/>
                  <a:chExt cx="1108075" cy="1112838"/>
                </a:xfrm>
                <a:effectLst>
                  <a:outerShdw blurRad="279400" dist="127000" dir="2700000" algn="tl" rotWithShape="0">
                    <a:prstClr val="black">
                      <a:alpha val="31000"/>
                    </a:prstClr>
                  </a:outerShdw>
                </a:effectLst>
              </p:grpSpPr>
              <p:sp>
                <p:nvSpPr>
                  <p:cNvPr id="120" name="Oval 1226">
                    <a:extLst>
                      <a:ext uri="{FF2B5EF4-FFF2-40B4-BE49-F238E27FC236}">
                        <a16:creationId xmlns:a16="http://schemas.microsoft.com/office/drawing/2014/main" id="{9EBAB008-9F41-7C4B-AE1C-1580A6D55CFB}"/>
                      </a:ext>
                    </a:extLst>
                  </p:cNvPr>
                  <p:cNvSpPr>
                    <a:spLocks noChangeArrowheads="1"/>
                  </p:cNvSpPr>
                  <p:nvPr/>
                </p:nvSpPr>
                <p:spPr bwMode="auto">
                  <a:xfrm>
                    <a:off x="1398588"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1" name="Freeform 1227">
                    <a:extLst>
                      <a:ext uri="{FF2B5EF4-FFF2-40B4-BE49-F238E27FC236}">
                        <a16:creationId xmlns:a16="http://schemas.microsoft.com/office/drawing/2014/main" id="{C9EF3862-E781-B3FE-BF69-D031588EDE01}"/>
                      </a:ext>
                    </a:extLst>
                  </p:cNvPr>
                  <p:cNvSpPr>
                    <a:spLocks noEditPoints="1"/>
                  </p:cNvSpPr>
                  <p:nvPr/>
                </p:nvSpPr>
                <p:spPr bwMode="auto">
                  <a:xfrm>
                    <a:off x="1611313" y="3519488"/>
                    <a:ext cx="681037" cy="557213"/>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80" name="Group 263">
                  <a:extLst>
                    <a:ext uri="{FF2B5EF4-FFF2-40B4-BE49-F238E27FC236}">
                      <a16:creationId xmlns:a16="http://schemas.microsoft.com/office/drawing/2014/main" id="{B8DF7F36-469E-2DCD-98EA-C9BCFE3526C9}"/>
                    </a:ext>
                  </a:extLst>
                </p:cNvPr>
                <p:cNvGrpSpPr>
                  <a:grpSpLocks noChangeAspect="1"/>
                </p:cNvGrpSpPr>
                <p:nvPr/>
              </p:nvGrpSpPr>
              <p:grpSpPr>
                <a:xfrm>
                  <a:off x="6110021" y="3800247"/>
                  <a:ext cx="309517" cy="309517"/>
                  <a:chOff x="1606550" y="2179638"/>
                  <a:chExt cx="1858963" cy="1858962"/>
                </a:xfrm>
              </p:grpSpPr>
              <p:sp>
                <p:nvSpPr>
                  <p:cNvPr id="97" name="Oval 445">
                    <a:extLst>
                      <a:ext uri="{FF2B5EF4-FFF2-40B4-BE49-F238E27FC236}">
                        <a16:creationId xmlns:a16="http://schemas.microsoft.com/office/drawing/2014/main" id="{8F8C7069-26A5-67E4-E07C-F6BA68C4FA9D}"/>
                      </a:ext>
                    </a:extLst>
                  </p:cNvPr>
                  <p:cNvSpPr>
                    <a:spLocks noChangeArrowheads="1"/>
                  </p:cNvSpPr>
                  <p:nvPr/>
                </p:nvSpPr>
                <p:spPr bwMode="auto">
                  <a:xfrm>
                    <a:off x="1606550" y="2179638"/>
                    <a:ext cx="1858963"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116" name="Group 265">
                    <a:extLst>
                      <a:ext uri="{FF2B5EF4-FFF2-40B4-BE49-F238E27FC236}">
                        <a16:creationId xmlns:a16="http://schemas.microsoft.com/office/drawing/2014/main" id="{6045DA80-DDBC-6267-D453-2C14AF891C53}"/>
                      </a:ext>
                    </a:extLst>
                  </p:cNvPr>
                  <p:cNvGrpSpPr/>
                  <p:nvPr/>
                </p:nvGrpSpPr>
                <p:grpSpPr>
                  <a:xfrm>
                    <a:off x="2027238" y="2597150"/>
                    <a:ext cx="1019175" cy="1023937"/>
                    <a:chOff x="2027238" y="2597150"/>
                    <a:chExt cx="1019175" cy="1023937"/>
                  </a:xfrm>
                </p:grpSpPr>
                <p:sp>
                  <p:nvSpPr>
                    <p:cNvPr id="117" name="Freeform 446">
                      <a:extLst>
                        <a:ext uri="{FF2B5EF4-FFF2-40B4-BE49-F238E27FC236}">
                          <a16:creationId xmlns:a16="http://schemas.microsoft.com/office/drawing/2014/main" id="{7F84961E-C258-5798-D8A4-E44265950B95}"/>
                        </a:ext>
                      </a:extLst>
                    </p:cNvPr>
                    <p:cNvSpPr>
                      <a:spLocks noEditPoints="1"/>
                    </p:cNvSpPr>
                    <p:nvPr/>
                  </p:nvSpPr>
                  <p:spPr bwMode="auto">
                    <a:xfrm>
                      <a:off x="2027238" y="2597150"/>
                      <a:ext cx="1019175"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18" name="Freeform 447">
                      <a:extLst>
                        <a:ext uri="{FF2B5EF4-FFF2-40B4-BE49-F238E27FC236}">
                          <a16:creationId xmlns:a16="http://schemas.microsoft.com/office/drawing/2014/main" id="{9AC1107F-A19A-762A-0A26-251DA073D3B2}"/>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19" name="Oval 448">
                      <a:extLst>
                        <a:ext uri="{FF2B5EF4-FFF2-40B4-BE49-F238E27FC236}">
                          <a16:creationId xmlns:a16="http://schemas.microsoft.com/office/drawing/2014/main" id="{2ADA682D-8C86-53F8-4AAE-65655C946709}"/>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76" name="CuadroTexto 97">
                <a:extLst>
                  <a:ext uri="{FF2B5EF4-FFF2-40B4-BE49-F238E27FC236}">
                    <a16:creationId xmlns:a16="http://schemas.microsoft.com/office/drawing/2014/main" id="{9F1A5D66-87C6-7AD9-8B32-4B223B41D5AC}"/>
                  </a:ext>
                </a:extLst>
              </p:cNvPr>
              <p:cNvSpPr txBox="1"/>
              <p:nvPr/>
            </p:nvSpPr>
            <p:spPr>
              <a:xfrm>
                <a:off x="6067776" y="3776135"/>
                <a:ext cx="2856089" cy="307777"/>
              </a:xfrm>
              <a:prstGeom prst="rect">
                <a:avLst/>
              </a:prstGeom>
              <a:noFill/>
            </p:spPr>
            <p:txBody>
              <a:bodyPr wrap="square" rtlCol="0">
                <a:spAutoFit/>
              </a:bodyPr>
              <a:lstStyle/>
              <a:p>
                <a:pPr algn="ct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74" name="CuadroTexto 114">
              <a:extLst>
                <a:ext uri="{FF2B5EF4-FFF2-40B4-BE49-F238E27FC236}">
                  <a16:creationId xmlns:a16="http://schemas.microsoft.com/office/drawing/2014/main" id="{3191342E-7929-1FCC-BD04-47E4FA21ED63}"/>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sp>
        <p:nvSpPr>
          <p:cNvPr id="25" name="Oval 24">
            <a:extLst>
              <a:ext uri="{FF2B5EF4-FFF2-40B4-BE49-F238E27FC236}">
                <a16:creationId xmlns:a16="http://schemas.microsoft.com/office/drawing/2014/main" id="{5958BB6C-EE9B-305F-B420-D55367C27C1C}"/>
              </a:ext>
            </a:extLst>
          </p:cNvPr>
          <p:cNvSpPr/>
          <p:nvPr/>
        </p:nvSpPr>
        <p:spPr>
          <a:xfrm>
            <a:off x="9786636" y="1718004"/>
            <a:ext cx="1416959" cy="14169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63B0BC1-E5EA-30B2-99B6-E770ED4CAB9B}"/>
              </a:ext>
            </a:extLst>
          </p:cNvPr>
          <p:cNvSpPr/>
          <p:nvPr/>
        </p:nvSpPr>
        <p:spPr>
          <a:xfrm>
            <a:off x="8973430" y="2462395"/>
            <a:ext cx="1755972" cy="1755972"/>
          </a:xfrm>
          <a:prstGeom prst="ellipse">
            <a:avLst/>
          </a:prstGeom>
          <a:solidFill>
            <a:schemeClr val="accent5">
              <a:alpha val="7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30D0B34B-C5C5-07B8-662B-D4058140AD0E}"/>
              </a:ext>
            </a:extLst>
          </p:cNvPr>
          <p:cNvSpPr/>
          <p:nvPr/>
        </p:nvSpPr>
        <p:spPr>
          <a:xfrm>
            <a:off x="10021844" y="2796624"/>
            <a:ext cx="1416959" cy="1416959"/>
          </a:xfrm>
          <a:prstGeom prst="ellipse">
            <a:avLst/>
          </a:prstGeom>
          <a:solidFill>
            <a:srgbClr val="7FD4D4">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upo 28">
            <a:extLst>
              <a:ext uri="{FF2B5EF4-FFF2-40B4-BE49-F238E27FC236}">
                <a16:creationId xmlns:a16="http://schemas.microsoft.com/office/drawing/2014/main" id="{7DB69803-37EB-CB90-5961-39B564EBFF85}"/>
              </a:ext>
            </a:extLst>
          </p:cNvPr>
          <p:cNvGrpSpPr/>
          <p:nvPr/>
        </p:nvGrpSpPr>
        <p:grpSpPr>
          <a:xfrm rot="5777909">
            <a:off x="6654072" y="2382744"/>
            <a:ext cx="762915" cy="773892"/>
            <a:chOff x="5096907" y="1110160"/>
            <a:chExt cx="762915" cy="773892"/>
          </a:xfrm>
        </p:grpSpPr>
        <p:sp>
          <p:nvSpPr>
            <p:cNvPr id="130" name="Freeform 6">
              <a:extLst>
                <a:ext uri="{FF2B5EF4-FFF2-40B4-BE49-F238E27FC236}">
                  <a16:creationId xmlns:a16="http://schemas.microsoft.com/office/drawing/2014/main" id="{7590462F-4548-1620-5990-B9EE1A98DB8F}"/>
                </a:ext>
              </a:extLst>
            </p:cNvPr>
            <p:cNvSpPr>
              <a:spLocks/>
            </p:cNvSpPr>
            <p:nvPr/>
          </p:nvSpPr>
          <p:spPr bwMode="auto">
            <a:xfrm>
              <a:off x="5096907" y="1305005"/>
              <a:ext cx="694307" cy="410273"/>
            </a:xfrm>
            <a:custGeom>
              <a:avLst/>
              <a:gdLst>
                <a:gd name="T0" fmla="*/ 170 w 214"/>
                <a:gd name="T1" fmla="*/ 101 h 126"/>
                <a:gd name="T2" fmla="*/ 70 w 214"/>
                <a:gd name="T3" fmla="*/ 84 h 126"/>
                <a:gd name="T4" fmla="*/ 52 w 214"/>
                <a:gd name="T5" fmla="*/ 15 h 126"/>
                <a:gd name="T6" fmla="*/ 74 w 214"/>
                <a:gd name="T7" fmla="*/ 7 h 126"/>
                <a:gd name="T8" fmla="*/ 214 w 214"/>
                <a:gd name="T9" fmla="*/ 102 h 126"/>
                <a:gd name="T10" fmla="*/ 170 w 214"/>
                <a:gd name="T11" fmla="*/ 101 h 126"/>
              </a:gdLst>
              <a:ahLst/>
              <a:cxnLst>
                <a:cxn ang="0">
                  <a:pos x="T0" y="T1"/>
                </a:cxn>
                <a:cxn ang="0">
                  <a:pos x="T2" y="T3"/>
                </a:cxn>
                <a:cxn ang="0">
                  <a:pos x="T4" y="T5"/>
                </a:cxn>
                <a:cxn ang="0">
                  <a:pos x="T6" y="T7"/>
                </a:cxn>
                <a:cxn ang="0">
                  <a:pos x="T8" y="T9"/>
                </a:cxn>
                <a:cxn ang="0">
                  <a:pos x="T10" y="T11"/>
                </a:cxn>
              </a:cxnLst>
              <a:rect l="0" t="0" r="r" b="b"/>
              <a:pathLst>
                <a:path w="214" h="126">
                  <a:moveTo>
                    <a:pt x="170" y="101"/>
                  </a:moveTo>
                  <a:cubicBezTo>
                    <a:pt x="170" y="101"/>
                    <a:pt x="146" y="81"/>
                    <a:pt x="70" y="84"/>
                  </a:cubicBezTo>
                  <a:cubicBezTo>
                    <a:pt x="50" y="85"/>
                    <a:pt x="0" y="50"/>
                    <a:pt x="52" y="15"/>
                  </a:cubicBezTo>
                  <a:cubicBezTo>
                    <a:pt x="59" y="11"/>
                    <a:pt x="66" y="8"/>
                    <a:pt x="74" y="7"/>
                  </a:cubicBezTo>
                  <a:cubicBezTo>
                    <a:pt x="132" y="0"/>
                    <a:pt x="203" y="23"/>
                    <a:pt x="214" y="102"/>
                  </a:cubicBezTo>
                  <a:cubicBezTo>
                    <a:pt x="214" y="122"/>
                    <a:pt x="193" y="126"/>
                    <a:pt x="170" y="101"/>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a:extLst>
                <a:ext uri="{FF2B5EF4-FFF2-40B4-BE49-F238E27FC236}">
                  <a16:creationId xmlns:a16="http://schemas.microsoft.com/office/drawing/2014/main" id="{0E5E2A00-6EFB-572E-20E5-383FCA692807}"/>
                </a:ext>
              </a:extLst>
            </p:cNvPr>
            <p:cNvSpPr>
              <a:spLocks/>
            </p:cNvSpPr>
            <p:nvPr/>
          </p:nvSpPr>
          <p:spPr bwMode="auto">
            <a:xfrm>
              <a:off x="5323311" y="1656275"/>
              <a:ext cx="358131" cy="227777"/>
            </a:xfrm>
            <a:custGeom>
              <a:avLst/>
              <a:gdLst>
                <a:gd name="T0" fmla="*/ 86 w 110"/>
                <a:gd name="T1" fmla="*/ 43 h 70"/>
                <a:gd name="T2" fmla="*/ 39 w 110"/>
                <a:gd name="T3" fmla="*/ 64 h 70"/>
                <a:gd name="T4" fmla="*/ 12 w 110"/>
                <a:gd name="T5" fmla="*/ 40 h 70"/>
                <a:gd name="T6" fmla="*/ 19 w 110"/>
                <a:gd name="T7" fmla="*/ 31 h 70"/>
                <a:gd name="T8" fmla="*/ 104 w 110"/>
                <a:gd name="T9" fmla="*/ 30 h 70"/>
                <a:gd name="T10" fmla="*/ 86 w 110"/>
                <a:gd name="T11" fmla="*/ 43 h 70"/>
              </a:gdLst>
              <a:ahLst/>
              <a:cxnLst>
                <a:cxn ang="0">
                  <a:pos x="T0" y="T1"/>
                </a:cxn>
                <a:cxn ang="0">
                  <a:pos x="T2" y="T3"/>
                </a:cxn>
                <a:cxn ang="0">
                  <a:pos x="T4" y="T5"/>
                </a:cxn>
                <a:cxn ang="0">
                  <a:pos x="T6" y="T7"/>
                </a:cxn>
                <a:cxn ang="0">
                  <a:pos x="T8" y="T9"/>
                </a:cxn>
                <a:cxn ang="0">
                  <a:pos x="T10" y="T11"/>
                </a:cxn>
              </a:cxnLst>
              <a:rect l="0" t="0" r="r" b="b"/>
              <a:pathLst>
                <a:path w="110" h="70">
                  <a:moveTo>
                    <a:pt x="86" y="43"/>
                  </a:moveTo>
                  <a:cubicBezTo>
                    <a:pt x="86" y="43"/>
                    <a:pt x="70" y="41"/>
                    <a:pt x="39" y="64"/>
                  </a:cubicBezTo>
                  <a:cubicBezTo>
                    <a:pt x="31" y="70"/>
                    <a:pt x="0" y="70"/>
                    <a:pt x="12" y="40"/>
                  </a:cubicBezTo>
                  <a:cubicBezTo>
                    <a:pt x="14" y="37"/>
                    <a:pt x="16" y="33"/>
                    <a:pt x="19" y="31"/>
                  </a:cubicBezTo>
                  <a:cubicBezTo>
                    <a:pt x="41" y="11"/>
                    <a:pt x="78" y="0"/>
                    <a:pt x="104" y="30"/>
                  </a:cubicBezTo>
                  <a:cubicBezTo>
                    <a:pt x="110" y="39"/>
                    <a:pt x="103" y="46"/>
                    <a:pt x="86" y="43"/>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4C4A177D-BCC6-0FA6-E668-48CFEC9032E4}"/>
                </a:ext>
              </a:extLst>
            </p:cNvPr>
            <p:cNvSpPr>
              <a:spLocks/>
            </p:cNvSpPr>
            <p:nvPr/>
          </p:nvSpPr>
          <p:spPr bwMode="auto">
            <a:xfrm>
              <a:off x="5674582" y="1110160"/>
              <a:ext cx="185240" cy="363619"/>
            </a:xfrm>
            <a:custGeom>
              <a:avLst/>
              <a:gdLst>
                <a:gd name="T0" fmla="*/ 47 w 57"/>
                <a:gd name="T1" fmla="*/ 89 h 112"/>
                <a:gd name="T2" fmla="*/ 47 w 57"/>
                <a:gd name="T3" fmla="*/ 38 h 112"/>
                <a:gd name="T4" fmla="*/ 14 w 57"/>
                <a:gd name="T5" fmla="*/ 23 h 112"/>
                <a:gd name="T6" fmla="*/ 9 w 57"/>
                <a:gd name="T7" fmla="*/ 33 h 112"/>
                <a:gd name="T8" fmla="*/ 44 w 57"/>
                <a:gd name="T9" fmla="*/ 111 h 112"/>
                <a:gd name="T10" fmla="*/ 47 w 57"/>
                <a:gd name="T11" fmla="*/ 89 h 112"/>
              </a:gdLst>
              <a:ahLst/>
              <a:cxnLst>
                <a:cxn ang="0">
                  <a:pos x="T0" y="T1"/>
                </a:cxn>
                <a:cxn ang="0">
                  <a:pos x="T2" y="T3"/>
                </a:cxn>
                <a:cxn ang="0">
                  <a:pos x="T4" y="T5"/>
                </a:cxn>
                <a:cxn ang="0">
                  <a:pos x="T6" y="T7"/>
                </a:cxn>
                <a:cxn ang="0">
                  <a:pos x="T8" y="T9"/>
                </a:cxn>
                <a:cxn ang="0">
                  <a:pos x="T10" y="T11"/>
                </a:cxn>
              </a:cxnLst>
              <a:rect l="0" t="0" r="r" b="b"/>
              <a:pathLst>
                <a:path w="57" h="112">
                  <a:moveTo>
                    <a:pt x="47" y="89"/>
                  </a:moveTo>
                  <a:cubicBezTo>
                    <a:pt x="47" y="89"/>
                    <a:pt x="39" y="75"/>
                    <a:pt x="47" y="38"/>
                  </a:cubicBezTo>
                  <a:cubicBezTo>
                    <a:pt x="49" y="28"/>
                    <a:pt x="36" y="0"/>
                    <a:pt x="14" y="23"/>
                  </a:cubicBezTo>
                  <a:cubicBezTo>
                    <a:pt x="12" y="26"/>
                    <a:pt x="10" y="29"/>
                    <a:pt x="9" y="33"/>
                  </a:cubicBezTo>
                  <a:cubicBezTo>
                    <a:pt x="0" y="61"/>
                    <a:pt x="5" y="99"/>
                    <a:pt x="44" y="111"/>
                  </a:cubicBezTo>
                  <a:cubicBezTo>
                    <a:pt x="54" y="112"/>
                    <a:pt x="57" y="103"/>
                    <a:pt x="47" y="89"/>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Donut 133">
            <a:extLst>
              <a:ext uri="{FF2B5EF4-FFF2-40B4-BE49-F238E27FC236}">
                <a16:creationId xmlns:a16="http://schemas.microsoft.com/office/drawing/2014/main" id="{E100AA27-F8B7-54D0-F28D-9B9BA33865ED}"/>
              </a:ext>
            </a:extLst>
          </p:cNvPr>
          <p:cNvSpPr/>
          <p:nvPr/>
        </p:nvSpPr>
        <p:spPr>
          <a:xfrm>
            <a:off x="1080335" y="705028"/>
            <a:ext cx="654964" cy="654964"/>
          </a:xfrm>
          <a:prstGeom prst="donut">
            <a:avLst>
              <a:gd name="adj" fmla="val 107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a:extLst>
              <a:ext uri="{FF2B5EF4-FFF2-40B4-BE49-F238E27FC236}">
                <a16:creationId xmlns:a16="http://schemas.microsoft.com/office/drawing/2014/main" id="{6A27A15D-BE36-0CC7-E2D4-0963D697A819}"/>
              </a:ext>
            </a:extLst>
          </p:cNvPr>
          <p:cNvSpPr/>
          <p:nvPr/>
        </p:nvSpPr>
        <p:spPr>
          <a:xfrm>
            <a:off x="290226" y="237479"/>
            <a:ext cx="1245292" cy="1245292"/>
          </a:xfrm>
          <a:prstGeom prst="donut">
            <a:avLst>
              <a:gd name="adj" fmla="val 107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AD5A40F0-9F78-DBFE-03E2-7F63632BDD44}"/>
              </a:ext>
            </a:extLst>
          </p:cNvPr>
          <p:cNvSpPr/>
          <p:nvPr/>
        </p:nvSpPr>
        <p:spPr>
          <a:xfrm>
            <a:off x="8547211" y="4629369"/>
            <a:ext cx="1618171" cy="1618171"/>
          </a:xfrm>
          <a:prstGeom prst="donut">
            <a:avLst>
              <a:gd name="adj" fmla="val 107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9EB46646-C128-8E66-7CD9-F058CEF7EA1D}"/>
              </a:ext>
            </a:extLst>
          </p:cNvPr>
          <p:cNvSpPr/>
          <p:nvPr/>
        </p:nvSpPr>
        <p:spPr>
          <a:xfrm>
            <a:off x="394267" y="4797817"/>
            <a:ext cx="738664" cy="7386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7A15A07-B713-97DD-88B2-869AD2CE7FC7}"/>
              </a:ext>
            </a:extLst>
          </p:cNvPr>
          <p:cNvSpPr/>
          <p:nvPr/>
        </p:nvSpPr>
        <p:spPr>
          <a:xfrm>
            <a:off x="692661" y="5112339"/>
            <a:ext cx="915392" cy="915392"/>
          </a:xfrm>
          <a:prstGeom prst="ellipse">
            <a:avLst/>
          </a:prstGeom>
          <a:solidFill>
            <a:schemeClr val="accent5">
              <a:alpha val="7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F7B6F2F-C785-7C6B-FC4F-022CE1D756FB}"/>
              </a:ext>
            </a:extLst>
          </p:cNvPr>
          <p:cNvSpPr/>
          <p:nvPr/>
        </p:nvSpPr>
        <p:spPr>
          <a:xfrm>
            <a:off x="864600" y="4743007"/>
            <a:ext cx="738664" cy="738664"/>
          </a:xfrm>
          <a:prstGeom prst="ellipse">
            <a:avLst/>
          </a:prstGeom>
          <a:solidFill>
            <a:srgbClr val="7FD4D4">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upo 28">
            <a:extLst>
              <a:ext uri="{FF2B5EF4-FFF2-40B4-BE49-F238E27FC236}">
                <a16:creationId xmlns:a16="http://schemas.microsoft.com/office/drawing/2014/main" id="{386A7F68-F0DF-A393-CF85-A98ED8FF4E86}"/>
              </a:ext>
            </a:extLst>
          </p:cNvPr>
          <p:cNvGrpSpPr/>
          <p:nvPr/>
        </p:nvGrpSpPr>
        <p:grpSpPr>
          <a:xfrm rot="16200000">
            <a:off x="3157856" y="4275673"/>
            <a:ext cx="762915" cy="773892"/>
            <a:chOff x="5096907" y="1110160"/>
            <a:chExt cx="762915" cy="773892"/>
          </a:xfrm>
          <a:solidFill>
            <a:schemeClr val="accent3"/>
          </a:solidFill>
        </p:grpSpPr>
        <p:sp>
          <p:nvSpPr>
            <p:cNvPr id="52" name="Freeform 6">
              <a:extLst>
                <a:ext uri="{FF2B5EF4-FFF2-40B4-BE49-F238E27FC236}">
                  <a16:creationId xmlns:a16="http://schemas.microsoft.com/office/drawing/2014/main" id="{DFC2C8E0-806A-DF4F-F917-FA894F7A9FCA}"/>
                </a:ext>
              </a:extLst>
            </p:cNvPr>
            <p:cNvSpPr>
              <a:spLocks/>
            </p:cNvSpPr>
            <p:nvPr/>
          </p:nvSpPr>
          <p:spPr bwMode="auto">
            <a:xfrm>
              <a:off x="5096907" y="1305005"/>
              <a:ext cx="694307" cy="410273"/>
            </a:xfrm>
            <a:custGeom>
              <a:avLst/>
              <a:gdLst>
                <a:gd name="T0" fmla="*/ 170 w 214"/>
                <a:gd name="T1" fmla="*/ 101 h 126"/>
                <a:gd name="T2" fmla="*/ 70 w 214"/>
                <a:gd name="T3" fmla="*/ 84 h 126"/>
                <a:gd name="T4" fmla="*/ 52 w 214"/>
                <a:gd name="T5" fmla="*/ 15 h 126"/>
                <a:gd name="T6" fmla="*/ 74 w 214"/>
                <a:gd name="T7" fmla="*/ 7 h 126"/>
                <a:gd name="T8" fmla="*/ 214 w 214"/>
                <a:gd name="T9" fmla="*/ 102 h 126"/>
                <a:gd name="T10" fmla="*/ 170 w 214"/>
                <a:gd name="T11" fmla="*/ 101 h 126"/>
              </a:gdLst>
              <a:ahLst/>
              <a:cxnLst>
                <a:cxn ang="0">
                  <a:pos x="T0" y="T1"/>
                </a:cxn>
                <a:cxn ang="0">
                  <a:pos x="T2" y="T3"/>
                </a:cxn>
                <a:cxn ang="0">
                  <a:pos x="T4" y="T5"/>
                </a:cxn>
                <a:cxn ang="0">
                  <a:pos x="T6" y="T7"/>
                </a:cxn>
                <a:cxn ang="0">
                  <a:pos x="T8" y="T9"/>
                </a:cxn>
                <a:cxn ang="0">
                  <a:pos x="T10" y="T11"/>
                </a:cxn>
              </a:cxnLst>
              <a:rect l="0" t="0" r="r" b="b"/>
              <a:pathLst>
                <a:path w="214" h="126">
                  <a:moveTo>
                    <a:pt x="170" y="101"/>
                  </a:moveTo>
                  <a:cubicBezTo>
                    <a:pt x="170" y="101"/>
                    <a:pt x="146" y="81"/>
                    <a:pt x="70" y="84"/>
                  </a:cubicBezTo>
                  <a:cubicBezTo>
                    <a:pt x="50" y="85"/>
                    <a:pt x="0" y="50"/>
                    <a:pt x="52" y="15"/>
                  </a:cubicBezTo>
                  <a:cubicBezTo>
                    <a:pt x="59" y="11"/>
                    <a:pt x="66" y="8"/>
                    <a:pt x="74" y="7"/>
                  </a:cubicBezTo>
                  <a:cubicBezTo>
                    <a:pt x="132" y="0"/>
                    <a:pt x="203" y="23"/>
                    <a:pt x="214" y="102"/>
                  </a:cubicBezTo>
                  <a:cubicBezTo>
                    <a:pt x="214" y="122"/>
                    <a:pt x="193" y="126"/>
                    <a:pt x="170"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
              <a:extLst>
                <a:ext uri="{FF2B5EF4-FFF2-40B4-BE49-F238E27FC236}">
                  <a16:creationId xmlns:a16="http://schemas.microsoft.com/office/drawing/2014/main" id="{4E33307F-04FC-43A9-FC54-E914A4097C46}"/>
                </a:ext>
              </a:extLst>
            </p:cNvPr>
            <p:cNvSpPr>
              <a:spLocks/>
            </p:cNvSpPr>
            <p:nvPr/>
          </p:nvSpPr>
          <p:spPr bwMode="auto">
            <a:xfrm>
              <a:off x="5323311" y="1656275"/>
              <a:ext cx="358131" cy="227777"/>
            </a:xfrm>
            <a:custGeom>
              <a:avLst/>
              <a:gdLst>
                <a:gd name="T0" fmla="*/ 86 w 110"/>
                <a:gd name="T1" fmla="*/ 43 h 70"/>
                <a:gd name="T2" fmla="*/ 39 w 110"/>
                <a:gd name="T3" fmla="*/ 64 h 70"/>
                <a:gd name="T4" fmla="*/ 12 w 110"/>
                <a:gd name="T5" fmla="*/ 40 h 70"/>
                <a:gd name="T6" fmla="*/ 19 w 110"/>
                <a:gd name="T7" fmla="*/ 31 h 70"/>
                <a:gd name="T8" fmla="*/ 104 w 110"/>
                <a:gd name="T9" fmla="*/ 30 h 70"/>
                <a:gd name="T10" fmla="*/ 86 w 110"/>
                <a:gd name="T11" fmla="*/ 43 h 70"/>
              </a:gdLst>
              <a:ahLst/>
              <a:cxnLst>
                <a:cxn ang="0">
                  <a:pos x="T0" y="T1"/>
                </a:cxn>
                <a:cxn ang="0">
                  <a:pos x="T2" y="T3"/>
                </a:cxn>
                <a:cxn ang="0">
                  <a:pos x="T4" y="T5"/>
                </a:cxn>
                <a:cxn ang="0">
                  <a:pos x="T6" y="T7"/>
                </a:cxn>
                <a:cxn ang="0">
                  <a:pos x="T8" y="T9"/>
                </a:cxn>
                <a:cxn ang="0">
                  <a:pos x="T10" y="T11"/>
                </a:cxn>
              </a:cxnLst>
              <a:rect l="0" t="0" r="r" b="b"/>
              <a:pathLst>
                <a:path w="110" h="70">
                  <a:moveTo>
                    <a:pt x="86" y="43"/>
                  </a:moveTo>
                  <a:cubicBezTo>
                    <a:pt x="86" y="43"/>
                    <a:pt x="70" y="41"/>
                    <a:pt x="39" y="64"/>
                  </a:cubicBezTo>
                  <a:cubicBezTo>
                    <a:pt x="31" y="70"/>
                    <a:pt x="0" y="70"/>
                    <a:pt x="12" y="40"/>
                  </a:cubicBezTo>
                  <a:cubicBezTo>
                    <a:pt x="14" y="37"/>
                    <a:pt x="16" y="33"/>
                    <a:pt x="19" y="31"/>
                  </a:cubicBezTo>
                  <a:cubicBezTo>
                    <a:pt x="41" y="11"/>
                    <a:pt x="78" y="0"/>
                    <a:pt x="104" y="30"/>
                  </a:cubicBezTo>
                  <a:cubicBezTo>
                    <a:pt x="110" y="39"/>
                    <a:pt x="103" y="46"/>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
              <a:extLst>
                <a:ext uri="{FF2B5EF4-FFF2-40B4-BE49-F238E27FC236}">
                  <a16:creationId xmlns:a16="http://schemas.microsoft.com/office/drawing/2014/main" id="{62F20DE4-7B03-14BF-545C-EA65991A7FBB}"/>
                </a:ext>
              </a:extLst>
            </p:cNvPr>
            <p:cNvSpPr>
              <a:spLocks/>
            </p:cNvSpPr>
            <p:nvPr/>
          </p:nvSpPr>
          <p:spPr bwMode="auto">
            <a:xfrm>
              <a:off x="5674582" y="1110160"/>
              <a:ext cx="185240" cy="363619"/>
            </a:xfrm>
            <a:custGeom>
              <a:avLst/>
              <a:gdLst>
                <a:gd name="T0" fmla="*/ 47 w 57"/>
                <a:gd name="T1" fmla="*/ 89 h 112"/>
                <a:gd name="T2" fmla="*/ 47 w 57"/>
                <a:gd name="T3" fmla="*/ 38 h 112"/>
                <a:gd name="T4" fmla="*/ 14 w 57"/>
                <a:gd name="T5" fmla="*/ 23 h 112"/>
                <a:gd name="T6" fmla="*/ 9 w 57"/>
                <a:gd name="T7" fmla="*/ 33 h 112"/>
                <a:gd name="T8" fmla="*/ 44 w 57"/>
                <a:gd name="T9" fmla="*/ 111 h 112"/>
                <a:gd name="T10" fmla="*/ 47 w 57"/>
                <a:gd name="T11" fmla="*/ 89 h 112"/>
              </a:gdLst>
              <a:ahLst/>
              <a:cxnLst>
                <a:cxn ang="0">
                  <a:pos x="T0" y="T1"/>
                </a:cxn>
                <a:cxn ang="0">
                  <a:pos x="T2" y="T3"/>
                </a:cxn>
                <a:cxn ang="0">
                  <a:pos x="T4" y="T5"/>
                </a:cxn>
                <a:cxn ang="0">
                  <a:pos x="T6" y="T7"/>
                </a:cxn>
                <a:cxn ang="0">
                  <a:pos x="T8" y="T9"/>
                </a:cxn>
                <a:cxn ang="0">
                  <a:pos x="T10" y="T11"/>
                </a:cxn>
              </a:cxnLst>
              <a:rect l="0" t="0" r="r" b="b"/>
              <a:pathLst>
                <a:path w="57" h="112">
                  <a:moveTo>
                    <a:pt x="47" y="89"/>
                  </a:moveTo>
                  <a:cubicBezTo>
                    <a:pt x="47" y="89"/>
                    <a:pt x="39" y="75"/>
                    <a:pt x="47" y="38"/>
                  </a:cubicBezTo>
                  <a:cubicBezTo>
                    <a:pt x="49" y="28"/>
                    <a:pt x="36" y="0"/>
                    <a:pt x="14" y="23"/>
                  </a:cubicBezTo>
                  <a:cubicBezTo>
                    <a:pt x="12" y="26"/>
                    <a:pt x="10" y="29"/>
                    <a:pt x="9" y="33"/>
                  </a:cubicBezTo>
                  <a:cubicBezTo>
                    <a:pt x="0" y="61"/>
                    <a:pt x="5" y="99"/>
                    <a:pt x="44" y="111"/>
                  </a:cubicBezTo>
                  <a:cubicBezTo>
                    <a:pt x="54" y="112"/>
                    <a:pt x="57" y="103"/>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0202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0314D-829E-DCBC-0CC5-1E2018BF79D1}"/>
              </a:ext>
            </a:extLst>
          </p:cNvPr>
          <p:cNvSpPr/>
          <p:nvPr/>
        </p:nvSpPr>
        <p:spPr>
          <a:xfrm>
            <a:off x="0" y="0"/>
            <a:ext cx="12192000" cy="69106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5DA5F2D1-6FFC-5AFD-A03B-69119B6503CE}"/>
              </a:ext>
            </a:extLst>
          </p:cNvPr>
          <p:cNvSpPr/>
          <p:nvPr/>
        </p:nvSpPr>
        <p:spPr>
          <a:xfrm rot="10800000">
            <a:off x="584" y="5195498"/>
            <a:ext cx="4175881" cy="1715150"/>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solidFill>
            <a:schemeClr val="accent3"/>
          </a:solidFill>
          <a:ln w="2627" cap="flat">
            <a:no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3273C8AB-8D1E-650A-D4B0-5FACBC4BB8F7}"/>
              </a:ext>
            </a:extLst>
          </p:cNvPr>
          <p:cNvSpPr/>
          <p:nvPr/>
        </p:nvSpPr>
        <p:spPr>
          <a:xfrm>
            <a:off x="491985" y="2119971"/>
            <a:ext cx="3163986" cy="3155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D4996559-B31A-EAAB-3C2D-878326469B8C}"/>
              </a:ext>
            </a:extLst>
          </p:cNvPr>
          <p:cNvSpPr/>
          <p:nvPr/>
        </p:nvSpPr>
        <p:spPr>
          <a:xfrm>
            <a:off x="4902424" y="0"/>
            <a:ext cx="7289575" cy="3429000"/>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noFill/>
          <a:ln w="2627" cap="flat">
            <a:solidFill>
              <a:schemeClr val="accent4"/>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5D3B393-438C-5272-FF90-94290AEBDFB1}"/>
              </a:ext>
            </a:extLst>
          </p:cNvPr>
          <p:cNvSpPr/>
          <p:nvPr/>
        </p:nvSpPr>
        <p:spPr>
          <a:xfrm>
            <a:off x="5000878" y="0"/>
            <a:ext cx="7191122" cy="2953593"/>
          </a:xfrm>
          <a:custGeom>
            <a:avLst/>
            <a:gdLst>
              <a:gd name="connsiteX0" fmla="*/ 0 w 4381675"/>
              <a:gd name="connsiteY0" fmla="*/ 0 h 2351497"/>
              <a:gd name="connsiteX1" fmla="*/ 2433577 w 4381675"/>
              <a:gd name="connsiteY1" fmla="*/ 440034 h 2351497"/>
              <a:gd name="connsiteX2" fmla="*/ 3159431 w 4381675"/>
              <a:gd name="connsiteY2" fmla="*/ 875388 h 2351497"/>
              <a:gd name="connsiteX3" fmla="*/ 3121968 w 4381675"/>
              <a:gd name="connsiteY3" fmla="*/ 2149006 h 2351497"/>
              <a:gd name="connsiteX4" fmla="*/ 4381675 w 4381675"/>
              <a:gd name="connsiteY4" fmla="*/ 1874453 h 2351497"/>
              <a:gd name="connsiteX5" fmla="*/ 4381675 w 4381675"/>
              <a:gd name="connsiteY5" fmla="*/ 0 h 23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675" h="2351497">
                <a:moveTo>
                  <a:pt x="0" y="0"/>
                </a:moveTo>
                <a:cubicBezTo>
                  <a:pt x="0" y="0"/>
                  <a:pt x="1000601" y="1104767"/>
                  <a:pt x="2433577" y="440034"/>
                </a:cubicBezTo>
                <a:cubicBezTo>
                  <a:pt x="2845675" y="248104"/>
                  <a:pt x="3304602" y="402585"/>
                  <a:pt x="3159431" y="875388"/>
                </a:cubicBezTo>
                <a:cubicBezTo>
                  <a:pt x="3028309" y="1217116"/>
                  <a:pt x="2761382" y="1728024"/>
                  <a:pt x="3121968" y="2149006"/>
                </a:cubicBezTo>
                <a:cubicBezTo>
                  <a:pt x="3220309" y="2298478"/>
                  <a:pt x="3819724" y="2630142"/>
                  <a:pt x="4381675" y="1874453"/>
                </a:cubicBezTo>
                <a:lnTo>
                  <a:pt x="4381675" y="0"/>
                </a:lnTo>
                <a:close/>
              </a:path>
            </a:pathLst>
          </a:custGeom>
          <a:solidFill>
            <a:schemeClr val="accent3"/>
          </a:solidFill>
          <a:ln w="2627" cap="flat">
            <a:noFill/>
            <a:prstDash val="solid"/>
            <a:miter/>
          </a:ln>
        </p:spPr>
        <p:txBody>
          <a:bodyPr rtlCol="0" anchor="ctr"/>
          <a:lstStyle/>
          <a:p>
            <a:endParaRPr lang="en-US"/>
          </a:p>
        </p:txBody>
      </p:sp>
      <p:pic>
        <p:nvPicPr>
          <p:cNvPr id="22" name="Picture Placeholder 21">
            <a:extLst>
              <a:ext uri="{FF2B5EF4-FFF2-40B4-BE49-F238E27FC236}">
                <a16:creationId xmlns:a16="http://schemas.microsoft.com/office/drawing/2014/main" id="{ABC82611-DA1B-7DED-C1FA-3E672675EC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01" r="16701"/>
          <a:stretch>
            <a:fillRect/>
          </a:stretch>
        </p:blipFill>
        <p:spPr/>
      </p:pic>
      <p:sp>
        <p:nvSpPr>
          <p:cNvPr id="23" name="TextBox 22">
            <a:extLst>
              <a:ext uri="{FF2B5EF4-FFF2-40B4-BE49-F238E27FC236}">
                <a16:creationId xmlns:a16="http://schemas.microsoft.com/office/drawing/2014/main" id="{B129C974-A4BA-93BE-D2F1-05C309280E5B}"/>
              </a:ext>
            </a:extLst>
          </p:cNvPr>
          <p:cNvSpPr txBox="1"/>
          <p:nvPr/>
        </p:nvSpPr>
        <p:spPr>
          <a:xfrm>
            <a:off x="1140324" y="2090121"/>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bg2"/>
                </a:solidFill>
                <a:latin typeface="Montserrat Black" pitchFamily="2" charset="77"/>
              </a:rPr>
              <a:t>THE FUTURE</a:t>
            </a:r>
          </a:p>
        </p:txBody>
      </p:sp>
      <p:sp>
        <p:nvSpPr>
          <p:cNvPr id="67" name="TextBox 956">
            <a:extLst>
              <a:ext uri="{FF2B5EF4-FFF2-40B4-BE49-F238E27FC236}">
                <a16:creationId xmlns:a16="http://schemas.microsoft.com/office/drawing/2014/main" id="{13398D7C-9E51-E797-494A-BD178262000E}"/>
              </a:ext>
            </a:extLst>
          </p:cNvPr>
          <p:cNvSpPr txBox="1">
            <a:spLocks noChangeArrowheads="1"/>
          </p:cNvSpPr>
          <p:nvPr/>
        </p:nvSpPr>
        <p:spPr bwMode="auto">
          <a:xfrm>
            <a:off x="1231998" y="2982289"/>
            <a:ext cx="42749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solidFill>
                  <a:schemeClr val="bg2"/>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bg2"/>
                </a:solidFill>
                <a:latin typeface="Montserrat Light" panose="00000400000000000000" pitchFamily="50" charset="0"/>
                <a:cs typeface="Open Sans" panose="020B0606030504020204" pitchFamily="34" charset="0"/>
              </a:rPr>
              <a:t>eiusmod</a:t>
            </a:r>
            <a:r>
              <a:rPr lang="en-US" altLang="ru-RU" sz="1050" dirty="0">
                <a:solidFill>
                  <a:schemeClr val="bg2"/>
                </a:solidFill>
                <a:latin typeface="Montserrat Light" panose="00000400000000000000" pitchFamily="50" charset="0"/>
                <a:cs typeface="Open Sans" panose="020B0606030504020204" pitchFamily="34" charset="0"/>
              </a:rPr>
              <a:t> </a:t>
            </a:r>
            <a:r>
              <a:rPr lang="en-US" altLang="ru-RU" sz="1050" dirty="0" err="1">
                <a:solidFill>
                  <a:schemeClr val="bg2"/>
                </a:solidFill>
                <a:latin typeface="Montserrat Light" panose="00000400000000000000" pitchFamily="50" charset="0"/>
                <a:cs typeface="Open Sans" panose="020B0606030504020204" pitchFamily="34" charset="0"/>
              </a:rPr>
              <a:t>tempor</a:t>
            </a:r>
            <a:r>
              <a:rPr lang="en-US" altLang="ru-RU" sz="1050" dirty="0">
                <a:solidFill>
                  <a:schemeClr val="bg2"/>
                </a:solidFill>
                <a:latin typeface="Montserrat Light" panose="00000400000000000000" pitchFamily="50" charset="0"/>
                <a:cs typeface="Open Sans" panose="020B0606030504020204" pitchFamily="34" charset="0"/>
              </a:rPr>
              <a:t>. Lorem ipsum dolor sit </a:t>
            </a:r>
            <a:r>
              <a:rPr lang="en-US" altLang="ru-RU" sz="1050" dirty="0" err="1">
                <a:solidFill>
                  <a:schemeClr val="bg2"/>
                </a:solidFill>
                <a:latin typeface="Montserrat Light" panose="00000400000000000000" pitchFamily="50" charset="0"/>
                <a:cs typeface="Open Sans" panose="020B0606030504020204" pitchFamily="34" charset="0"/>
              </a:rPr>
              <a:t>amet</a:t>
            </a:r>
            <a:r>
              <a:rPr lang="en-US" altLang="ru-RU" sz="1050" dirty="0">
                <a:solidFill>
                  <a:schemeClr val="bg2"/>
                </a:solidFill>
                <a:latin typeface="Montserrat Light" panose="00000400000000000000" pitchFamily="50" charset="0"/>
                <a:cs typeface="Open Sans" panose="020B0606030504020204" pitchFamily="34" charset="0"/>
              </a:rPr>
              <a:t>, </a:t>
            </a:r>
            <a:r>
              <a:rPr lang="en-US" altLang="ru-RU" sz="1050" dirty="0" err="1">
                <a:solidFill>
                  <a:schemeClr val="bg2"/>
                </a:solidFill>
                <a:latin typeface="Montserrat Light" panose="00000400000000000000" pitchFamily="50" charset="0"/>
                <a:cs typeface="Open Sans" panose="020B0606030504020204" pitchFamily="34" charset="0"/>
              </a:rPr>
              <a:t>consectetur</a:t>
            </a:r>
            <a:r>
              <a:rPr lang="en-US" altLang="ru-RU" sz="1050" dirty="0">
                <a:solidFill>
                  <a:schemeClr val="bg2"/>
                </a:solidFill>
                <a:latin typeface="Montserrat Light" panose="00000400000000000000" pitchFamily="50" charset="0"/>
                <a:cs typeface="Open Sans" panose="020B0606030504020204" pitchFamily="34" charset="0"/>
              </a:rPr>
              <a:t> </a:t>
            </a:r>
            <a:r>
              <a:rPr lang="en-US" altLang="ru-RU" sz="1050" dirty="0" err="1">
                <a:solidFill>
                  <a:schemeClr val="bg2"/>
                </a:solidFill>
                <a:latin typeface="Montserrat Light" panose="00000400000000000000" pitchFamily="50" charset="0"/>
                <a:cs typeface="Open Sans" panose="020B0606030504020204" pitchFamily="34" charset="0"/>
              </a:rPr>
              <a:t>adipiscing</a:t>
            </a:r>
            <a:r>
              <a:rPr lang="en-US" altLang="ru-RU" sz="1050" dirty="0">
                <a:solidFill>
                  <a:schemeClr val="bg2"/>
                </a:solidFill>
                <a:latin typeface="Montserrat Light" panose="00000400000000000000" pitchFamily="50" charset="0"/>
                <a:cs typeface="Open Sans" panose="020B0606030504020204" pitchFamily="34" charset="0"/>
              </a:rPr>
              <a:t> </a:t>
            </a:r>
            <a:r>
              <a:rPr lang="en-US" altLang="ru-RU" sz="1050" dirty="0" err="1">
                <a:solidFill>
                  <a:schemeClr val="bg2"/>
                </a:solidFill>
                <a:latin typeface="Montserrat Light" panose="00000400000000000000" pitchFamily="50" charset="0"/>
                <a:cs typeface="Open Sans" panose="020B0606030504020204" pitchFamily="34" charset="0"/>
              </a:rPr>
              <a:t>elit</a:t>
            </a:r>
            <a:r>
              <a:rPr lang="en-US" altLang="ru-RU" sz="1050" dirty="0">
                <a:solidFill>
                  <a:schemeClr val="bg2"/>
                </a:solidFill>
                <a:latin typeface="Montserrat Light" panose="00000400000000000000" pitchFamily="50" charset="0"/>
                <a:cs typeface="Open Sans" panose="020B0606030504020204" pitchFamily="34" charset="0"/>
              </a:rPr>
              <a:t>, sed do </a:t>
            </a:r>
            <a:r>
              <a:rPr lang="en-US" altLang="ru-RU" sz="1050" dirty="0" err="1">
                <a:solidFill>
                  <a:schemeClr val="bg2"/>
                </a:solidFill>
                <a:latin typeface="Montserrat Light" panose="00000400000000000000" pitchFamily="50" charset="0"/>
                <a:cs typeface="Open Sans" panose="020B0606030504020204" pitchFamily="34" charset="0"/>
              </a:rPr>
              <a:t>eiusmod</a:t>
            </a:r>
            <a:r>
              <a:rPr lang="en-US" altLang="ru-RU" sz="1050" dirty="0">
                <a:solidFill>
                  <a:schemeClr val="bg2"/>
                </a:solidFill>
                <a:latin typeface="Montserrat Light" panose="00000400000000000000" pitchFamily="50" charset="0"/>
                <a:cs typeface="Open Sans" panose="020B0606030504020204" pitchFamily="34" charset="0"/>
              </a:rPr>
              <a:t> </a:t>
            </a:r>
            <a:r>
              <a:rPr lang="en-US" altLang="ru-RU" sz="1050" dirty="0" err="1">
                <a:solidFill>
                  <a:schemeClr val="bg2"/>
                </a:solidFill>
                <a:latin typeface="Montserrat Light" panose="00000400000000000000" pitchFamily="50" charset="0"/>
                <a:cs typeface="Open Sans" panose="020B0606030504020204" pitchFamily="34" charset="0"/>
              </a:rPr>
              <a:t>tempor</a:t>
            </a:r>
            <a:endParaRPr lang="ru-RU" altLang="ru-RU" sz="1050" dirty="0">
              <a:solidFill>
                <a:schemeClr val="bg2"/>
              </a:solidFill>
              <a:latin typeface="Montserrat Light" panose="00000400000000000000" pitchFamily="50" charset="0"/>
              <a:cs typeface="Open Sans" panose="020B0606030504020204" pitchFamily="34" charset="0"/>
            </a:endParaRPr>
          </a:p>
          <a:p>
            <a:pPr eaLnBrk="1" hangingPunct="1"/>
            <a:endParaRPr lang="ru-RU" altLang="ru-RU" sz="1050" dirty="0">
              <a:latin typeface="Montserrat Light" panose="00000400000000000000" pitchFamily="50" charset="0"/>
              <a:cs typeface="Open Sans" panose="020B0606030504020204" pitchFamily="34" charset="0"/>
            </a:endParaRPr>
          </a:p>
        </p:txBody>
      </p:sp>
      <p:sp>
        <p:nvSpPr>
          <p:cNvPr id="68" name="CuadroTexto 32">
            <a:extLst>
              <a:ext uri="{FF2B5EF4-FFF2-40B4-BE49-F238E27FC236}">
                <a16:creationId xmlns:a16="http://schemas.microsoft.com/office/drawing/2014/main" id="{E4362B18-96A7-659F-C950-AFA9E4F5E5A2}"/>
              </a:ext>
            </a:extLst>
          </p:cNvPr>
          <p:cNvSpPr txBox="1"/>
          <p:nvPr/>
        </p:nvSpPr>
        <p:spPr>
          <a:xfrm>
            <a:off x="1751016" y="3674855"/>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69" name="Freeform 45">
            <a:extLst>
              <a:ext uri="{FF2B5EF4-FFF2-40B4-BE49-F238E27FC236}">
                <a16:creationId xmlns:a16="http://schemas.microsoft.com/office/drawing/2014/main" id="{208F2C72-99CA-F25B-CFD0-7A749A20F4C5}"/>
              </a:ext>
            </a:extLst>
          </p:cNvPr>
          <p:cNvSpPr>
            <a:spLocks noEditPoints="1"/>
          </p:cNvSpPr>
          <p:nvPr/>
        </p:nvSpPr>
        <p:spPr bwMode="auto">
          <a:xfrm>
            <a:off x="3331491" y="3641164"/>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70" name="Freeform 64">
            <a:extLst>
              <a:ext uri="{FF2B5EF4-FFF2-40B4-BE49-F238E27FC236}">
                <a16:creationId xmlns:a16="http://schemas.microsoft.com/office/drawing/2014/main" id="{E0081738-B951-0D55-DC14-C11099BBE35A}"/>
              </a:ext>
            </a:extLst>
          </p:cNvPr>
          <p:cNvSpPr>
            <a:spLocks noEditPoints="1"/>
          </p:cNvSpPr>
          <p:nvPr/>
        </p:nvSpPr>
        <p:spPr bwMode="auto">
          <a:xfrm>
            <a:off x="1376896" y="3631465"/>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71" name="Rectángulo 33">
            <a:extLst>
              <a:ext uri="{FF2B5EF4-FFF2-40B4-BE49-F238E27FC236}">
                <a16:creationId xmlns:a16="http://schemas.microsoft.com/office/drawing/2014/main" id="{B00ED1A8-9C03-F5AC-6A37-87BC79972C4C}"/>
              </a:ext>
            </a:extLst>
          </p:cNvPr>
          <p:cNvSpPr/>
          <p:nvPr/>
        </p:nvSpPr>
        <p:spPr>
          <a:xfrm>
            <a:off x="3604698" y="3634122"/>
            <a:ext cx="1735988" cy="307777"/>
          </a:xfrm>
          <a:prstGeom prst="rect">
            <a:avLst/>
          </a:prstGeom>
        </p:spPr>
        <p:txBody>
          <a:bodyPr wrap="none">
            <a:spAutoFit/>
          </a:bodyPr>
          <a:lstStyle/>
          <a:p>
            <a:r>
              <a:rPr lang="en-US" sz="1400" b="1" dirty="0">
                <a:solidFill>
                  <a:schemeClr val="bg2"/>
                </a:solidFill>
              </a:rPr>
              <a:t>www.ppthemes.com</a:t>
            </a:r>
          </a:p>
        </p:txBody>
      </p:sp>
      <p:grpSp>
        <p:nvGrpSpPr>
          <p:cNvPr id="72" name="Grupo 34">
            <a:extLst>
              <a:ext uri="{FF2B5EF4-FFF2-40B4-BE49-F238E27FC236}">
                <a16:creationId xmlns:a16="http://schemas.microsoft.com/office/drawing/2014/main" id="{1D956C9B-D6F9-C104-38FE-FDCFBF4B42AD}"/>
              </a:ext>
            </a:extLst>
          </p:cNvPr>
          <p:cNvGrpSpPr/>
          <p:nvPr/>
        </p:nvGrpSpPr>
        <p:grpSpPr>
          <a:xfrm>
            <a:off x="1310747" y="4010123"/>
            <a:ext cx="4611510" cy="333918"/>
            <a:chOff x="925687" y="5291091"/>
            <a:chExt cx="4611510" cy="333918"/>
          </a:xfrm>
        </p:grpSpPr>
        <p:grpSp>
          <p:nvGrpSpPr>
            <p:cNvPr id="73" name="Grupo 94">
              <a:extLst>
                <a:ext uri="{FF2B5EF4-FFF2-40B4-BE49-F238E27FC236}">
                  <a16:creationId xmlns:a16="http://schemas.microsoft.com/office/drawing/2014/main" id="{3374EF99-1D29-1A9D-EA10-3571B465796E}"/>
                </a:ext>
              </a:extLst>
            </p:cNvPr>
            <p:cNvGrpSpPr/>
            <p:nvPr/>
          </p:nvGrpSpPr>
          <p:grpSpPr>
            <a:xfrm>
              <a:off x="1824403" y="5291091"/>
              <a:ext cx="3712794" cy="333918"/>
              <a:chOff x="5211071" y="3776135"/>
              <a:chExt cx="3712794" cy="333918"/>
            </a:xfrm>
          </p:grpSpPr>
          <p:grpSp>
            <p:nvGrpSpPr>
              <p:cNvPr id="75" name="Grupo 95">
                <a:extLst>
                  <a:ext uri="{FF2B5EF4-FFF2-40B4-BE49-F238E27FC236}">
                    <a16:creationId xmlns:a16="http://schemas.microsoft.com/office/drawing/2014/main" id="{2EC3156C-1F81-BBAF-882E-F9580FC1CB78}"/>
                  </a:ext>
                </a:extLst>
              </p:cNvPr>
              <p:cNvGrpSpPr/>
              <p:nvPr/>
            </p:nvGrpSpPr>
            <p:grpSpPr>
              <a:xfrm>
                <a:off x="5211071" y="3798933"/>
                <a:ext cx="1657345" cy="311120"/>
                <a:chOff x="5211071" y="3798933"/>
                <a:chExt cx="1657345" cy="311120"/>
              </a:xfrm>
            </p:grpSpPr>
            <p:grpSp>
              <p:nvGrpSpPr>
                <p:cNvPr id="77" name="Группа 1467">
                  <a:extLst>
                    <a:ext uri="{FF2B5EF4-FFF2-40B4-BE49-F238E27FC236}">
                      <a16:creationId xmlns:a16="http://schemas.microsoft.com/office/drawing/2014/main" id="{10795E09-382A-C174-2EDF-DE6542453E67}"/>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125" name="Oval 1207">
                    <a:extLst>
                      <a:ext uri="{FF2B5EF4-FFF2-40B4-BE49-F238E27FC236}">
                        <a16:creationId xmlns:a16="http://schemas.microsoft.com/office/drawing/2014/main" id="{A7AE1537-D8A7-FB84-A06F-0C85E47F5251}"/>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6" name="Freeform 1208">
                    <a:extLst>
                      <a:ext uri="{FF2B5EF4-FFF2-40B4-BE49-F238E27FC236}">
                        <a16:creationId xmlns:a16="http://schemas.microsoft.com/office/drawing/2014/main" id="{BA8276CF-88D2-04EB-DDA9-3091F47E621B}"/>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78" name="Группа 1470">
                  <a:extLst>
                    <a:ext uri="{FF2B5EF4-FFF2-40B4-BE49-F238E27FC236}">
                      <a16:creationId xmlns:a16="http://schemas.microsoft.com/office/drawing/2014/main" id="{96DE34B6-9EE0-482F-4535-D138EAC43CF9}"/>
                    </a:ext>
                  </a:extLst>
                </p:cNvPr>
                <p:cNvGrpSpPr>
                  <a:grpSpLocks noChangeAspect="1"/>
                </p:cNvGrpSpPr>
                <p:nvPr/>
              </p:nvGrpSpPr>
              <p:grpSpPr bwMode="auto">
                <a:xfrm>
                  <a:off x="5659921" y="3798933"/>
                  <a:ext cx="309076" cy="309517"/>
                  <a:chOff x="4791075" y="1611313"/>
                  <a:chExt cx="1111250" cy="1112838"/>
                </a:xfrm>
                <a:effectLst>
                  <a:outerShdw blurRad="279400" dist="127000" dir="2700000" algn="tl" rotWithShape="0">
                    <a:prstClr val="black">
                      <a:alpha val="31000"/>
                    </a:prstClr>
                  </a:outerShdw>
                </a:effectLst>
              </p:grpSpPr>
              <p:sp>
                <p:nvSpPr>
                  <p:cNvPr id="122" name="Oval 1222">
                    <a:extLst>
                      <a:ext uri="{FF2B5EF4-FFF2-40B4-BE49-F238E27FC236}">
                        <a16:creationId xmlns:a16="http://schemas.microsoft.com/office/drawing/2014/main" id="{9A1A461F-1597-0B0F-7E27-E5CD77670DFD}"/>
                      </a:ext>
                    </a:extLst>
                  </p:cNvPr>
                  <p:cNvSpPr>
                    <a:spLocks noChangeArrowheads="1"/>
                  </p:cNvSpPr>
                  <p:nvPr/>
                </p:nvSpPr>
                <p:spPr bwMode="auto">
                  <a:xfrm>
                    <a:off x="4791075" y="1611313"/>
                    <a:ext cx="1111250"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3" name="Freeform 1223">
                    <a:extLst>
                      <a:ext uri="{FF2B5EF4-FFF2-40B4-BE49-F238E27FC236}">
                        <a16:creationId xmlns:a16="http://schemas.microsoft.com/office/drawing/2014/main" id="{758E68DB-321C-D5A6-FF34-078C7B54FCB4}"/>
                      </a:ext>
                    </a:extLst>
                  </p:cNvPr>
                  <p:cNvSpPr>
                    <a:spLocks/>
                  </p:cNvSpPr>
                  <p:nvPr/>
                </p:nvSpPr>
                <p:spPr bwMode="auto">
                  <a:xfrm>
                    <a:off x="4981575" y="1908175"/>
                    <a:ext cx="730250" cy="514350"/>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24" name="Freeform 1224">
                    <a:extLst>
                      <a:ext uri="{FF2B5EF4-FFF2-40B4-BE49-F238E27FC236}">
                        <a16:creationId xmlns:a16="http://schemas.microsoft.com/office/drawing/2014/main" id="{F5A2CBAC-4BBB-ED5E-008C-6A6EC8C583BC}"/>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79" name="Группа 1468">
                  <a:extLst>
                    <a:ext uri="{FF2B5EF4-FFF2-40B4-BE49-F238E27FC236}">
                      <a16:creationId xmlns:a16="http://schemas.microsoft.com/office/drawing/2014/main" id="{8CE0C2E0-9FC3-D5AE-AB34-35CB50867BD1}"/>
                    </a:ext>
                  </a:extLst>
                </p:cNvPr>
                <p:cNvGrpSpPr>
                  <a:grpSpLocks noChangeAspect="1"/>
                </p:cNvGrpSpPr>
                <p:nvPr/>
              </p:nvGrpSpPr>
              <p:grpSpPr bwMode="auto">
                <a:xfrm>
                  <a:off x="5211071" y="3799975"/>
                  <a:ext cx="308192" cy="309517"/>
                  <a:chOff x="1398588" y="3241675"/>
                  <a:chExt cx="1108075" cy="1112838"/>
                </a:xfrm>
                <a:effectLst>
                  <a:outerShdw blurRad="279400" dist="127000" dir="2700000" algn="tl" rotWithShape="0">
                    <a:prstClr val="black">
                      <a:alpha val="31000"/>
                    </a:prstClr>
                  </a:outerShdw>
                </a:effectLst>
              </p:grpSpPr>
              <p:sp>
                <p:nvSpPr>
                  <p:cNvPr id="120" name="Oval 1226">
                    <a:extLst>
                      <a:ext uri="{FF2B5EF4-FFF2-40B4-BE49-F238E27FC236}">
                        <a16:creationId xmlns:a16="http://schemas.microsoft.com/office/drawing/2014/main" id="{9EBAB008-9F41-7C4B-AE1C-1580A6D55CFB}"/>
                      </a:ext>
                    </a:extLst>
                  </p:cNvPr>
                  <p:cNvSpPr>
                    <a:spLocks noChangeArrowheads="1"/>
                  </p:cNvSpPr>
                  <p:nvPr/>
                </p:nvSpPr>
                <p:spPr bwMode="auto">
                  <a:xfrm>
                    <a:off x="1398588"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21" name="Freeform 1227">
                    <a:extLst>
                      <a:ext uri="{FF2B5EF4-FFF2-40B4-BE49-F238E27FC236}">
                        <a16:creationId xmlns:a16="http://schemas.microsoft.com/office/drawing/2014/main" id="{C9EF3862-E781-B3FE-BF69-D031588EDE01}"/>
                      </a:ext>
                    </a:extLst>
                  </p:cNvPr>
                  <p:cNvSpPr>
                    <a:spLocks noEditPoints="1"/>
                  </p:cNvSpPr>
                  <p:nvPr/>
                </p:nvSpPr>
                <p:spPr bwMode="auto">
                  <a:xfrm>
                    <a:off x="1611313" y="3519488"/>
                    <a:ext cx="681037" cy="557213"/>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80" name="Group 263">
                  <a:extLst>
                    <a:ext uri="{FF2B5EF4-FFF2-40B4-BE49-F238E27FC236}">
                      <a16:creationId xmlns:a16="http://schemas.microsoft.com/office/drawing/2014/main" id="{B8DF7F36-469E-2DCD-98EA-C9BCFE3526C9}"/>
                    </a:ext>
                  </a:extLst>
                </p:cNvPr>
                <p:cNvGrpSpPr>
                  <a:grpSpLocks noChangeAspect="1"/>
                </p:cNvGrpSpPr>
                <p:nvPr/>
              </p:nvGrpSpPr>
              <p:grpSpPr>
                <a:xfrm>
                  <a:off x="6110021" y="3800247"/>
                  <a:ext cx="309517" cy="309517"/>
                  <a:chOff x="1606550" y="2179638"/>
                  <a:chExt cx="1858963" cy="1858962"/>
                </a:xfrm>
              </p:grpSpPr>
              <p:sp>
                <p:nvSpPr>
                  <p:cNvPr id="97" name="Oval 445">
                    <a:extLst>
                      <a:ext uri="{FF2B5EF4-FFF2-40B4-BE49-F238E27FC236}">
                        <a16:creationId xmlns:a16="http://schemas.microsoft.com/office/drawing/2014/main" id="{8F8C7069-26A5-67E4-E07C-F6BA68C4FA9D}"/>
                      </a:ext>
                    </a:extLst>
                  </p:cNvPr>
                  <p:cNvSpPr>
                    <a:spLocks noChangeArrowheads="1"/>
                  </p:cNvSpPr>
                  <p:nvPr/>
                </p:nvSpPr>
                <p:spPr bwMode="auto">
                  <a:xfrm>
                    <a:off x="1606550" y="2179638"/>
                    <a:ext cx="1858963"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116" name="Group 265">
                    <a:extLst>
                      <a:ext uri="{FF2B5EF4-FFF2-40B4-BE49-F238E27FC236}">
                        <a16:creationId xmlns:a16="http://schemas.microsoft.com/office/drawing/2014/main" id="{6045DA80-DDBC-6267-D453-2C14AF891C53}"/>
                      </a:ext>
                    </a:extLst>
                  </p:cNvPr>
                  <p:cNvGrpSpPr/>
                  <p:nvPr/>
                </p:nvGrpSpPr>
                <p:grpSpPr>
                  <a:xfrm>
                    <a:off x="2027238" y="2597150"/>
                    <a:ext cx="1019175" cy="1023937"/>
                    <a:chOff x="2027238" y="2597150"/>
                    <a:chExt cx="1019175" cy="1023937"/>
                  </a:xfrm>
                </p:grpSpPr>
                <p:sp>
                  <p:nvSpPr>
                    <p:cNvPr id="117" name="Freeform 446">
                      <a:extLst>
                        <a:ext uri="{FF2B5EF4-FFF2-40B4-BE49-F238E27FC236}">
                          <a16:creationId xmlns:a16="http://schemas.microsoft.com/office/drawing/2014/main" id="{7F84961E-C258-5798-D8A4-E44265950B95}"/>
                        </a:ext>
                      </a:extLst>
                    </p:cNvPr>
                    <p:cNvSpPr>
                      <a:spLocks noEditPoints="1"/>
                    </p:cNvSpPr>
                    <p:nvPr/>
                  </p:nvSpPr>
                  <p:spPr bwMode="auto">
                    <a:xfrm>
                      <a:off x="2027238" y="2597150"/>
                      <a:ext cx="1019175"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18" name="Freeform 447">
                      <a:extLst>
                        <a:ext uri="{FF2B5EF4-FFF2-40B4-BE49-F238E27FC236}">
                          <a16:creationId xmlns:a16="http://schemas.microsoft.com/office/drawing/2014/main" id="{9AC1107F-A19A-762A-0A26-251DA073D3B2}"/>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19" name="Oval 448">
                      <a:extLst>
                        <a:ext uri="{FF2B5EF4-FFF2-40B4-BE49-F238E27FC236}">
                          <a16:creationId xmlns:a16="http://schemas.microsoft.com/office/drawing/2014/main" id="{2ADA682D-8C86-53F8-4AAE-65655C946709}"/>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76" name="CuadroTexto 97">
                <a:extLst>
                  <a:ext uri="{FF2B5EF4-FFF2-40B4-BE49-F238E27FC236}">
                    <a16:creationId xmlns:a16="http://schemas.microsoft.com/office/drawing/2014/main" id="{9F1A5D66-87C6-7AD9-8B32-4B223B41D5AC}"/>
                  </a:ext>
                </a:extLst>
              </p:cNvPr>
              <p:cNvSpPr txBox="1"/>
              <p:nvPr/>
            </p:nvSpPr>
            <p:spPr>
              <a:xfrm>
                <a:off x="6067776" y="3776135"/>
                <a:ext cx="2856089" cy="307777"/>
              </a:xfrm>
              <a:prstGeom prst="rect">
                <a:avLst/>
              </a:prstGeom>
              <a:noFill/>
            </p:spPr>
            <p:txBody>
              <a:bodyPr wrap="square" rtlCol="0">
                <a:spAutoFit/>
              </a:bodyPr>
              <a:lstStyle/>
              <a:p>
                <a:pPr algn="ct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74" name="CuadroTexto 114">
              <a:extLst>
                <a:ext uri="{FF2B5EF4-FFF2-40B4-BE49-F238E27FC236}">
                  <a16:creationId xmlns:a16="http://schemas.microsoft.com/office/drawing/2014/main" id="{3191342E-7929-1FCC-BD04-47E4FA21ED63}"/>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sp>
        <p:nvSpPr>
          <p:cNvPr id="25" name="Oval 24">
            <a:extLst>
              <a:ext uri="{FF2B5EF4-FFF2-40B4-BE49-F238E27FC236}">
                <a16:creationId xmlns:a16="http://schemas.microsoft.com/office/drawing/2014/main" id="{5958BB6C-EE9B-305F-B420-D55367C27C1C}"/>
              </a:ext>
            </a:extLst>
          </p:cNvPr>
          <p:cNvSpPr/>
          <p:nvPr/>
        </p:nvSpPr>
        <p:spPr>
          <a:xfrm>
            <a:off x="6351563" y="1078201"/>
            <a:ext cx="1416959" cy="14169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63B0BC1-E5EA-30B2-99B6-E770ED4CAB9B}"/>
              </a:ext>
            </a:extLst>
          </p:cNvPr>
          <p:cNvSpPr/>
          <p:nvPr/>
        </p:nvSpPr>
        <p:spPr>
          <a:xfrm>
            <a:off x="5538357" y="1822592"/>
            <a:ext cx="1755972" cy="1755972"/>
          </a:xfrm>
          <a:prstGeom prst="ellipse">
            <a:avLst/>
          </a:prstGeom>
          <a:solidFill>
            <a:schemeClr val="accent5">
              <a:alpha val="7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30D0B34B-C5C5-07B8-662B-D4058140AD0E}"/>
              </a:ext>
            </a:extLst>
          </p:cNvPr>
          <p:cNvSpPr/>
          <p:nvPr/>
        </p:nvSpPr>
        <p:spPr>
          <a:xfrm>
            <a:off x="6586771" y="2156821"/>
            <a:ext cx="1416959" cy="1416959"/>
          </a:xfrm>
          <a:prstGeom prst="ellipse">
            <a:avLst/>
          </a:prstGeom>
          <a:solidFill>
            <a:srgbClr val="7FD4D4">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upo 28">
            <a:extLst>
              <a:ext uri="{FF2B5EF4-FFF2-40B4-BE49-F238E27FC236}">
                <a16:creationId xmlns:a16="http://schemas.microsoft.com/office/drawing/2014/main" id="{7DB69803-37EB-CB90-5961-39B564EBFF85}"/>
              </a:ext>
            </a:extLst>
          </p:cNvPr>
          <p:cNvGrpSpPr/>
          <p:nvPr/>
        </p:nvGrpSpPr>
        <p:grpSpPr>
          <a:xfrm rot="5777909">
            <a:off x="3763904" y="1627008"/>
            <a:ext cx="762915" cy="773892"/>
            <a:chOff x="5096907" y="1110160"/>
            <a:chExt cx="762915" cy="773892"/>
          </a:xfrm>
        </p:grpSpPr>
        <p:sp>
          <p:nvSpPr>
            <p:cNvPr id="130" name="Freeform 6">
              <a:extLst>
                <a:ext uri="{FF2B5EF4-FFF2-40B4-BE49-F238E27FC236}">
                  <a16:creationId xmlns:a16="http://schemas.microsoft.com/office/drawing/2014/main" id="{7590462F-4548-1620-5990-B9EE1A98DB8F}"/>
                </a:ext>
              </a:extLst>
            </p:cNvPr>
            <p:cNvSpPr>
              <a:spLocks/>
            </p:cNvSpPr>
            <p:nvPr/>
          </p:nvSpPr>
          <p:spPr bwMode="auto">
            <a:xfrm>
              <a:off x="5096907" y="1305005"/>
              <a:ext cx="694307" cy="410273"/>
            </a:xfrm>
            <a:custGeom>
              <a:avLst/>
              <a:gdLst>
                <a:gd name="T0" fmla="*/ 170 w 214"/>
                <a:gd name="T1" fmla="*/ 101 h 126"/>
                <a:gd name="T2" fmla="*/ 70 w 214"/>
                <a:gd name="T3" fmla="*/ 84 h 126"/>
                <a:gd name="T4" fmla="*/ 52 w 214"/>
                <a:gd name="T5" fmla="*/ 15 h 126"/>
                <a:gd name="T6" fmla="*/ 74 w 214"/>
                <a:gd name="T7" fmla="*/ 7 h 126"/>
                <a:gd name="T8" fmla="*/ 214 w 214"/>
                <a:gd name="T9" fmla="*/ 102 h 126"/>
                <a:gd name="T10" fmla="*/ 170 w 214"/>
                <a:gd name="T11" fmla="*/ 101 h 126"/>
              </a:gdLst>
              <a:ahLst/>
              <a:cxnLst>
                <a:cxn ang="0">
                  <a:pos x="T0" y="T1"/>
                </a:cxn>
                <a:cxn ang="0">
                  <a:pos x="T2" y="T3"/>
                </a:cxn>
                <a:cxn ang="0">
                  <a:pos x="T4" y="T5"/>
                </a:cxn>
                <a:cxn ang="0">
                  <a:pos x="T6" y="T7"/>
                </a:cxn>
                <a:cxn ang="0">
                  <a:pos x="T8" y="T9"/>
                </a:cxn>
                <a:cxn ang="0">
                  <a:pos x="T10" y="T11"/>
                </a:cxn>
              </a:cxnLst>
              <a:rect l="0" t="0" r="r" b="b"/>
              <a:pathLst>
                <a:path w="214" h="126">
                  <a:moveTo>
                    <a:pt x="170" y="101"/>
                  </a:moveTo>
                  <a:cubicBezTo>
                    <a:pt x="170" y="101"/>
                    <a:pt x="146" y="81"/>
                    <a:pt x="70" y="84"/>
                  </a:cubicBezTo>
                  <a:cubicBezTo>
                    <a:pt x="50" y="85"/>
                    <a:pt x="0" y="50"/>
                    <a:pt x="52" y="15"/>
                  </a:cubicBezTo>
                  <a:cubicBezTo>
                    <a:pt x="59" y="11"/>
                    <a:pt x="66" y="8"/>
                    <a:pt x="74" y="7"/>
                  </a:cubicBezTo>
                  <a:cubicBezTo>
                    <a:pt x="132" y="0"/>
                    <a:pt x="203" y="23"/>
                    <a:pt x="214" y="102"/>
                  </a:cubicBezTo>
                  <a:cubicBezTo>
                    <a:pt x="214" y="122"/>
                    <a:pt x="193" y="126"/>
                    <a:pt x="170" y="101"/>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a:extLst>
                <a:ext uri="{FF2B5EF4-FFF2-40B4-BE49-F238E27FC236}">
                  <a16:creationId xmlns:a16="http://schemas.microsoft.com/office/drawing/2014/main" id="{0E5E2A00-6EFB-572E-20E5-383FCA692807}"/>
                </a:ext>
              </a:extLst>
            </p:cNvPr>
            <p:cNvSpPr>
              <a:spLocks/>
            </p:cNvSpPr>
            <p:nvPr/>
          </p:nvSpPr>
          <p:spPr bwMode="auto">
            <a:xfrm>
              <a:off x="5323311" y="1656275"/>
              <a:ext cx="358131" cy="227777"/>
            </a:xfrm>
            <a:custGeom>
              <a:avLst/>
              <a:gdLst>
                <a:gd name="T0" fmla="*/ 86 w 110"/>
                <a:gd name="T1" fmla="*/ 43 h 70"/>
                <a:gd name="T2" fmla="*/ 39 w 110"/>
                <a:gd name="T3" fmla="*/ 64 h 70"/>
                <a:gd name="T4" fmla="*/ 12 w 110"/>
                <a:gd name="T5" fmla="*/ 40 h 70"/>
                <a:gd name="T6" fmla="*/ 19 w 110"/>
                <a:gd name="T7" fmla="*/ 31 h 70"/>
                <a:gd name="T8" fmla="*/ 104 w 110"/>
                <a:gd name="T9" fmla="*/ 30 h 70"/>
                <a:gd name="T10" fmla="*/ 86 w 110"/>
                <a:gd name="T11" fmla="*/ 43 h 70"/>
              </a:gdLst>
              <a:ahLst/>
              <a:cxnLst>
                <a:cxn ang="0">
                  <a:pos x="T0" y="T1"/>
                </a:cxn>
                <a:cxn ang="0">
                  <a:pos x="T2" y="T3"/>
                </a:cxn>
                <a:cxn ang="0">
                  <a:pos x="T4" y="T5"/>
                </a:cxn>
                <a:cxn ang="0">
                  <a:pos x="T6" y="T7"/>
                </a:cxn>
                <a:cxn ang="0">
                  <a:pos x="T8" y="T9"/>
                </a:cxn>
                <a:cxn ang="0">
                  <a:pos x="T10" y="T11"/>
                </a:cxn>
              </a:cxnLst>
              <a:rect l="0" t="0" r="r" b="b"/>
              <a:pathLst>
                <a:path w="110" h="70">
                  <a:moveTo>
                    <a:pt x="86" y="43"/>
                  </a:moveTo>
                  <a:cubicBezTo>
                    <a:pt x="86" y="43"/>
                    <a:pt x="70" y="41"/>
                    <a:pt x="39" y="64"/>
                  </a:cubicBezTo>
                  <a:cubicBezTo>
                    <a:pt x="31" y="70"/>
                    <a:pt x="0" y="70"/>
                    <a:pt x="12" y="40"/>
                  </a:cubicBezTo>
                  <a:cubicBezTo>
                    <a:pt x="14" y="37"/>
                    <a:pt x="16" y="33"/>
                    <a:pt x="19" y="31"/>
                  </a:cubicBezTo>
                  <a:cubicBezTo>
                    <a:pt x="41" y="11"/>
                    <a:pt x="78" y="0"/>
                    <a:pt x="104" y="30"/>
                  </a:cubicBezTo>
                  <a:cubicBezTo>
                    <a:pt x="110" y="39"/>
                    <a:pt x="103" y="46"/>
                    <a:pt x="86" y="43"/>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4C4A177D-BCC6-0FA6-E668-48CFEC9032E4}"/>
                </a:ext>
              </a:extLst>
            </p:cNvPr>
            <p:cNvSpPr>
              <a:spLocks/>
            </p:cNvSpPr>
            <p:nvPr/>
          </p:nvSpPr>
          <p:spPr bwMode="auto">
            <a:xfrm>
              <a:off x="5674582" y="1110160"/>
              <a:ext cx="185240" cy="363619"/>
            </a:xfrm>
            <a:custGeom>
              <a:avLst/>
              <a:gdLst>
                <a:gd name="T0" fmla="*/ 47 w 57"/>
                <a:gd name="T1" fmla="*/ 89 h 112"/>
                <a:gd name="T2" fmla="*/ 47 w 57"/>
                <a:gd name="T3" fmla="*/ 38 h 112"/>
                <a:gd name="T4" fmla="*/ 14 w 57"/>
                <a:gd name="T5" fmla="*/ 23 h 112"/>
                <a:gd name="T6" fmla="*/ 9 w 57"/>
                <a:gd name="T7" fmla="*/ 33 h 112"/>
                <a:gd name="T8" fmla="*/ 44 w 57"/>
                <a:gd name="T9" fmla="*/ 111 h 112"/>
                <a:gd name="T10" fmla="*/ 47 w 57"/>
                <a:gd name="T11" fmla="*/ 89 h 112"/>
              </a:gdLst>
              <a:ahLst/>
              <a:cxnLst>
                <a:cxn ang="0">
                  <a:pos x="T0" y="T1"/>
                </a:cxn>
                <a:cxn ang="0">
                  <a:pos x="T2" y="T3"/>
                </a:cxn>
                <a:cxn ang="0">
                  <a:pos x="T4" y="T5"/>
                </a:cxn>
                <a:cxn ang="0">
                  <a:pos x="T6" y="T7"/>
                </a:cxn>
                <a:cxn ang="0">
                  <a:pos x="T8" y="T9"/>
                </a:cxn>
                <a:cxn ang="0">
                  <a:pos x="T10" y="T11"/>
                </a:cxn>
              </a:cxnLst>
              <a:rect l="0" t="0" r="r" b="b"/>
              <a:pathLst>
                <a:path w="57" h="112">
                  <a:moveTo>
                    <a:pt x="47" y="89"/>
                  </a:moveTo>
                  <a:cubicBezTo>
                    <a:pt x="47" y="89"/>
                    <a:pt x="39" y="75"/>
                    <a:pt x="47" y="38"/>
                  </a:cubicBezTo>
                  <a:cubicBezTo>
                    <a:pt x="49" y="28"/>
                    <a:pt x="36" y="0"/>
                    <a:pt x="14" y="23"/>
                  </a:cubicBezTo>
                  <a:cubicBezTo>
                    <a:pt x="12" y="26"/>
                    <a:pt x="10" y="29"/>
                    <a:pt x="9" y="33"/>
                  </a:cubicBezTo>
                  <a:cubicBezTo>
                    <a:pt x="0" y="61"/>
                    <a:pt x="5" y="99"/>
                    <a:pt x="44" y="111"/>
                  </a:cubicBezTo>
                  <a:cubicBezTo>
                    <a:pt x="54" y="112"/>
                    <a:pt x="57" y="103"/>
                    <a:pt x="47" y="89"/>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Donut 133">
            <a:extLst>
              <a:ext uri="{FF2B5EF4-FFF2-40B4-BE49-F238E27FC236}">
                <a16:creationId xmlns:a16="http://schemas.microsoft.com/office/drawing/2014/main" id="{E100AA27-F8B7-54D0-F28D-9B9BA33865ED}"/>
              </a:ext>
            </a:extLst>
          </p:cNvPr>
          <p:cNvSpPr/>
          <p:nvPr/>
        </p:nvSpPr>
        <p:spPr>
          <a:xfrm>
            <a:off x="1080335" y="705028"/>
            <a:ext cx="654964" cy="654964"/>
          </a:xfrm>
          <a:prstGeom prst="donut">
            <a:avLst>
              <a:gd name="adj" fmla="val 107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a:extLst>
              <a:ext uri="{FF2B5EF4-FFF2-40B4-BE49-F238E27FC236}">
                <a16:creationId xmlns:a16="http://schemas.microsoft.com/office/drawing/2014/main" id="{6A27A15D-BE36-0CC7-E2D4-0963D697A819}"/>
              </a:ext>
            </a:extLst>
          </p:cNvPr>
          <p:cNvSpPr/>
          <p:nvPr/>
        </p:nvSpPr>
        <p:spPr>
          <a:xfrm>
            <a:off x="290226" y="237479"/>
            <a:ext cx="1245292" cy="1245292"/>
          </a:xfrm>
          <a:prstGeom prst="donut">
            <a:avLst>
              <a:gd name="adj" fmla="val 107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AD5A40F0-9F78-DBFE-03E2-7F63632BDD44}"/>
              </a:ext>
            </a:extLst>
          </p:cNvPr>
          <p:cNvSpPr/>
          <p:nvPr/>
        </p:nvSpPr>
        <p:spPr>
          <a:xfrm>
            <a:off x="8547211" y="4629369"/>
            <a:ext cx="1618171" cy="1618171"/>
          </a:xfrm>
          <a:prstGeom prst="donut">
            <a:avLst>
              <a:gd name="adj" fmla="val 107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9EB46646-C128-8E66-7CD9-F058CEF7EA1D}"/>
              </a:ext>
            </a:extLst>
          </p:cNvPr>
          <p:cNvSpPr/>
          <p:nvPr/>
        </p:nvSpPr>
        <p:spPr>
          <a:xfrm>
            <a:off x="394267" y="4797817"/>
            <a:ext cx="738664" cy="7386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7A15A07-B713-97DD-88B2-869AD2CE7FC7}"/>
              </a:ext>
            </a:extLst>
          </p:cNvPr>
          <p:cNvSpPr/>
          <p:nvPr/>
        </p:nvSpPr>
        <p:spPr>
          <a:xfrm>
            <a:off x="692661" y="5112339"/>
            <a:ext cx="915392" cy="915392"/>
          </a:xfrm>
          <a:prstGeom prst="ellipse">
            <a:avLst/>
          </a:prstGeom>
          <a:solidFill>
            <a:schemeClr val="accent5">
              <a:alpha val="7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F7B6F2F-C785-7C6B-FC4F-022CE1D756FB}"/>
              </a:ext>
            </a:extLst>
          </p:cNvPr>
          <p:cNvSpPr/>
          <p:nvPr/>
        </p:nvSpPr>
        <p:spPr>
          <a:xfrm>
            <a:off x="864600" y="4743007"/>
            <a:ext cx="738664" cy="738664"/>
          </a:xfrm>
          <a:prstGeom prst="ellipse">
            <a:avLst/>
          </a:prstGeom>
          <a:solidFill>
            <a:srgbClr val="7FD4D4">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545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551C4-785E-19DA-A030-4085AB5FB4B0}"/>
              </a:ext>
            </a:extLst>
          </p:cNvPr>
          <p:cNvSpPr>
            <a:spLocks noGrp="1"/>
          </p:cNvSpPr>
          <p:nvPr>
            <p:ph type="sldNum" sz="quarter" idx="4"/>
          </p:nvPr>
        </p:nvSpPr>
        <p:spPr/>
        <p:txBody>
          <a:bodyPr/>
          <a:lstStyle/>
          <a:p>
            <a:fld id="{DD42754F-0B62-BB43-A2E4-46EE8B5A483D}" type="slidenum">
              <a:rPr lang="en-US" smtClean="0"/>
              <a:pPr/>
              <a:t>3</a:t>
            </a:fld>
            <a:endParaRPr lang="en-US" dirty="0"/>
          </a:p>
        </p:txBody>
      </p:sp>
      <p:sp>
        <p:nvSpPr>
          <p:cNvPr id="8" name="Text Placeholder 7">
            <a:extLst>
              <a:ext uri="{FF2B5EF4-FFF2-40B4-BE49-F238E27FC236}">
                <a16:creationId xmlns:a16="http://schemas.microsoft.com/office/drawing/2014/main" id="{4702D401-7D65-CA93-9061-A487368C8CE6}"/>
              </a:ext>
            </a:extLst>
          </p:cNvPr>
          <p:cNvSpPr>
            <a:spLocks noGrp="1"/>
          </p:cNvSpPr>
          <p:nvPr>
            <p:ph type="body" sz="quarter" idx="11"/>
          </p:nvPr>
        </p:nvSpPr>
        <p:spPr/>
        <p:txBody>
          <a:bodyPr/>
          <a:lstStyle/>
          <a:p>
            <a:r>
              <a:rPr lang="en-US" spc="-30" dirty="0">
                <a:latin typeface="Poppins" pitchFamily="2" charset="77"/>
                <a:cs typeface="Poppins" pitchFamily="2" charset="77"/>
              </a:rPr>
              <a:t>You can do whatever you want, go a impress your audience with an amazing presentation.</a:t>
            </a:r>
          </a:p>
          <a:p>
            <a:r>
              <a:rPr lang="en-US" spc="-30" dirty="0">
                <a:latin typeface="Poppins" pitchFamily="2" charset="77"/>
                <a:cs typeface="Poppins" pitchFamily="2" charset="77"/>
              </a:rPr>
              <a:t>You can do whatever you want, go a impress your audience with an amazing presentation.</a:t>
            </a:r>
          </a:p>
          <a:p>
            <a:endParaRPr lang="en-US" dirty="0"/>
          </a:p>
        </p:txBody>
      </p:sp>
      <p:sp>
        <p:nvSpPr>
          <p:cNvPr id="9" name="Text Placeholder 8">
            <a:extLst>
              <a:ext uri="{FF2B5EF4-FFF2-40B4-BE49-F238E27FC236}">
                <a16:creationId xmlns:a16="http://schemas.microsoft.com/office/drawing/2014/main" id="{F6CE376C-CEDB-DCAF-C3C2-E9A417D50FFD}"/>
              </a:ext>
            </a:extLst>
          </p:cNvPr>
          <p:cNvSpPr>
            <a:spLocks noGrp="1"/>
          </p:cNvSpPr>
          <p:nvPr>
            <p:ph type="body" sz="quarter" idx="14"/>
          </p:nvPr>
        </p:nvSpPr>
        <p:spPr/>
        <p:txBody>
          <a:bodyPr/>
          <a:lstStyle/>
          <a:p>
            <a:r>
              <a:rPr lang="en-US" dirty="0"/>
              <a:t>Subtitle</a:t>
            </a:r>
          </a:p>
        </p:txBody>
      </p:sp>
      <p:sp>
        <p:nvSpPr>
          <p:cNvPr id="4" name="Rectangle 3">
            <a:extLst>
              <a:ext uri="{FF2B5EF4-FFF2-40B4-BE49-F238E27FC236}">
                <a16:creationId xmlns:a16="http://schemas.microsoft.com/office/drawing/2014/main" id="{087A74B6-FB87-0077-D3B1-06D46972556F}"/>
              </a:ext>
            </a:extLst>
          </p:cNvPr>
          <p:cNvSpPr/>
          <p:nvPr/>
        </p:nvSpPr>
        <p:spPr>
          <a:xfrm>
            <a:off x="9276347" y="4174959"/>
            <a:ext cx="2915653" cy="2683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7A1655-743E-EF71-7033-714F450F773D}"/>
              </a:ext>
            </a:extLst>
          </p:cNvPr>
          <p:cNvSpPr/>
          <p:nvPr/>
        </p:nvSpPr>
        <p:spPr>
          <a:xfrm>
            <a:off x="0" y="2410354"/>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162B17-A59E-1C7B-233A-DC4A25FCEFD2}"/>
              </a:ext>
            </a:extLst>
          </p:cNvPr>
          <p:cNvSpPr txBox="1"/>
          <p:nvPr/>
        </p:nvSpPr>
        <p:spPr>
          <a:xfrm>
            <a:off x="648339" y="2380504"/>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
        <p:nvSpPr>
          <p:cNvPr id="10" name="Oval 9">
            <a:extLst>
              <a:ext uri="{FF2B5EF4-FFF2-40B4-BE49-F238E27FC236}">
                <a16:creationId xmlns:a16="http://schemas.microsoft.com/office/drawing/2014/main" id="{5FACAF4E-065A-C2B5-D5DE-5D3D3C032BE3}"/>
              </a:ext>
            </a:extLst>
          </p:cNvPr>
          <p:cNvSpPr/>
          <p:nvPr/>
        </p:nvSpPr>
        <p:spPr>
          <a:xfrm>
            <a:off x="10952568" y="4643951"/>
            <a:ext cx="938463" cy="9384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A2B582-09EF-D97A-34AC-3750AB454F23}"/>
              </a:ext>
            </a:extLst>
          </p:cNvPr>
          <p:cNvSpPr txBox="1"/>
          <p:nvPr/>
        </p:nvSpPr>
        <p:spPr>
          <a:xfrm>
            <a:off x="9629273" y="4845369"/>
            <a:ext cx="2562727" cy="1384995"/>
          </a:xfrm>
          <a:prstGeom prst="rect">
            <a:avLst/>
          </a:prstGeom>
          <a:noFill/>
        </p:spPr>
        <p:txBody>
          <a:bodyPr wrap="square" rtlCol="0">
            <a:spAutoFit/>
          </a:bodyPr>
          <a:lstStyle/>
          <a:p>
            <a:r>
              <a:rPr lang="en-US" sz="2800" dirty="0">
                <a:solidFill>
                  <a:schemeClr val="bg1"/>
                </a:solidFill>
                <a:latin typeface="Montserrat" pitchFamily="2" charset="77"/>
              </a:rPr>
              <a:t>Don’t </a:t>
            </a:r>
          </a:p>
          <a:p>
            <a:r>
              <a:rPr lang="en-US" sz="2800" dirty="0">
                <a:solidFill>
                  <a:schemeClr val="bg1"/>
                </a:solidFill>
                <a:latin typeface="Montserrat" pitchFamily="2" charset="77"/>
              </a:rPr>
              <a:t>stop </a:t>
            </a:r>
          </a:p>
          <a:p>
            <a:r>
              <a:rPr lang="en-US" sz="2800" dirty="0">
                <a:solidFill>
                  <a:schemeClr val="bg1"/>
                </a:solidFill>
                <a:latin typeface="Montserrat" pitchFamily="2" charset="77"/>
              </a:rPr>
              <a:t>studying  </a:t>
            </a:r>
          </a:p>
        </p:txBody>
      </p:sp>
      <p:sp>
        <p:nvSpPr>
          <p:cNvPr id="14" name="Picture Placeholder 13">
            <a:extLst>
              <a:ext uri="{FF2B5EF4-FFF2-40B4-BE49-F238E27FC236}">
                <a16:creationId xmlns:a16="http://schemas.microsoft.com/office/drawing/2014/main" id="{EB7CA2D7-9D5C-4DF2-501A-8252298778BE}"/>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13716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0C850-68BD-60B0-179B-02A7A73F5C34}"/>
              </a:ext>
            </a:extLst>
          </p:cNvPr>
          <p:cNvSpPr>
            <a:spLocks noGrp="1"/>
          </p:cNvSpPr>
          <p:nvPr>
            <p:ph type="sldNum" sz="quarter" idx="4"/>
          </p:nvPr>
        </p:nvSpPr>
        <p:spPr/>
        <p:txBody>
          <a:bodyPr/>
          <a:lstStyle/>
          <a:p>
            <a:fld id="{DD42754F-0B62-BB43-A2E4-46EE8B5A483D}" type="slidenum">
              <a:rPr lang="en-US" smtClean="0"/>
              <a:pPr/>
              <a:t>4</a:t>
            </a:fld>
            <a:endParaRPr lang="en-US" dirty="0"/>
          </a:p>
        </p:txBody>
      </p:sp>
      <p:grpSp>
        <p:nvGrpSpPr>
          <p:cNvPr id="107" name="Group 106">
            <a:extLst>
              <a:ext uri="{FF2B5EF4-FFF2-40B4-BE49-F238E27FC236}">
                <a16:creationId xmlns:a16="http://schemas.microsoft.com/office/drawing/2014/main" id="{36123F13-1221-4E01-50F7-1822B88D0C3A}"/>
              </a:ext>
            </a:extLst>
          </p:cNvPr>
          <p:cNvGrpSpPr/>
          <p:nvPr/>
        </p:nvGrpSpPr>
        <p:grpSpPr>
          <a:xfrm>
            <a:off x="4812821" y="1981928"/>
            <a:ext cx="3884168" cy="3958944"/>
            <a:chOff x="3538061" y="1413331"/>
            <a:chExt cx="4796338" cy="4888675"/>
          </a:xfrm>
          <a:solidFill>
            <a:schemeClr val="tx2">
              <a:alpha val="37859"/>
            </a:schemeClr>
          </a:solidFill>
        </p:grpSpPr>
        <p:grpSp>
          <p:nvGrpSpPr>
            <p:cNvPr id="108" name="Group 107">
              <a:extLst>
                <a:ext uri="{FF2B5EF4-FFF2-40B4-BE49-F238E27FC236}">
                  <a16:creationId xmlns:a16="http://schemas.microsoft.com/office/drawing/2014/main" id="{54A143B0-5FA9-751E-891D-020154F23269}"/>
                </a:ext>
              </a:extLst>
            </p:cNvPr>
            <p:cNvGrpSpPr/>
            <p:nvPr/>
          </p:nvGrpSpPr>
          <p:grpSpPr>
            <a:xfrm>
              <a:off x="5293927" y="1413331"/>
              <a:ext cx="2024049" cy="1568197"/>
              <a:chOff x="4861188" y="1860803"/>
              <a:chExt cx="2024049" cy="1568197"/>
            </a:xfrm>
            <a:grpFill/>
          </p:grpSpPr>
          <p:sp>
            <p:nvSpPr>
              <p:cNvPr id="129" name="Freeform 128">
                <a:extLst>
                  <a:ext uri="{FF2B5EF4-FFF2-40B4-BE49-F238E27FC236}">
                    <a16:creationId xmlns:a16="http://schemas.microsoft.com/office/drawing/2014/main" id="{0C833EA9-9CA1-2DB3-8835-53070A0F24E2}"/>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Triangle 129">
                <a:extLst>
                  <a:ext uri="{FF2B5EF4-FFF2-40B4-BE49-F238E27FC236}">
                    <a16:creationId xmlns:a16="http://schemas.microsoft.com/office/drawing/2014/main" id="{F48E5D04-BB7B-EC1A-4F7C-201E4E09B6FD}"/>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a:extLst>
                  <a:ext uri="{FF2B5EF4-FFF2-40B4-BE49-F238E27FC236}">
                    <a16:creationId xmlns:a16="http://schemas.microsoft.com/office/drawing/2014/main" id="{2B0B7686-CE97-91F1-69E6-099DB8153FDD}"/>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 name="Group 108">
              <a:extLst>
                <a:ext uri="{FF2B5EF4-FFF2-40B4-BE49-F238E27FC236}">
                  <a16:creationId xmlns:a16="http://schemas.microsoft.com/office/drawing/2014/main" id="{EE9A63CB-7B79-E285-8E3B-C9CBDDB33894}"/>
                </a:ext>
              </a:extLst>
            </p:cNvPr>
            <p:cNvGrpSpPr/>
            <p:nvPr/>
          </p:nvGrpSpPr>
          <p:grpSpPr>
            <a:xfrm rot="3600000">
              <a:off x="6538276" y="2591656"/>
              <a:ext cx="2024049" cy="1568197"/>
              <a:chOff x="4861188" y="1860803"/>
              <a:chExt cx="2024049" cy="1568197"/>
            </a:xfrm>
            <a:grpFill/>
          </p:grpSpPr>
          <p:sp>
            <p:nvSpPr>
              <p:cNvPr id="126" name="Freeform 125">
                <a:extLst>
                  <a:ext uri="{FF2B5EF4-FFF2-40B4-BE49-F238E27FC236}">
                    <a16:creationId xmlns:a16="http://schemas.microsoft.com/office/drawing/2014/main" id="{50E4F4DD-44C2-FEDE-0E6C-05A12202E496}"/>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Triangle 126">
                <a:extLst>
                  <a:ext uri="{FF2B5EF4-FFF2-40B4-BE49-F238E27FC236}">
                    <a16:creationId xmlns:a16="http://schemas.microsoft.com/office/drawing/2014/main" id="{1C5D6B4D-2B3E-5EA4-E601-328274AC1F02}"/>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a:extLst>
                  <a:ext uri="{FF2B5EF4-FFF2-40B4-BE49-F238E27FC236}">
                    <a16:creationId xmlns:a16="http://schemas.microsoft.com/office/drawing/2014/main" id="{67FF307C-AB65-9D45-CFB8-2E4B10F6AC59}"/>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solidFill>
                <a:schemeClr val="accent6">
                  <a:alpha val="35852"/>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0" name="Group 109">
              <a:extLst>
                <a:ext uri="{FF2B5EF4-FFF2-40B4-BE49-F238E27FC236}">
                  <a16:creationId xmlns:a16="http://schemas.microsoft.com/office/drawing/2014/main" id="{A5472B49-634A-8E34-CAAC-FA8781DC9558}"/>
                </a:ext>
              </a:extLst>
            </p:cNvPr>
            <p:cNvGrpSpPr/>
            <p:nvPr/>
          </p:nvGrpSpPr>
          <p:grpSpPr>
            <a:xfrm rot="7200000">
              <a:off x="6202188" y="4343949"/>
              <a:ext cx="2024049" cy="1568197"/>
              <a:chOff x="4861188" y="1860803"/>
              <a:chExt cx="2024049" cy="1568197"/>
            </a:xfrm>
            <a:grpFill/>
          </p:grpSpPr>
          <p:sp>
            <p:nvSpPr>
              <p:cNvPr id="123" name="Freeform 122">
                <a:extLst>
                  <a:ext uri="{FF2B5EF4-FFF2-40B4-BE49-F238E27FC236}">
                    <a16:creationId xmlns:a16="http://schemas.microsoft.com/office/drawing/2014/main" id="{00A17630-0F08-123E-6072-8245CE97B680}"/>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Triangle 123">
                <a:extLst>
                  <a:ext uri="{FF2B5EF4-FFF2-40B4-BE49-F238E27FC236}">
                    <a16:creationId xmlns:a16="http://schemas.microsoft.com/office/drawing/2014/main" id="{47F8B01A-05C8-4578-EEAD-AF3E129DE13F}"/>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a:extLst>
                  <a:ext uri="{FF2B5EF4-FFF2-40B4-BE49-F238E27FC236}">
                    <a16:creationId xmlns:a16="http://schemas.microsoft.com/office/drawing/2014/main" id="{9F607B2A-B289-782F-3D37-3BF1DD288F6B}"/>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solidFill>
                <a:schemeClr val="accent3">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1" name="Group 110">
              <a:extLst>
                <a:ext uri="{FF2B5EF4-FFF2-40B4-BE49-F238E27FC236}">
                  <a16:creationId xmlns:a16="http://schemas.microsoft.com/office/drawing/2014/main" id="{010A04E7-6E3D-C048-2A98-10DA2F390F63}"/>
                </a:ext>
              </a:extLst>
            </p:cNvPr>
            <p:cNvGrpSpPr/>
            <p:nvPr/>
          </p:nvGrpSpPr>
          <p:grpSpPr>
            <a:xfrm rot="10800000">
              <a:off x="4567627" y="4733809"/>
              <a:ext cx="2024049" cy="1568197"/>
              <a:chOff x="4861188" y="1860803"/>
              <a:chExt cx="2024049" cy="1568197"/>
            </a:xfrm>
            <a:grpFill/>
          </p:grpSpPr>
          <p:sp>
            <p:nvSpPr>
              <p:cNvPr id="120" name="Freeform 119">
                <a:extLst>
                  <a:ext uri="{FF2B5EF4-FFF2-40B4-BE49-F238E27FC236}">
                    <a16:creationId xmlns:a16="http://schemas.microsoft.com/office/drawing/2014/main" id="{9C357180-96A7-B47E-4CB2-3DBF7C1FC53E}"/>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Triangle 120">
                <a:extLst>
                  <a:ext uri="{FF2B5EF4-FFF2-40B4-BE49-F238E27FC236}">
                    <a16:creationId xmlns:a16="http://schemas.microsoft.com/office/drawing/2014/main" id="{64F0118D-49BC-221F-DC1B-DD2EAFA0F1CD}"/>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a:extLst>
                  <a:ext uri="{FF2B5EF4-FFF2-40B4-BE49-F238E27FC236}">
                    <a16:creationId xmlns:a16="http://schemas.microsoft.com/office/drawing/2014/main" id="{7D770DF2-B6C3-BD9C-48FC-26F92B876232}"/>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solidFill>
                <a:schemeClr val="accent5">
                  <a:alpha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 name="Group 111">
              <a:extLst>
                <a:ext uri="{FF2B5EF4-FFF2-40B4-BE49-F238E27FC236}">
                  <a16:creationId xmlns:a16="http://schemas.microsoft.com/office/drawing/2014/main" id="{B38B65C3-C02F-DC75-750B-C81AE8227A35}"/>
                </a:ext>
              </a:extLst>
            </p:cNvPr>
            <p:cNvGrpSpPr/>
            <p:nvPr/>
          </p:nvGrpSpPr>
          <p:grpSpPr>
            <a:xfrm rot="14400000">
              <a:off x="3310135" y="3568732"/>
              <a:ext cx="2024049" cy="1568197"/>
              <a:chOff x="4861188" y="1860803"/>
              <a:chExt cx="2024049" cy="1568197"/>
            </a:xfrm>
            <a:grpFill/>
          </p:grpSpPr>
          <p:sp>
            <p:nvSpPr>
              <p:cNvPr id="117" name="Freeform 116">
                <a:extLst>
                  <a:ext uri="{FF2B5EF4-FFF2-40B4-BE49-F238E27FC236}">
                    <a16:creationId xmlns:a16="http://schemas.microsoft.com/office/drawing/2014/main" id="{1EF94E2D-286F-EC52-D3B2-2FD180762906}"/>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riangle 117">
                <a:extLst>
                  <a:ext uri="{FF2B5EF4-FFF2-40B4-BE49-F238E27FC236}">
                    <a16:creationId xmlns:a16="http://schemas.microsoft.com/office/drawing/2014/main" id="{D2520C96-4C3C-55E1-D220-B2645D96DC78}"/>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a:extLst>
                  <a:ext uri="{FF2B5EF4-FFF2-40B4-BE49-F238E27FC236}">
                    <a16:creationId xmlns:a16="http://schemas.microsoft.com/office/drawing/2014/main" id="{1D820BE3-DCB5-E774-CDCC-561DF84F7C4D}"/>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solidFill>
                <a:schemeClr val="accent6">
                  <a:lumMod val="75000"/>
                  <a:alpha val="35828"/>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 name="Group 112">
              <a:extLst>
                <a:ext uri="{FF2B5EF4-FFF2-40B4-BE49-F238E27FC236}">
                  <a16:creationId xmlns:a16="http://schemas.microsoft.com/office/drawing/2014/main" id="{2F08D447-DE98-6215-0C64-5A5FCFDA5B44}"/>
                </a:ext>
              </a:extLst>
            </p:cNvPr>
            <p:cNvGrpSpPr/>
            <p:nvPr/>
          </p:nvGrpSpPr>
          <p:grpSpPr>
            <a:xfrm rot="18000000">
              <a:off x="3665339" y="1915062"/>
              <a:ext cx="2024049" cy="1568197"/>
              <a:chOff x="4861188" y="1860803"/>
              <a:chExt cx="2024049" cy="1568197"/>
            </a:xfrm>
            <a:grpFill/>
          </p:grpSpPr>
          <p:sp>
            <p:nvSpPr>
              <p:cNvPr id="114" name="Freeform 113">
                <a:extLst>
                  <a:ext uri="{FF2B5EF4-FFF2-40B4-BE49-F238E27FC236}">
                    <a16:creationId xmlns:a16="http://schemas.microsoft.com/office/drawing/2014/main" id="{6A509672-D9FC-C367-2A4C-5A464E37F8ED}"/>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Triangle 114">
                <a:extLst>
                  <a:ext uri="{FF2B5EF4-FFF2-40B4-BE49-F238E27FC236}">
                    <a16:creationId xmlns:a16="http://schemas.microsoft.com/office/drawing/2014/main" id="{AD0E23BC-14FC-0AD7-92D9-5B6C5B69A7A4}"/>
                  </a:ext>
                </a:extLst>
              </p:cNvPr>
              <p:cNvSpPr/>
              <p:nvPr/>
            </p:nvSpPr>
            <p:spPr>
              <a:xfrm rot="5400000">
                <a:off x="6159302" y="2308817"/>
                <a:ext cx="779707" cy="6721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a:extLst>
                  <a:ext uri="{FF2B5EF4-FFF2-40B4-BE49-F238E27FC236}">
                    <a16:creationId xmlns:a16="http://schemas.microsoft.com/office/drawing/2014/main" id="{6BD369D8-0AB9-EAC2-D668-EC8476E4BF24}"/>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solidFill>
                <a:schemeClr val="accent4">
                  <a:lumMod val="75000"/>
                  <a:alpha val="48063"/>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06" name="Group 105">
            <a:extLst>
              <a:ext uri="{FF2B5EF4-FFF2-40B4-BE49-F238E27FC236}">
                <a16:creationId xmlns:a16="http://schemas.microsoft.com/office/drawing/2014/main" id="{83EDE030-AA1C-A752-87FC-C5F5F77AEEE0}"/>
              </a:ext>
            </a:extLst>
          </p:cNvPr>
          <p:cNvGrpSpPr/>
          <p:nvPr/>
        </p:nvGrpSpPr>
        <p:grpSpPr>
          <a:xfrm>
            <a:off x="4356736" y="1517063"/>
            <a:ext cx="4796338" cy="4888675"/>
            <a:chOff x="3538061" y="1413331"/>
            <a:chExt cx="4796338" cy="4888675"/>
          </a:xfrm>
        </p:grpSpPr>
        <p:grpSp>
          <p:nvGrpSpPr>
            <p:cNvPr id="48" name="Group 47">
              <a:extLst>
                <a:ext uri="{FF2B5EF4-FFF2-40B4-BE49-F238E27FC236}">
                  <a16:creationId xmlns:a16="http://schemas.microsoft.com/office/drawing/2014/main" id="{94EA0929-7C95-72EC-DCDB-9A0BD118A6DF}"/>
                </a:ext>
              </a:extLst>
            </p:cNvPr>
            <p:cNvGrpSpPr/>
            <p:nvPr/>
          </p:nvGrpSpPr>
          <p:grpSpPr>
            <a:xfrm>
              <a:off x="5293927" y="1413331"/>
              <a:ext cx="2024049" cy="1568197"/>
              <a:chOff x="4861188" y="1860803"/>
              <a:chExt cx="2024049" cy="1568197"/>
            </a:xfrm>
          </p:grpSpPr>
          <p:sp>
            <p:nvSpPr>
              <p:cNvPr id="43" name="Freeform 42">
                <a:extLst>
                  <a:ext uri="{FF2B5EF4-FFF2-40B4-BE49-F238E27FC236}">
                    <a16:creationId xmlns:a16="http://schemas.microsoft.com/office/drawing/2014/main" id="{1E027074-8761-8BE6-5714-5D6D9A762014}"/>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riangle 43">
                <a:extLst>
                  <a:ext uri="{FF2B5EF4-FFF2-40B4-BE49-F238E27FC236}">
                    <a16:creationId xmlns:a16="http://schemas.microsoft.com/office/drawing/2014/main" id="{287526FF-579A-FD32-F047-E20D5B9DAEC6}"/>
                  </a:ext>
                </a:extLst>
              </p:cNvPr>
              <p:cNvSpPr/>
              <p:nvPr/>
            </p:nvSpPr>
            <p:spPr>
              <a:xfrm rot="5400000">
                <a:off x="6159302" y="2308817"/>
                <a:ext cx="779707" cy="67216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CCDD8875-E48A-5844-3BB1-3242B2CB0FDE}"/>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EAFB155E-97EB-517C-844B-1081799A2D54}"/>
                </a:ext>
              </a:extLst>
            </p:cNvPr>
            <p:cNvGrpSpPr/>
            <p:nvPr/>
          </p:nvGrpSpPr>
          <p:grpSpPr>
            <a:xfrm rot="3600000">
              <a:off x="6538276" y="2591656"/>
              <a:ext cx="2024049" cy="1568197"/>
              <a:chOff x="4861188" y="1860803"/>
              <a:chExt cx="2024049" cy="1568197"/>
            </a:xfrm>
          </p:grpSpPr>
          <p:sp>
            <p:nvSpPr>
              <p:cNvPr id="50" name="Freeform 49">
                <a:extLst>
                  <a:ext uri="{FF2B5EF4-FFF2-40B4-BE49-F238E27FC236}">
                    <a16:creationId xmlns:a16="http://schemas.microsoft.com/office/drawing/2014/main" id="{01683C8E-0D37-DB6D-C423-4DD2FF17E0AB}"/>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riangle 50">
                <a:extLst>
                  <a:ext uri="{FF2B5EF4-FFF2-40B4-BE49-F238E27FC236}">
                    <a16:creationId xmlns:a16="http://schemas.microsoft.com/office/drawing/2014/main" id="{C0885AAD-DB1B-026C-F3E2-67A7CE813056}"/>
                  </a:ext>
                </a:extLst>
              </p:cNvPr>
              <p:cNvSpPr/>
              <p:nvPr/>
            </p:nvSpPr>
            <p:spPr>
              <a:xfrm rot="5400000">
                <a:off x="6159302" y="2308817"/>
                <a:ext cx="779707" cy="6721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FBCC09FE-99EC-B096-6E30-4AD71E5B9F99}"/>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1E48F832-3055-665A-50D4-571B2D346CD5}"/>
                </a:ext>
              </a:extLst>
            </p:cNvPr>
            <p:cNvGrpSpPr/>
            <p:nvPr/>
          </p:nvGrpSpPr>
          <p:grpSpPr>
            <a:xfrm rot="7200000">
              <a:off x="6202188" y="4343949"/>
              <a:ext cx="2024049" cy="1568197"/>
              <a:chOff x="4861188" y="1860803"/>
              <a:chExt cx="2024049" cy="1568197"/>
            </a:xfrm>
          </p:grpSpPr>
          <p:sp>
            <p:nvSpPr>
              <p:cNvPr id="66" name="Freeform 65">
                <a:extLst>
                  <a:ext uri="{FF2B5EF4-FFF2-40B4-BE49-F238E27FC236}">
                    <a16:creationId xmlns:a16="http://schemas.microsoft.com/office/drawing/2014/main" id="{DF820516-CF9D-868B-858A-7A22B80043BD}"/>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Triangle 66">
                <a:extLst>
                  <a:ext uri="{FF2B5EF4-FFF2-40B4-BE49-F238E27FC236}">
                    <a16:creationId xmlns:a16="http://schemas.microsoft.com/office/drawing/2014/main" id="{30D0F2DF-4C75-B2C9-6756-6C5BBB42226F}"/>
                  </a:ext>
                </a:extLst>
              </p:cNvPr>
              <p:cNvSpPr/>
              <p:nvPr/>
            </p:nvSpPr>
            <p:spPr>
              <a:xfrm rot="5400000">
                <a:off x="6159302" y="2308817"/>
                <a:ext cx="779707" cy="67216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699985F5-78D1-63D5-9EB0-FC7AB543A801}"/>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7C5459F7-9D8E-B4DB-FFEE-89F3D0CF4E42}"/>
                </a:ext>
              </a:extLst>
            </p:cNvPr>
            <p:cNvGrpSpPr/>
            <p:nvPr/>
          </p:nvGrpSpPr>
          <p:grpSpPr>
            <a:xfrm rot="10800000">
              <a:off x="4567627" y="4733809"/>
              <a:ext cx="2024049" cy="1568197"/>
              <a:chOff x="4861188" y="1860803"/>
              <a:chExt cx="2024049" cy="1568197"/>
            </a:xfrm>
          </p:grpSpPr>
          <p:sp>
            <p:nvSpPr>
              <p:cNvPr id="70" name="Freeform 69">
                <a:extLst>
                  <a:ext uri="{FF2B5EF4-FFF2-40B4-BE49-F238E27FC236}">
                    <a16:creationId xmlns:a16="http://schemas.microsoft.com/office/drawing/2014/main" id="{3C866C43-3065-E20F-69DB-5CE5D1E3A3B6}"/>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Triangle 70">
                <a:extLst>
                  <a:ext uri="{FF2B5EF4-FFF2-40B4-BE49-F238E27FC236}">
                    <a16:creationId xmlns:a16="http://schemas.microsoft.com/office/drawing/2014/main" id="{D76EBD96-7FAD-F528-EA85-0DCA7DA04771}"/>
                  </a:ext>
                </a:extLst>
              </p:cNvPr>
              <p:cNvSpPr/>
              <p:nvPr/>
            </p:nvSpPr>
            <p:spPr>
              <a:xfrm rot="5400000">
                <a:off x="6159302" y="2308817"/>
                <a:ext cx="779707" cy="67216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CC935470-0DD9-78A8-229F-ED875E8D630F}"/>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B59224A5-2996-DDC9-E9F6-59C73C05845A}"/>
                </a:ext>
              </a:extLst>
            </p:cNvPr>
            <p:cNvGrpSpPr/>
            <p:nvPr/>
          </p:nvGrpSpPr>
          <p:grpSpPr>
            <a:xfrm rot="14400000">
              <a:off x="3310135" y="3568732"/>
              <a:ext cx="2024049" cy="1568197"/>
              <a:chOff x="4861188" y="1860803"/>
              <a:chExt cx="2024049" cy="1568197"/>
            </a:xfrm>
          </p:grpSpPr>
          <p:sp>
            <p:nvSpPr>
              <p:cNvPr id="74" name="Freeform 73">
                <a:extLst>
                  <a:ext uri="{FF2B5EF4-FFF2-40B4-BE49-F238E27FC236}">
                    <a16:creationId xmlns:a16="http://schemas.microsoft.com/office/drawing/2014/main" id="{524259DC-DEEB-EF26-1B14-2AE749B38C21}"/>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Triangle 74">
                <a:extLst>
                  <a:ext uri="{FF2B5EF4-FFF2-40B4-BE49-F238E27FC236}">
                    <a16:creationId xmlns:a16="http://schemas.microsoft.com/office/drawing/2014/main" id="{44046D75-C817-E665-6A30-38A37645833B}"/>
                  </a:ext>
                </a:extLst>
              </p:cNvPr>
              <p:cNvSpPr/>
              <p:nvPr/>
            </p:nvSpPr>
            <p:spPr>
              <a:xfrm rot="5400000">
                <a:off x="6159302" y="2308817"/>
                <a:ext cx="779707" cy="6721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AB0B8883-A414-A44E-CCBA-8A19D3B033BD}"/>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 name="Group 76">
              <a:extLst>
                <a:ext uri="{FF2B5EF4-FFF2-40B4-BE49-F238E27FC236}">
                  <a16:creationId xmlns:a16="http://schemas.microsoft.com/office/drawing/2014/main" id="{6979A62E-A56D-872F-7A9F-047A9EA76298}"/>
                </a:ext>
              </a:extLst>
            </p:cNvPr>
            <p:cNvGrpSpPr/>
            <p:nvPr/>
          </p:nvGrpSpPr>
          <p:grpSpPr>
            <a:xfrm rot="18000000">
              <a:off x="3665339" y="1915062"/>
              <a:ext cx="2024049" cy="1568197"/>
              <a:chOff x="4861188" y="1860803"/>
              <a:chExt cx="2024049" cy="1568197"/>
            </a:xfrm>
          </p:grpSpPr>
          <p:sp>
            <p:nvSpPr>
              <p:cNvPr id="78" name="Freeform 77">
                <a:extLst>
                  <a:ext uri="{FF2B5EF4-FFF2-40B4-BE49-F238E27FC236}">
                    <a16:creationId xmlns:a16="http://schemas.microsoft.com/office/drawing/2014/main" id="{AA1499FA-AEEA-B3DD-0045-D1E43337732F}"/>
                  </a:ext>
                </a:extLst>
              </p:cNvPr>
              <p:cNvSpPr/>
              <p:nvPr/>
            </p:nvSpPr>
            <p:spPr>
              <a:xfrm rot="16200000">
                <a:off x="4753037" y="1968962"/>
                <a:ext cx="1568189" cy="1351887"/>
              </a:xfrm>
              <a:custGeom>
                <a:avLst/>
                <a:gdLst>
                  <a:gd name="connsiteX0" fmla="*/ 904009 w 3616036"/>
                  <a:gd name="connsiteY0" fmla="*/ 0 h 3117272"/>
                  <a:gd name="connsiteX1" fmla="*/ 2712027 w 3616036"/>
                  <a:gd name="connsiteY1" fmla="*/ 0 h 3117272"/>
                  <a:gd name="connsiteX2" fmla="*/ 3616036 w 3616036"/>
                  <a:gd name="connsiteY2" fmla="*/ 1558636 h 3117272"/>
                  <a:gd name="connsiteX3" fmla="*/ 2712027 w 3616036"/>
                  <a:gd name="connsiteY3" fmla="*/ 3117272 h 3117272"/>
                  <a:gd name="connsiteX4" fmla="*/ 904009 w 3616036"/>
                  <a:gd name="connsiteY4" fmla="*/ 3117272 h 3117272"/>
                  <a:gd name="connsiteX5" fmla="*/ 0 w 3616036"/>
                  <a:gd name="connsiteY5" fmla="*/ 1558636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3117272">
                    <a:moveTo>
                      <a:pt x="904009" y="0"/>
                    </a:moveTo>
                    <a:lnTo>
                      <a:pt x="2712027" y="0"/>
                    </a:lnTo>
                    <a:lnTo>
                      <a:pt x="3616036" y="1558636"/>
                    </a:lnTo>
                    <a:lnTo>
                      <a:pt x="2712027" y="3117272"/>
                    </a:lnTo>
                    <a:lnTo>
                      <a:pt x="904009" y="3117272"/>
                    </a:lnTo>
                    <a:lnTo>
                      <a:pt x="0" y="155863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Triangle 78">
                <a:extLst>
                  <a:ext uri="{FF2B5EF4-FFF2-40B4-BE49-F238E27FC236}">
                    <a16:creationId xmlns:a16="http://schemas.microsoft.com/office/drawing/2014/main" id="{16715D90-786F-3684-2F3E-91A49B29A89A}"/>
                  </a:ext>
                </a:extLst>
              </p:cNvPr>
              <p:cNvSpPr/>
              <p:nvPr/>
            </p:nvSpPr>
            <p:spPr>
              <a:xfrm rot="5400000">
                <a:off x="6159302" y="2308817"/>
                <a:ext cx="779707" cy="67216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FDC2DA3D-1CEF-92B0-18D5-E84C3ABF3780}"/>
                  </a:ext>
                </a:extLst>
              </p:cNvPr>
              <p:cNvSpPr/>
              <p:nvPr/>
            </p:nvSpPr>
            <p:spPr>
              <a:xfrm rot="16200000">
                <a:off x="5089118" y="1632873"/>
                <a:ext cx="1568189" cy="2024049"/>
              </a:xfrm>
              <a:custGeom>
                <a:avLst/>
                <a:gdLst>
                  <a:gd name="connsiteX0" fmla="*/ 1568189 w 1568189"/>
                  <a:gd name="connsiteY0" fmla="*/ 675944 h 2024049"/>
                  <a:gd name="connsiteX1" fmla="*/ 1176142 w 1568189"/>
                  <a:gd name="connsiteY1" fmla="*/ 1351887 h 2024049"/>
                  <a:gd name="connsiteX2" fmla="*/ 1173955 w 1568189"/>
                  <a:gd name="connsiteY2" fmla="*/ 1351887 h 2024049"/>
                  <a:gd name="connsiteX3" fmla="*/ 784102 w 1568189"/>
                  <a:gd name="connsiteY3" fmla="*/ 2024049 h 2024049"/>
                  <a:gd name="connsiteX4" fmla="*/ 394249 w 1568189"/>
                  <a:gd name="connsiteY4" fmla="*/ 1351887 h 2024049"/>
                  <a:gd name="connsiteX5" fmla="*/ 392047 w 1568189"/>
                  <a:gd name="connsiteY5" fmla="*/ 1351887 h 2024049"/>
                  <a:gd name="connsiteX6" fmla="*/ 0 w 1568189"/>
                  <a:gd name="connsiteY6" fmla="*/ 675944 h 2024049"/>
                  <a:gd name="connsiteX7" fmla="*/ 392047 w 1568189"/>
                  <a:gd name="connsiteY7" fmla="*/ 0 h 2024049"/>
                  <a:gd name="connsiteX8" fmla="*/ 1176142 w 1568189"/>
                  <a:gd name="connsiteY8" fmla="*/ 0 h 20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89" h="2024049">
                    <a:moveTo>
                      <a:pt x="1568189" y="675944"/>
                    </a:moveTo>
                    <a:lnTo>
                      <a:pt x="1176142" y="1351887"/>
                    </a:lnTo>
                    <a:lnTo>
                      <a:pt x="1173955" y="1351887"/>
                    </a:lnTo>
                    <a:lnTo>
                      <a:pt x="784102" y="2024049"/>
                    </a:lnTo>
                    <a:lnTo>
                      <a:pt x="394249" y="1351887"/>
                    </a:lnTo>
                    <a:lnTo>
                      <a:pt x="392047" y="1351887"/>
                    </a:lnTo>
                    <a:lnTo>
                      <a:pt x="0" y="675944"/>
                    </a:lnTo>
                    <a:lnTo>
                      <a:pt x="392047" y="0"/>
                    </a:lnTo>
                    <a:lnTo>
                      <a:pt x="1176142" y="0"/>
                    </a:lnTo>
                    <a:close/>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38" name="TextBox 137">
            <a:extLst>
              <a:ext uri="{FF2B5EF4-FFF2-40B4-BE49-F238E27FC236}">
                <a16:creationId xmlns:a16="http://schemas.microsoft.com/office/drawing/2014/main" id="{A14103C1-4122-BD5A-A983-009953F839D9}"/>
              </a:ext>
            </a:extLst>
          </p:cNvPr>
          <p:cNvSpPr txBox="1"/>
          <p:nvPr/>
        </p:nvSpPr>
        <p:spPr>
          <a:xfrm>
            <a:off x="6171830" y="2074898"/>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01</a:t>
            </a:r>
          </a:p>
        </p:txBody>
      </p:sp>
      <p:sp>
        <p:nvSpPr>
          <p:cNvPr id="139" name="TextBox 138">
            <a:extLst>
              <a:ext uri="{FF2B5EF4-FFF2-40B4-BE49-F238E27FC236}">
                <a16:creationId xmlns:a16="http://schemas.microsoft.com/office/drawing/2014/main" id="{0E367337-D059-ECD2-1F38-CDD53D62A957}"/>
              </a:ext>
            </a:extLst>
          </p:cNvPr>
          <p:cNvSpPr txBox="1"/>
          <p:nvPr/>
        </p:nvSpPr>
        <p:spPr>
          <a:xfrm>
            <a:off x="7598276" y="3125751"/>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02</a:t>
            </a:r>
          </a:p>
        </p:txBody>
      </p:sp>
      <p:sp>
        <p:nvSpPr>
          <p:cNvPr id="140" name="TextBox 139">
            <a:extLst>
              <a:ext uri="{FF2B5EF4-FFF2-40B4-BE49-F238E27FC236}">
                <a16:creationId xmlns:a16="http://schemas.microsoft.com/office/drawing/2014/main" id="{77F1AB3A-ADFE-B932-DD13-37BAD100A31B}"/>
              </a:ext>
            </a:extLst>
          </p:cNvPr>
          <p:cNvSpPr txBox="1"/>
          <p:nvPr/>
        </p:nvSpPr>
        <p:spPr>
          <a:xfrm>
            <a:off x="7434764" y="4929033"/>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03</a:t>
            </a:r>
          </a:p>
        </p:txBody>
      </p:sp>
      <p:sp>
        <p:nvSpPr>
          <p:cNvPr id="141" name="TextBox 140">
            <a:extLst>
              <a:ext uri="{FF2B5EF4-FFF2-40B4-BE49-F238E27FC236}">
                <a16:creationId xmlns:a16="http://schemas.microsoft.com/office/drawing/2014/main" id="{016ED7BF-AA33-C640-469D-91C85D28BA1A}"/>
              </a:ext>
            </a:extLst>
          </p:cNvPr>
          <p:cNvSpPr txBox="1"/>
          <p:nvPr/>
        </p:nvSpPr>
        <p:spPr>
          <a:xfrm>
            <a:off x="5935586" y="5537530"/>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04</a:t>
            </a:r>
          </a:p>
        </p:txBody>
      </p:sp>
      <p:sp>
        <p:nvSpPr>
          <p:cNvPr id="142" name="TextBox 141">
            <a:extLst>
              <a:ext uri="{FF2B5EF4-FFF2-40B4-BE49-F238E27FC236}">
                <a16:creationId xmlns:a16="http://schemas.microsoft.com/office/drawing/2014/main" id="{F46ABA68-DFE3-5EE4-3914-E1CE6BE1CD06}"/>
              </a:ext>
            </a:extLst>
          </p:cNvPr>
          <p:cNvSpPr txBox="1"/>
          <p:nvPr/>
        </p:nvSpPr>
        <p:spPr>
          <a:xfrm>
            <a:off x="4600203" y="4578705"/>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05</a:t>
            </a:r>
          </a:p>
        </p:txBody>
      </p:sp>
      <p:sp>
        <p:nvSpPr>
          <p:cNvPr id="143" name="TextBox 142">
            <a:extLst>
              <a:ext uri="{FF2B5EF4-FFF2-40B4-BE49-F238E27FC236}">
                <a16:creationId xmlns:a16="http://schemas.microsoft.com/office/drawing/2014/main" id="{E4010FA3-4AA8-EFAC-04C9-9CD83714C983}"/>
              </a:ext>
            </a:extLst>
          </p:cNvPr>
          <p:cNvSpPr txBox="1"/>
          <p:nvPr/>
        </p:nvSpPr>
        <p:spPr>
          <a:xfrm>
            <a:off x="4704692" y="3022551"/>
            <a:ext cx="1414813" cy="584775"/>
          </a:xfrm>
          <a:prstGeom prst="rect">
            <a:avLst/>
          </a:prstGeom>
          <a:noFill/>
        </p:spPr>
        <p:txBody>
          <a:bodyPr wrap="square" rtlCol="0">
            <a:spAutoFit/>
          </a:bodyPr>
          <a:lstStyle/>
          <a:p>
            <a:pPr algn="ctr"/>
            <a:r>
              <a:rPr lang="en-US" sz="3200" b="1" i="1" dirty="0">
                <a:solidFill>
                  <a:schemeClr val="bg1"/>
                </a:solidFill>
                <a:latin typeface="Montserrat ExtraBold" pitchFamily="2" charset="77"/>
              </a:rPr>
              <a:t>06</a:t>
            </a:r>
          </a:p>
        </p:txBody>
      </p:sp>
      <p:pic>
        <p:nvPicPr>
          <p:cNvPr id="145" name="Graphic 144" descr="Presentation with bar chart">
            <a:extLst>
              <a:ext uri="{FF2B5EF4-FFF2-40B4-BE49-F238E27FC236}">
                <a16:creationId xmlns:a16="http://schemas.microsoft.com/office/drawing/2014/main" id="{360607FA-77DB-49CF-E133-C18953AC68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4614" y="4472079"/>
            <a:ext cx="547329" cy="547329"/>
          </a:xfrm>
          <a:prstGeom prst="rect">
            <a:avLst/>
          </a:prstGeom>
        </p:spPr>
      </p:pic>
      <p:pic>
        <p:nvPicPr>
          <p:cNvPr id="147" name="Graphic 146" descr="Head with gears">
            <a:extLst>
              <a:ext uri="{FF2B5EF4-FFF2-40B4-BE49-F238E27FC236}">
                <a16:creationId xmlns:a16="http://schemas.microsoft.com/office/drawing/2014/main" id="{812F3720-D873-5613-EEF5-77C5093819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8641" y="5115970"/>
            <a:ext cx="547329" cy="547329"/>
          </a:xfrm>
          <a:prstGeom prst="rect">
            <a:avLst/>
          </a:prstGeom>
        </p:spPr>
      </p:pic>
      <p:pic>
        <p:nvPicPr>
          <p:cNvPr id="149" name="Graphic 148" descr="Hourglass">
            <a:extLst>
              <a:ext uri="{FF2B5EF4-FFF2-40B4-BE49-F238E27FC236}">
                <a16:creationId xmlns:a16="http://schemas.microsoft.com/office/drawing/2014/main" id="{8A6FC8B9-1CA9-ABCE-2849-AD51BB645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4247" y="4097114"/>
            <a:ext cx="547329" cy="547329"/>
          </a:xfrm>
          <a:prstGeom prst="rect">
            <a:avLst/>
          </a:prstGeom>
        </p:spPr>
      </p:pic>
      <p:pic>
        <p:nvPicPr>
          <p:cNvPr id="151" name="Graphic 150" descr="Venn diagram">
            <a:extLst>
              <a:ext uri="{FF2B5EF4-FFF2-40B4-BE49-F238E27FC236}">
                <a16:creationId xmlns:a16="http://schemas.microsoft.com/office/drawing/2014/main" id="{3C7B08AB-6C8D-9CB2-F01D-83524DA1BE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6325" y="1622836"/>
            <a:ext cx="547329" cy="547329"/>
          </a:xfrm>
          <a:prstGeom prst="rect">
            <a:avLst/>
          </a:prstGeom>
        </p:spPr>
      </p:pic>
      <p:pic>
        <p:nvPicPr>
          <p:cNvPr id="153" name="Graphic 152" descr="Bullseye">
            <a:extLst>
              <a:ext uri="{FF2B5EF4-FFF2-40B4-BE49-F238E27FC236}">
                <a16:creationId xmlns:a16="http://schemas.microsoft.com/office/drawing/2014/main" id="{1D3B8C45-E234-8091-C2D3-D0CE1A8BA5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2072" y="2685641"/>
            <a:ext cx="547329" cy="547329"/>
          </a:xfrm>
          <a:prstGeom prst="rect">
            <a:avLst/>
          </a:prstGeom>
        </p:spPr>
      </p:pic>
      <p:pic>
        <p:nvPicPr>
          <p:cNvPr id="155" name="Graphic 154" descr="Target Audience">
            <a:extLst>
              <a:ext uri="{FF2B5EF4-FFF2-40B4-BE49-F238E27FC236}">
                <a16:creationId xmlns:a16="http://schemas.microsoft.com/office/drawing/2014/main" id="{69E67E0D-E57C-D84C-AB57-DE60E74E79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28298" y="2626944"/>
            <a:ext cx="547329" cy="547329"/>
          </a:xfrm>
          <a:prstGeom prst="rect">
            <a:avLst/>
          </a:prstGeom>
        </p:spPr>
      </p:pic>
      <p:sp>
        <p:nvSpPr>
          <p:cNvPr id="156" name="Text Placeholder 9">
            <a:extLst>
              <a:ext uri="{FF2B5EF4-FFF2-40B4-BE49-F238E27FC236}">
                <a16:creationId xmlns:a16="http://schemas.microsoft.com/office/drawing/2014/main" id="{EA096574-7CFD-F363-1204-815F632300CC}"/>
              </a:ext>
            </a:extLst>
          </p:cNvPr>
          <p:cNvSpPr txBox="1">
            <a:spLocks/>
          </p:cNvSpPr>
          <p:nvPr/>
        </p:nvSpPr>
        <p:spPr>
          <a:xfrm>
            <a:off x="7734188" y="1317188"/>
            <a:ext cx="3309041"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57" name="Text Placeholder 12">
            <a:extLst>
              <a:ext uri="{FF2B5EF4-FFF2-40B4-BE49-F238E27FC236}">
                <a16:creationId xmlns:a16="http://schemas.microsoft.com/office/drawing/2014/main" id="{29167812-4D06-1C40-D755-60608B9FCDF7}"/>
              </a:ext>
            </a:extLst>
          </p:cNvPr>
          <p:cNvSpPr txBox="1">
            <a:spLocks/>
          </p:cNvSpPr>
          <p:nvPr/>
        </p:nvSpPr>
        <p:spPr>
          <a:xfrm>
            <a:off x="7735568" y="1053443"/>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158" name="Text Placeholder 9">
            <a:extLst>
              <a:ext uri="{FF2B5EF4-FFF2-40B4-BE49-F238E27FC236}">
                <a16:creationId xmlns:a16="http://schemas.microsoft.com/office/drawing/2014/main" id="{062DCBEA-6F09-CDD5-7F7F-674CEEAF807B}"/>
              </a:ext>
            </a:extLst>
          </p:cNvPr>
          <p:cNvSpPr txBox="1">
            <a:spLocks/>
          </p:cNvSpPr>
          <p:nvPr/>
        </p:nvSpPr>
        <p:spPr>
          <a:xfrm>
            <a:off x="9169899" y="3103001"/>
            <a:ext cx="260865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59" name="Text Placeholder 12">
            <a:extLst>
              <a:ext uri="{FF2B5EF4-FFF2-40B4-BE49-F238E27FC236}">
                <a16:creationId xmlns:a16="http://schemas.microsoft.com/office/drawing/2014/main" id="{D53381C0-EC65-01CE-B6E0-35206319DBCE}"/>
              </a:ext>
            </a:extLst>
          </p:cNvPr>
          <p:cNvSpPr txBox="1">
            <a:spLocks/>
          </p:cNvSpPr>
          <p:nvPr/>
        </p:nvSpPr>
        <p:spPr>
          <a:xfrm>
            <a:off x="9171279" y="2839256"/>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6"/>
                </a:solidFill>
                <a:latin typeface="Montserrat ExtraBold" pitchFamily="2" charset="77"/>
              </a:rPr>
              <a:t>TITLE 2</a:t>
            </a:r>
          </a:p>
        </p:txBody>
      </p:sp>
      <p:sp>
        <p:nvSpPr>
          <p:cNvPr id="160" name="Text Placeholder 9">
            <a:extLst>
              <a:ext uri="{FF2B5EF4-FFF2-40B4-BE49-F238E27FC236}">
                <a16:creationId xmlns:a16="http://schemas.microsoft.com/office/drawing/2014/main" id="{6D10F1FF-01C2-6066-8AC2-868F873D02EC}"/>
              </a:ext>
            </a:extLst>
          </p:cNvPr>
          <p:cNvSpPr txBox="1">
            <a:spLocks/>
          </p:cNvSpPr>
          <p:nvPr/>
        </p:nvSpPr>
        <p:spPr>
          <a:xfrm>
            <a:off x="8439307" y="6044011"/>
            <a:ext cx="3255772"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61" name="Text Placeholder 12">
            <a:extLst>
              <a:ext uri="{FF2B5EF4-FFF2-40B4-BE49-F238E27FC236}">
                <a16:creationId xmlns:a16="http://schemas.microsoft.com/office/drawing/2014/main" id="{3301A642-1021-09ED-8CB8-9042433DCCCE}"/>
              </a:ext>
            </a:extLst>
          </p:cNvPr>
          <p:cNvSpPr txBox="1">
            <a:spLocks/>
          </p:cNvSpPr>
          <p:nvPr/>
        </p:nvSpPr>
        <p:spPr>
          <a:xfrm>
            <a:off x="8440687" y="5780266"/>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3"/>
                </a:solidFill>
                <a:latin typeface="Montserrat ExtraBold" pitchFamily="2" charset="77"/>
              </a:rPr>
              <a:t>TITLE 3</a:t>
            </a:r>
          </a:p>
        </p:txBody>
      </p:sp>
      <p:sp>
        <p:nvSpPr>
          <p:cNvPr id="162" name="Text Placeholder 9">
            <a:extLst>
              <a:ext uri="{FF2B5EF4-FFF2-40B4-BE49-F238E27FC236}">
                <a16:creationId xmlns:a16="http://schemas.microsoft.com/office/drawing/2014/main" id="{5FBB3DC2-3547-BE4E-5AE1-54FC9FA2E3D2}"/>
              </a:ext>
            </a:extLst>
          </p:cNvPr>
          <p:cNvSpPr txBox="1">
            <a:spLocks/>
          </p:cNvSpPr>
          <p:nvPr/>
        </p:nvSpPr>
        <p:spPr>
          <a:xfrm>
            <a:off x="2217521" y="1609643"/>
            <a:ext cx="3061553"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63" name="Text Placeholder 12">
            <a:extLst>
              <a:ext uri="{FF2B5EF4-FFF2-40B4-BE49-F238E27FC236}">
                <a16:creationId xmlns:a16="http://schemas.microsoft.com/office/drawing/2014/main" id="{311F9290-8512-1B00-38A4-9FDBE14B47B4}"/>
              </a:ext>
            </a:extLst>
          </p:cNvPr>
          <p:cNvSpPr txBox="1">
            <a:spLocks/>
          </p:cNvSpPr>
          <p:nvPr/>
        </p:nvSpPr>
        <p:spPr>
          <a:xfrm>
            <a:off x="3534623" y="1284719"/>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4">
                    <a:lumMod val="75000"/>
                  </a:schemeClr>
                </a:solidFill>
                <a:latin typeface="Montserrat ExtraBold" pitchFamily="2" charset="77"/>
              </a:rPr>
              <a:t>TITLE 6</a:t>
            </a:r>
          </a:p>
        </p:txBody>
      </p:sp>
      <p:sp>
        <p:nvSpPr>
          <p:cNvPr id="164" name="Text Placeholder 9">
            <a:extLst>
              <a:ext uri="{FF2B5EF4-FFF2-40B4-BE49-F238E27FC236}">
                <a16:creationId xmlns:a16="http://schemas.microsoft.com/office/drawing/2014/main" id="{8DD1C63D-8F45-2A68-C473-488BBF36CBB5}"/>
              </a:ext>
            </a:extLst>
          </p:cNvPr>
          <p:cNvSpPr txBox="1">
            <a:spLocks/>
          </p:cNvSpPr>
          <p:nvPr/>
        </p:nvSpPr>
        <p:spPr>
          <a:xfrm>
            <a:off x="1814730" y="4055520"/>
            <a:ext cx="2588312"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65" name="Text Placeholder 12">
            <a:extLst>
              <a:ext uri="{FF2B5EF4-FFF2-40B4-BE49-F238E27FC236}">
                <a16:creationId xmlns:a16="http://schemas.microsoft.com/office/drawing/2014/main" id="{7C5CD953-9532-E75B-AB8B-37648FE194E3}"/>
              </a:ext>
            </a:extLst>
          </p:cNvPr>
          <p:cNvSpPr txBox="1">
            <a:spLocks/>
          </p:cNvSpPr>
          <p:nvPr/>
        </p:nvSpPr>
        <p:spPr>
          <a:xfrm>
            <a:off x="2817884" y="3791775"/>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6">
                    <a:lumMod val="75000"/>
                  </a:schemeClr>
                </a:solidFill>
                <a:latin typeface="Montserrat ExtraBold" pitchFamily="2" charset="77"/>
              </a:rPr>
              <a:t>TITLE 5</a:t>
            </a:r>
          </a:p>
        </p:txBody>
      </p:sp>
      <p:sp>
        <p:nvSpPr>
          <p:cNvPr id="166" name="Text Placeholder 9">
            <a:extLst>
              <a:ext uri="{FF2B5EF4-FFF2-40B4-BE49-F238E27FC236}">
                <a16:creationId xmlns:a16="http://schemas.microsoft.com/office/drawing/2014/main" id="{982FB859-B492-EEA1-7C6A-8D2A3FB210F5}"/>
              </a:ext>
            </a:extLst>
          </p:cNvPr>
          <p:cNvSpPr txBox="1">
            <a:spLocks/>
          </p:cNvSpPr>
          <p:nvPr/>
        </p:nvSpPr>
        <p:spPr>
          <a:xfrm>
            <a:off x="2390811" y="6102026"/>
            <a:ext cx="3255773"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67" name="Text Placeholder 12">
            <a:extLst>
              <a:ext uri="{FF2B5EF4-FFF2-40B4-BE49-F238E27FC236}">
                <a16:creationId xmlns:a16="http://schemas.microsoft.com/office/drawing/2014/main" id="{CF65AD12-B527-9A68-B1D2-567131C15D2D}"/>
              </a:ext>
            </a:extLst>
          </p:cNvPr>
          <p:cNvSpPr txBox="1">
            <a:spLocks/>
          </p:cNvSpPr>
          <p:nvPr/>
        </p:nvSpPr>
        <p:spPr>
          <a:xfrm>
            <a:off x="3976383" y="5815580"/>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5"/>
                </a:solidFill>
                <a:latin typeface="Montserrat ExtraBold" pitchFamily="2" charset="77"/>
              </a:rPr>
              <a:t>TITLE 4</a:t>
            </a:r>
          </a:p>
        </p:txBody>
      </p:sp>
      <p:sp>
        <p:nvSpPr>
          <p:cNvPr id="168" name="Rectangle 167">
            <a:extLst>
              <a:ext uri="{FF2B5EF4-FFF2-40B4-BE49-F238E27FC236}">
                <a16:creationId xmlns:a16="http://schemas.microsoft.com/office/drawing/2014/main" id="{6AE08EA3-C9FE-9E03-42FA-B328B530B682}"/>
              </a:ext>
            </a:extLst>
          </p:cNvPr>
          <p:cNvSpPr/>
          <p:nvPr/>
        </p:nvSpPr>
        <p:spPr>
          <a:xfrm>
            <a:off x="0" y="684713"/>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619A9C42-7582-AE64-26EC-1E14BD8D0B1D}"/>
              </a:ext>
            </a:extLst>
          </p:cNvPr>
          <p:cNvSpPr txBox="1"/>
          <p:nvPr/>
        </p:nvSpPr>
        <p:spPr>
          <a:xfrm>
            <a:off x="648339" y="654863"/>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Tree>
    <p:extLst>
      <p:ext uri="{BB962C8B-B14F-4D97-AF65-F5344CB8AC3E}">
        <p14:creationId xmlns:p14="http://schemas.microsoft.com/office/powerpoint/2010/main" val="272995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D9CF0B61-E79E-FA57-EE83-D8EB6589FDC3}"/>
              </a:ext>
            </a:extLst>
          </p:cNvPr>
          <p:cNvSpPr/>
          <p:nvPr/>
        </p:nvSpPr>
        <p:spPr>
          <a:xfrm rot="5400000">
            <a:off x="-544606" y="544606"/>
            <a:ext cx="6884894" cy="5795682"/>
          </a:xfrm>
          <a:custGeom>
            <a:avLst/>
            <a:gdLst>
              <a:gd name="connsiteX0" fmla="*/ 0 w 6858000"/>
              <a:gd name="connsiteY0" fmla="*/ 5795682 h 5795682"/>
              <a:gd name="connsiteX1" fmla="*/ 0 w 6858000"/>
              <a:gd name="connsiteY1" fmla="*/ 0 h 5795682"/>
              <a:gd name="connsiteX2" fmla="*/ 6858000 w 6858000"/>
              <a:gd name="connsiteY2" fmla="*/ 5795682 h 5795682"/>
              <a:gd name="connsiteX3" fmla="*/ 0 w 6858000"/>
              <a:gd name="connsiteY3" fmla="*/ 5795682 h 5795682"/>
              <a:gd name="connsiteX0" fmla="*/ 0 w 6858000"/>
              <a:gd name="connsiteY0" fmla="*/ 5795682 h 5795682"/>
              <a:gd name="connsiteX1" fmla="*/ 0 w 6858000"/>
              <a:gd name="connsiteY1" fmla="*/ 0 h 5795682"/>
              <a:gd name="connsiteX2" fmla="*/ 6858000 w 6858000"/>
              <a:gd name="connsiteY2" fmla="*/ 5795682 h 5795682"/>
              <a:gd name="connsiteX3" fmla="*/ 4545106 w 6858000"/>
              <a:gd name="connsiteY3" fmla="*/ 3899647 h 5795682"/>
              <a:gd name="connsiteX4" fmla="*/ 0 w 6858000"/>
              <a:gd name="connsiteY4" fmla="*/ 5795682 h 5795682"/>
              <a:gd name="connsiteX0" fmla="*/ 0 w 6858000"/>
              <a:gd name="connsiteY0" fmla="*/ 5795682 h 5795682"/>
              <a:gd name="connsiteX1" fmla="*/ 0 w 6858000"/>
              <a:gd name="connsiteY1" fmla="*/ 0 h 5795682"/>
              <a:gd name="connsiteX2" fmla="*/ 6858000 w 6858000"/>
              <a:gd name="connsiteY2" fmla="*/ 5795682 h 5795682"/>
              <a:gd name="connsiteX3" fmla="*/ 4652683 w 6858000"/>
              <a:gd name="connsiteY3" fmla="*/ 5795682 h 5795682"/>
              <a:gd name="connsiteX4" fmla="*/ 0 w 6858000"/>
              <a:gd name="connsiteY4" fmla="*/ 5795682 h 5795682"/>
              <a:gd name="connsiteX0" fmla="*/ 0 w 6858000"/>
              <a:gd name="connsiteY0" fmla="*/ 5795682 h 5795682"/>
              <a:gd name="connsiteX1" fmla="*/ 0 w 6858000"/>
              <a:gd name="connsiteY1" fmla="*/ 0 h 5795682"/>
              <a:gd name="connsiteX2" fmla="*/ 4598894 w 6858000"/>
              <a:gd name="connsiteY2" fmla="*/ 3872753 h 5795682"/>
              <a:gd name="connsiteX3" fmla="*/ 6858000 w 6858000"/>
              <a:gd name="connsiteY3" fmla="*/ 5795682 h 5795682"/>
              <a:gd name="connsiteX4" fmla="*/ 4652683 w 6858000"/>
              <a:gd name="connsiteY4" fmla="*/ 5795682 h 5795682"/>
              <a:gd name="connsiteX5" fmla="*/ 0 w 6858000"/>
              <a:gd name="connsiteY5" fmla="*/ 5795682 h 5795682"/>
              <a:gd name="connsiteX0" fmla="*/ 0 w 6884894"/>
              <a:gd name="connsiteY0" fmla="*/ 5795682 h 5795682"/>
              <a:gd name="connsiteX1" fmla="*/ 0 w 6884894"/>
              <a:gd name="connsiteY1" fmla="*/ 0 h 5795682"/>
              <a:gd name="connsiteX2" fmla="*/ 6884894 w 6884894"/>
              <a:gd name="connsiteY2" fmla="*/ 3375211 h 5795682"/>
              <a:gd name="connsiteX3" fmla="*/ 6858000 w 6884894"/>
              <a:gd name="connsiteY3" fmla="*/ 5795682 h 5795682"/>
              <a:gd name="connsiteX4" fmla="*/ 4652683 w 6884894"/>
              <a:gd name="connsiteY4" fmla="*/ 5795682 h 5795682"/>
              <a:gd name="connsiteX5" fmla="*/ 0 w 6884894"/>
              <a:gd name="connsiteY5" fmla="*/ 5795682 h 5795682"/>
              <a:gd name="connsiteX0" fmla="*/ 0 w 6884894"/>
              <a:gd name="connsiteY0" fmla="*/ 5795682 h 5795682"/>
              <a:gd name="connsiteX1" fmla="*/ 0 w 6884894"/>
              <a:gd name="connsiteY1" fmla="*/ 0 h 5795682"/>
              <a:gd name="connsiteX2" fmla="*/ 6884894 w 6884894"/>
              <a:gd name="connsiteY2" fmla="*/ 2622176 h 5795682"/>
              <a:gd name="connsiteX3" fmla="*/ 6858000 w 6884894"/>
              <a:gd name="connsiteY3" fmla="*/ 5795682 h 5795682"/>
              <a:gd name="connsiteX4" fmla="*/ 4652683 w 6884894"/>
              <a:gd name="connsiteY4" fmla="*/ 5795682 h 5795682"/>
              <a:gd name="connsiteX5" fmla="*/ 0 w 6884894"/>
              <a:gd name="connsiteY5" fmla="*/ 5795682 h 579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4894" h="5795682">
                <a:moveTo>
                  <a:pt x="0" y="5795682"/>
                </a:moveTo>
                <a:lnTo>
                  <a:pt x="0" y="0"/>
                </a:lnTo>
                <a:lnTo>
                  <a:pt x="6884894" y="2622176"/>
                </a:lnTo>
                <a:lnTo>
                  <a:pt x="6858000" y="5795682"/>
                </a:lnTo>
                <a:lnTo>
                  <a:pt x="4652683" y="5795682"/>
                </a:lnTo>
                <a:lnTo>
                  <a:pt x="0" y="57956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CAAB97E-0307-F77B-5431-B08260306739}"/>
              </a:ext>
            </a:extLst>
          </p:cNvPr>
          <p:cNvSpPr>
            <a:spLocks noGrp="1"/>
          </p:cNvSpPr>
          <p:nvPr>
            <p:ph type="sldNum" sz="quarter" idx="4"/>
          </p:nvPr>
        </p:nvSpPr>
        <p:spPr/>
        <p:txBody>
          <a:bodyPr/>
          <a:lstStyle/>
          <a:p>
            <a:fld id="{DD42754F-0B62-BB43-A2E4-46EE8B5A483D}" type="slidenum">
              <a:rPr lang="en-US" smtClean="0"/>
              <a:pPr/>
              <a:t>5</a:t>
            </a:fld>
            <a:endParaRPr lang="en-US" dirty="0"/>
          </a:p>
        </p:txBody>
      </p:sp>
      <p:sp>
        <p:nvSpPr>
          <p:cNvPr id="11" name="Text Placeholder 10">
            <a:extLst>
              <a:ext uri="{FF2B5EF4-FFF2-40B4-BE49-F238E27FC236}">
                <a16:creationId xmlns:a16="http://schemas.microsoft.com/office/drawing/2014/main" id="{FAE37F3C-F6AF-1FF3-3256-64A4E91206E1}"/>
              </a:ext>
            </a:extLst>
          </p:cNvPr>
          <p:cNvSpPr>
            <a:spLocks noGrp="1"/>
          </p:cNvSpPr>
          <p:nvPr>
            <p:ph type="body" sz="quarter" idx="11"/>
          </p:nvPr>
        </p:nvSpPr>
        <p:spPr/>
        <p:txBody>
          <a:bodyPr/>
          <a:lstStyle/>
          <a:p>
            <a:r>
              <a:rPr lang="en-US" spc="-30" dirty="0">
                <a:latin typeface="Poppins" pitchFamily="2" charset="77"/>
                <a:cs typeface="Poppins" pitchFamily="2" charset="77"/>
              </a:rPr>
              <a:t>You can do whatever you want, go a impress your audience with an amazing presentation.</a:t>
            </a:r>
          </a:p>
          <a:p>
            <a:r>
              <a:rPr lang="en-US" spc="-30" dirty="0">
                <a:latin typeface="Poppins" pitchFamily="2" charset="77"/>
                <a:cs typeface="Poppins" pitchFamily="2" charset="77"/>
              </a:rPr>
              <a:t>You can do whatever you want, go a impress your audience with an amazing presentation.</a:t>
            </a:r>
          </a:p>
          <a:p>
            <a:endParaRPr lang="en-US" dirty="0"/>
          </a:p>
        </p:txBody>
      </p:sp>
      <p:sp>
        <p:nvSpPr>
          <p:cNvPr id="12" name="Text Placeholder 11">
            <a:extLst>
              <a:ext uri="{FF2B5EF4-FFF2-40B4-BE49-F238E27FC236}">
                <a16:creationId xmlns:a16="http://schemas.microsoft.com/office/drawing/2014/main" id="{D5D4B57C-C985-D28A-FB94-F41C1D424F26}"/>
              </a:ext>
            </a:extLst>
          </p:cNvPr>
          <p:cNvSpPr>
            <a:spLocks noGrp="1"/>
          </p:cNvSpPr>
          <p:nvPr>
            <p:ph type="body" sz="quarter" idx="14"/>
          </p:nvPr>
        </p:nvSpPr>
        <p:spPr/>
        <p:txBody>
          <a:bodyPr/>
          <a:lstStyle/>
          <a:p>
            <a:r>
              <a:rPr lang="en-US" dirty="0"/>
              <a:t>Subtitle</a:t>
            </a:r>
          </a:p>
        </p:txBody>
      </p:sp>
      <p:sp>
        <p:nvSpPr>
          <p:cNvPr id="5" name="Right Triangle 4">
            <a:extLst>
              <a:ext uri="{FF2B5EF4-FFF2-40B4-BE49-F238E27FC236}">
                <a16:creationId xmlns:a16="http://schemas.microsoft.com/office/drawing/2014/main" id="{AE3CCB22-8EFD-C3EC-7FC4-05E131532880}"/>
              </a:ext>
            </a:extLst>
          </p:cNvPr>
          <p:cNvSpPr/>
          <p:nvPr/>
        </p:nvSpPr>
        <p:spPr>
          <a:xfrm rot="16200000">
            <a:off x="9017207" y="3683206"/>
            <a:ext cx="4867835" cy="148175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1B4156-56F7-9DFF-E61B-E3A9B4C606CA}"/>
              </a:ext>
            </a:extLst>
          </p:cNvPr>
          <p:cNvSpPr/>
          <p:nvPr/>
        </p:nvSpPr>
        <p:spPr>
          <a:xfrm>
            <a:off x="5720442" y="1634077"/>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8B14A3-DA09-3A7C-50D3-E2EFDA02437D}"/>
              </a:ext>
            </a:extLst>
          </p:cNvPr>
          <p:cNvSpPr txBox="1"/>
          <p:nvPr/>
        </p:nvSpPr>
        <p:spPr>
          <a:xfrm>
            <a:off x="6368781" y="1604227"/>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
        <p:nvSpPr>
          <p:cNvPr id="8" name="Picture Placeholder 7">
            <a:extLst>
              <a:ext uri="{FF2B5EF4-FFF2-40B4-BE49-F238E27FC236}">
                <a16:creationId xmlns:a16="http://schemas.microsoft.com/office/drawing/2014/main" id="{13F3ED90-ABCC-836D-4C1F-D18D3AE233AD}"/>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02385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8B9B6A-43C6-CCFA-C5E5-1B1AC0F134B8}"/>
              </a:ext>
            </a:extLst>
          </p:cNvPr>
          <p:cNvSpPr>
            <a:spLocks noGrp="1"/>
          </p:cNvSpPr>
          <p:nvPr>
            <p:ph type="sldNum" sz="quarter" idx="4"/>
          </p:nvPr>
        </p:nvSpPr>
        <p:spPr/>
        <p:txBody>
          <a:bodyPr/>
          <a:lstStyle/>
          <a:p>
            <a:fld id="{DD42754F-0B62-BB43-A2E4-46EE8B5A483D}" type="slidenum">
              <a:rPr lang="en-US" smtClean="0"/>
              <a:pPr/>
              <a:t>6</a:t>
            </a:fld>
            <a:endParaRPr lang="en-US" dirty="0"/>
          </a:p>
        </p:txBody>
      </p:sp>
      <p:sp>
        <p:nvSpPr>
          <p:cNvPr id="10" name="Text Placeholder 9">
            <a:extLst>
              <a:ext uri="{FF2B5EF4-FFF2-40B4-BE49-F238E27FC236}">
                <a16:creationId xmlns:a16="http://schemas.microsoft.com/office/drawing/2014/main" id="{E7EDAA27-1F76-ECDC-6AC5-C1D6F7672CBE}"/>
              </a:ext>
            </a:extLst>
          </p:cNvPr>
          <p:cNvSpPr>
            <a:spLocks noGrp="1"/>
          </p:cNvSpPr>
          <p:nvPr>
            <p:ph type="body" sz="quarter" idx="11"/>
          </p:nvPr>
        </p:nvSpPr>
        <p:spPr/>
        <p:txBody>
          <a:bodyPr/>
          <a:lstStyle/>
          <a:p>
            <a:r>
              <a:rPr lang="en-US" spc="-30" dirty="0">
                <a:latin typeface="Poppins" pitchFamily="2" charset="77"/>
                <a:cs typeface="Poppins" pitchFamily="2" charset="77"/>
              </a:rPr>
              <a:t>You can do whatever you want, go a impress your audience with an amazing presentation.</a:t>
            </a:r>
          </a:p>
          <a:p>
            <a:endParaRPr lang="en-US" dirty="0"/>
          </a:p>
        </p:txBody>
      </p:sp>
      <p:sp>
        <p:nvSpPr>
          <p:cNvPr id="11" name="Text Placeholder 10">
            <a:extLst>
              <a:ext uri="{FF2B5EF4-FFF2-40B4-BE49-F238E27FC236}">
                <a16:creationId xmlns:a16="http://schemas.microsoft.com/office/drawing/2014/main" id="{E965B325-CA0B-82F3-85A9-E692A63EC487}"/>
              </a:ext>
            </a:extLst>
          </p:cNvPr>
          <p:cNvSpPr>
            <a:spLocks noGrp="1"/>
          </p:cNvSpPr>
          <p:nvPr>
            <p:ph type="body" sz="quarter" idx="14"/>
          </p:nvPr>
        </p:nvSpPr>
        <p:spPr/>
        <p:txBody>
          <a:bodyPr/>
          <a:lstStyle/>
          <a:p>
            <a:r>
              <a:rPr lang="en-US" dirty="0"/>
              <a:t>Subtitle</a:t>
            </a:r>
          </a:p>
        </p:txBody>
      </p:sp>
      <p:sp>
        <p:nvSpPr>
          <p:cNvPr id="6" name="Round Diagonal Corner Rectangle 5">
            <a:extLst>
              <a:ext uri="{FF2B5EF4-FFF2-40B4-BE49-F238E27FC236}">
                <a16:creationId xmlns:a16="http://schemas.microsoft.com/office/drawing/2014/main" id="{EA51CDAC-8114-E843-6E61-3332741416BC}"/>
              </a:ext>
            </a:extLst>
          </p:cNvPr>
          <p:cNvSpPr/>
          <p:nvPr/>
        </p:nvSpPr>
        <p:spPr>
          <a:xfrm>
            <a:off x="2433918" y="876990"/>
            <a:ext cx="2399169" cy="2834398"/>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F9F137-3B63-E66B-5D85-F8F5A09D81A3}"/>
              </a:ext>
            </a:extLst>
          </p:cNvPr>
          <p:cNvSpPr/>
          <p:nvPr/>
        </p:nvSpPr>
        <p:spPr>
          <a:xfrm>
            <a:off x="3429000" y="3845859"/>
            <a:ext cx="3792071" cy="182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54B970-0636-0AAB-3138-A19F1CB6D307}"/>
              </a:ext>
            </a:extLst>
          </p:cNvPr>
          <p:cNvSpPr/>
          <p:nvPr/>
        </p:nvSpPr>
        <p:spPr>
          <a:xfrm>
            <a:off x="4961965" y="2339788"/>
            <a:ext cx="2259106" cy="1317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93AE5041-9EAA-371A-E2FA-54E7AB5FB353}"/>
              </a:ext>
            </a:extLst>
          </p:cNvPr>
          <p:cNvSpPr txBox="1">
            <a:spLocks/>
          </p:cNvSpPr>
          <p:nvPr/>
        </p:nvSpPr>
        <p:spPr>
          <a:xfrm>
            <a:off x="2708505" y="1918708"/>
            <a:ext cx="2011413" cy="1202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Integer </a:t>
            </a:r>
            <a:r>
              <a:rPr lang="en-US" sz="1400" dirty="0" err="1">
                <a:solidFill>
                  <a:schemeClr val="bg1"/>
                </a:solidFill>
              </a:rPr>
              <a:t>sollicitudin</a:t>
            </a:r>
            <a:r>
              <a:rPr lang="en-US" sz="1400" dirty="0">
                <a:solidFill>
                  <a:schemeClr val="bg1"/>
                </a:solidFill>
              </a:rPr>
              <a:t> </a:t>
            </a:r>
            <a:r>
              <a:rPr lang="en-US" sz="1400" dirty="0" err="1">
                <a:solidFill>
                  <a:schemeClr val="bg1"/>
                </a:solidFill>
              </a:rPr>
              <a:t>urna</a:t>
            </a:r>
            <a:r>
              <a:rPr lang="en-US" sz="1400" dirty="0">
                <a:solidFill>
                  <a:schemeClr val="bg1"/>
                </a:solidFill>
              </a:rPr>
              <a:t> vitae</a:t>
            </a:r>
          </a:p>
        </p:txBody>
      </p:sp>
      <p:sp>
        <p:nvSpPr>
          <p:cNvPr id="13" name="Text Placeholder 12">
            <a:extLst>
              <a:ext uri="{FF2B5EF4-FFF2-40B4-BE49-F238E27FC236}">
                <a16:creationId xmlns:a16="http://schemas.microsoft.com/office/drawing/2014/main" id="{F31C7870-3503-944F-0923-8B9FD7998BCA}"/>
              </a:ext>
            </a:extLst>
          </p:cNvPr>
          <p:cNvSpPr txBox="1">
            <a:spLocks/>
          </p:cNvSpPr>
          <p:nvPr/>
        </p:nvSpPr>
        <p:spPr>
          <a:xfrm>
            <a:off x="2709883" y="1503751"/>
            <a:ext cx="1902457"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1</a:t>
            </a:r>
          </a:p>
        </p:txBody>
      </p:sp>
      <p:sp>
        <p:nvSpPr>
          <p:cNvPr id="14" name="Text Placeholder 9">
            <a:extLst>
              <a:ext uri="{FF2B5EF4-FFF2-40B4-BE49-F238E27FC236}">
                <a16:creationId xmlns:a16="http://schemas.microsoft.com/office/drawing/2014/main" id="{6ACFF423-429E-AD45-3235-D1047DF690E1}"/>
              </a:ext>
            </a:extLst>
          </p:cNvPr>
          <p:cNvSpPr txBox="1">
            <a:spLocks/>
          </p:cNvSpPr>
          <p:nvPr/>
        </p:nvSpPr>
        <p:spPr>
          <a:xfrm>
            <a:off x="3612896" y="4685871"/>
            <a:ext cx="3433363" cy="758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Integer </a:t>
            </a:r>
            <a:r>
              <a:rPr lang="en-US" sz="1400" dirty="0" err="1">
                <a:solidFill>
                  <a:schemeClr val="bg1"/>
                </a:solidFill>
              </a:rPr>
              <a:t>sollicitudin</a:t>
            </a:r>
            <a:r>
              <a:rPr lang="en-US" sz="1400" dirty="0">
                <a:solidFill>
                  <a:schemeClr val="bg1"/>
                </a:solidFill>
              </a:rPr>
              <a:t> </a:t>
            </a:r>
            <a:r>
              <a:rPr lang="en-US" sz="1400" dirty="0" err="1">
                <a:solidFill>
                  <a:schemeClr val="bg1"/>
                </a:solidFill>
              </a:rPr>
              <a:t>urna</a:t>
            </a:r>
            <a:r>
              <a:rPr lang="en-US" sz="1400" dirty="0">
                <a:solidFill>
                  <a:schemeClr val="bg1"/>
                </a:solidFill>
              </a:rPr>
              <a:t> vitae</a:t>
            </a:r>
          </a:p>
        </p:txBody>
      </p:sp>
      <p:sp>
        <p:nvSpPr>
          <p:cNvPr id="15" name="Text Placeholder 12">
            <a:extLst>
              <a:ext uri="{FF2B5EF4-FFF2-40B4-BE49-F238E27FC236}">
                <a16:creationId xmlns:a16="http://schemas.microsoft.com/office/drawing/2014/main" id="{B1ECE630-328B-2FC8-6419-2A457E8F354B}"/>
              </a:ext>
            </a:extLst>
          </p:cNvPr>
          <p:cNvSpPr txBox="1">
            <a:spLocks/>
          </p:cNvSpPr>
          <p:nvPr/>
        </p:nvSpPr>
        <p:spPr>
          <a:xfrm>
            <a:off x="3614274" y="4270914"/>
            <a:ext cx="3247382"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1</a:t>
            </a:r>
          </a:p>
        </p:txBody>
      </p:sp>
      <p:sp>
        <p:nvSpPr>
          <p:cNvPr id="16" name="Text Placeholder 12">
            <a:extLst>
              <a:ext uri="{FF2B5EF4-FFF2-40B4-BE49-F238E27FC236}">
                <a16:creationId xmlns:a16="http://schemas.microsoft.com/office/drawing/2014/main" id="{F6221C9B-3A05-7F28-1365-4672D7C60215}"/>
              </a:ext>
            </a:extLst>
          </p:cNvPr>
          <p:cNvSpPr txBox="1">
            <a:spLocks/>
          </p:cNvSpPr>
          <p:nvPr/>
        </p:nvSpPr>
        <p:spPr>
          <a:xfrm>
            <a:off x="5211071" y="2770075"/>
            <a:ext cx="1902457"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chemeClr val="bg1"/>
                </a:solidFill>
                <a:latin typeface="Montserrat ExtraBold" pitchFamily="2" charset="77"/>
              </a:rPr>
              <a:t>20%</a:t>
            </a:r>
          </a:p>
        </p:txBody>
      </p:sp>
      <p:sp>
        <p:nvSpPr>
          <p:cNvPr id="17" name="Rectangle 16">
            <a:extLst>
              <a:ext uri="{FF2B5EF4-FFF2-40B4-BE49-F238E27FC236}">
                <a16:creationId xmlns:a16="http://schemas.microsoft.com/office/drawing/2014/main" id="{AD36DC6F-9C1F-E68C-88EC-5F227B852F25}"/>
              </a:ext>
            </a:extLst>
          </p:cNvPr>
          <p:cNvSpPr/>
          <p:nvPr/>
        </p:nvSpPr>
        <p:spPr>
          <a:xfrm>
            <a:off x="5107674" y="1195976"/>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B53BDD-AA01-E1A6-6C8F-F333F5B3C064}"/>
              </a:ext>
            </a:extLst>
          </p:cNvPr>
          <p:cNvSpPr txBox="1"/>
          <p:nvPr/>
        </p:nvSpPr>
        <p:spPr>
          <a:xfrm>
            <a:off x="5756013" y="1166126"/>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
        <p:nvSpPr>
          <p:cNvPr id="23" name="Picture Placeholder 22">
            <a:extLst>
              <a:ext uri="{FF2B5EF4-FFF2-40B4-BE49-F238E27FC236}">
                <a16:creationId xmlns:a16="http://schemas.microsoft.com/office/drawing/2014/main" id="{30D883AA-2953-32EC-EC3C-900DA4439DCE}"/>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8170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7B4468-88EE-69C1-70B3-D19D7AE6CC90}"/>
              </a:ext>
            </a:extLst>
          </p:cNvPr>
          <p:cNvSpPr>
            <a:spLocks noGrp="1"/>
          </p:cNvSpPr>
          <p:nvPr>
            <p:ph type="sldNum" sz="quarter" idx="4"/>
          </p:nvPr>
        </p:nvSpPr>
        <p:spPr/>
        <p:txBody>
          <a:bodyPr/>
          <a:lstStyle/>
          <a:p>
            <a:fld id="{DD42754F-0B62-BB43-A2E4-46EE8B5A483D}" type="slidenum">
              <a:rPr lang="en-US" smtClean="0"/>
              <a:pPr/>
              <a:t>7</a:t>
            </a:fld>
            <a:endParaRPr lang="en-US" dirty="0"/>
          </a:p>
        </p:txBody>
      </p:sp>
      <p:grpSp>
        <p:nvGrpSpPr>
          <p:cNvPr id="8" name="Graphic 5">
            <a:extLst>
              <a:ext uri="{FF2B5EF4-FFF2-40B4-BE49-F238E27FC236}">
                <a16:creationId xmlns:a16="http://schemas.microsoft.com/office/drawing/2014/main" id="{2CD370CE-9B24-F109-5E85-CB51AF4881E7}"/>
              </a:ext>
            </a:extLst>
          </p:cNvPr>
          <p:cNvGrpSpPr/>
          <p:nvPr/>
        </p:nvGrpSpPr>
        <p:grpSpPr>
          <a:xfrm>
            <a:off x="1120604" y="2253897"/>
            <a:ext cx="9717111" cy="3629898"/>
            <a:chOff x="1120604" y="2253897"/>
            <a:chExt cx="9717111" cy="3629898"/>
          </a:xfrm>
        </p:grpSpPr>
        <p:grpSp>
          <p:nvGrpSpPr>
            <p:cNvPr id="9" name="Graphic 5">
              <a:extLst>
                <a:ext uri="{FF2B5EF4-FFF2-40B4-BE49-F238E27FC236}">
                  <a16:creationId xmlns:a16="http://schemas.microsoft.com/office/drawing/2014/main" id="{40314C8B-79ED-2FB0-4539-A050B79C0BF5}"/>
                </a:ext>
              </a:extLst>
            </p:cNvPr>
            <p:cNvGrpSpPr/>
            <p:nvPr/>
          </p:nvGrpSpPr>
          <p:grpSpPr>
            <a:xfrm>
              <a:off x="7739913" y="2253897"/>
              <a:ext cx="3097802" cy="3629898"/>
              <a:chOff x="7739913" y="2253897"/>
              <a:chExt cx="3097802" cy="3629898"/>
            </a:xfrm>
          </p:grpSpPr>
          <p:sp>
            <p:nvSpPr>
              <p:cNvPr id="10" name="Freeform 9">
                <a:extLst>
                  <a:ext uri="{FF2B5EF4-FFF2-40B4-BE49-F238E27FC236}">
                    <a16:creationId xmlns:a16="http://schemas.microsoft.com/office/drawing/2014/main" id="{AAD1561E-4FFA-72B8-14B0-FB14639C7B68}"/>
                  </a:ext>
                </a:extLst>
              </p:cNvPr>
              <p:cNvSpPr/>
              <p:nvPr/>
            </p:nvSpPr>
            <p:spPr>
              <a:xfrm>
                <a:off x="7739913" y="2253897"/>
                <a:ext cx="3097802" cy="3629103"/>
              </a:xfrm>
              <a:custGeom>
                <a:avLst/>
                <a:gdLst>
                  <a:gd name="connsiteX0" fmla="*/ 2619477 w 3097802"/>
                  <a:gd name="connsiteY0" fmla="*/ 3416653 h 3629103"/>
                  <a:gd name="connsiteX1" fmla="*/ 2674086 w 3097802"/>
                  <a:gd name="connsiteY1" fmla="*/ 2565118 h 3629103"/>
                  <a:gd name="connsiteX2" fmla="*/ 2980156 w 3097802"/>
                  <a:gd name="connsiteY2" fmla="*/ 1773908 h 3629103"/>
                  <a:gd name="connsiteX3" fmla="*/ 2604236 w 3097802"/>
                  <a:gd name="connsiteY3" fmla="*/ 232128 h 3629103"/>
                  <a:gd name="connsiteX4" fmla="*/ 977367 w 3097802"/>
                  <a:gd name="connsiteY4" fmla="*/ 145768 h 3629103"/>
                  <a:gd name="connsiteX5" fmla="*/ 312521 w 3097802"/>
                  <a:gd name="connsiteY5" fmla="*/ 1182723 h 3629103"/>
                  <a:gd name="connsiteX6" fmla="*/ 377926 w 3097802"/>
                  <a:gd name="connsiteY6" fmla="*/ 1506573 h 3629103"/>
                  <a:gd name="connsiteX7" fmla="*/ 101 w 3097802"/>
                  <a:gd name="connsiteY7" fmla="*/ 2090138 h 3629103"/>
                  <a:gd name="connsiteX8" fmla="*/ 273786 w 3097802"/>
                  <a:gd name="connsiteY8" fmla="*/ 2335248 h 3629103"/>
                  <a:gd name="connsiteX9" fmla="*/ 245211 w 3097802"/>
                  <a:gd name="connsiteY9" fmla="*/ 2497173 h 3629103"/>
                  <a:gd name="connsiteX10" fmla="*/ 366496 w 3097802"/>
                  <a:gd name="connsiteY10" fmla="*/ 2585438 h 3629103"/>
                  <a:gd name="connsiteX11" fmla="*/ 278867 w 3097802"/>
                  <a:gd name="connsiteY11" fmla="*/ 2699103 h 3629103"/>
                  <a:gd name="connsiteX12" fmla="*/ 355067 w 3097802"/>
                  <a:gd name="connsiteY12" fmla="*/ 2852138 h 3629103"/>
                  <a:gd name="connsiteX13" fmla="*/ 320142 w 3097802"/>
                  <a:gd name="connsiteY13" fmla="*/ 3120743 h 3629103"/>
                  <a:gd name="connsiteX14" fmla="*/ 1055471 w 3097802"/>
                  <a:gd name="connsiteY14" fmla="*/ 3151858 h 3629103"/>
                  <a:gd name="connsiteX15" fmla="*/ 1086586 w 3097802"/>
                  <a:gd name="connsiteY15" fmla="*/ 3505553 h 3629103"/>
                  <a:gd name="connsiteX16" fmla="*/ 2619477 w 3097802"/>
                  <a:gd name="connsiteY16" fmla="*/ 3416653 h 362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7802" h="3629103">
                    <a:moveTo>
                      <a:pt x="2619477" y="3416653"/>
                    </a:moveTo>
                    <a:cubicBezTo>
                      <a:pt x="2715361" y="3349343"/>
                      <a:pt x="2590267" y="3128998"/>
                      <a:pt x="2674086" y="2565118"/>
                    </a:cubicBezTo>
                    <a:cubicBezTo>
                      <a:pt x="2718536" y="2264763"/>
                      <a:pt x="2849981" y="2039338"/>
                      <a:pt x="2980156" y="1773908"/>
                    </a:cubicBezTo>
                    <a:cubicBezTo>
                      <a:pt x="3114142" y="1500223"/>
                      <a:pt x="3269081" y="568043"/>
                      <a:pt x="2604236" y="232128"/>
                    </a:cubicBezTo>
                    <a:cubicBezTo>
                      <a:pt x="1959077" y="-93627"/>
                      <a:pt x="1317727" y="-32032"/>
                      <a:pt x="977367" y="145768"/>
                    </a:cubicBezTo>
                    <a:cubicBezTo>
                      <a:pt x="492861" y="399133"/>
                      <a:pt x="348717" y="873478"/>
                      <a:pt x="312521" y="1182723"/>
                    </a:cubicBezTo>
                    <a:cubicBezTo>
                      <a:pt x="296011" y="1324963"/>
                      <a:pt x="388086" y="1424023"/>
                      <a:pt x="377926" y="1506573"/>
                    </a:cubicBezTo>
                    <a:cubicBezTo>
                      <a:pt x="358876" y="1665323"/>
                      <a:pt x="8992" y="1914878"/>
                      <a:pt x="101" y="2090138"/>
                    </a:cubicBezTo>
                    <a:cubicBezTo>
                      <a:pt x="-5614" y="2207613"/>
                      <a:pt x="231876" y="2255873"/>
                      <a:pt x="273786" y="2335248"/>
                    </a:cubicBezTo>
                    <a:cubicBezTo>
                      <a:pt x="292201" y="2370173"/>
                      <a:pt x="239496" y="2448913"/>
                      <a:pt x="245211" y="2497173"/>
                    </a:cubicBezTo>
                    <a:cubicBezTo>
                      <a:pt x="249656" y="2538448"/>
                      <a:pt x="366496" y="2585438"/>
                      <a:pt x="366496" y="2585438"/>
                    </a:cubicBezTo>
                    <a:cubicBezTo>
                      <a:pt x="366496" y="2585438"/>
                      <a:pt x="282676" y="2662908"/>
                      <a:pt x="278867" y="2699103"/>
                    </a:cubicBezTo>
                    <a:cubicBezTo>
                      <a:pt x="275056" y="2742283"/>
                      <a:pt x="353796" y="2808958"/>
                      <a:pt x="355067" y="2852138"/>
                    </a:cubicBezTo>
                    <a:cubicBezTo>
                      <a:pt x="356336" y="2894683"/>
                      <a:pt x="285851" y="3004538"/>
                      <a:pt x="320142" y="3120743"/>
                    </a:cubicBezTo>
                    <a:cubicBezTo>
                      <a:pt x="375386" y="3309338"/>
                      <a:pt x="1007846" y="3106773"/>
                      <a:pt x="1055471" y="3151858"/>
                    </a:cubicBezTo>
                    <a:cubicBezTo>
                      <a:pt x="1134211" y="3225518"/>
                      <a:pt x="1044676" y="3434433"/>
                      <a:pt x="1086586" y="3505553"/>
                    </a:cubicBezTo>
                    <a:cubicBezTo>
                      <a:pt x="1151992" y="3612868"/>
                      <a:pt x="2133702" y="3755743"/>
                      <a:pt x="2619477" y="3416653"/>
                    </a:cubicBezTo>
                    <a:close/>
                  </a:path>
                </a:pathLst>
              </a:custGeom>
              <a:solidFill>
                <a:schemeClr val="accent5">
                  <a:lumMod val="20000"/>
                  <a:lumOff val="80000"/>
                </a:schemeClr>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A066F8-D773-2E1C-8A2E-9B530F96507E}"/>
                  </a:ext>
                </a:extLst>
              </p:cNvPr>
              <p:cNvSpPr/>
              <p:nvPr/>
            </p:nvSpPr>
            <p:spPr>
              <a:xfrm>
                <a:off x="7740548" y="4142861"/>
                <a:ext cx="2912846" cy="1740933"/>
              </a:xfrm>
              <a:custGeom>
                <a:avLst/>
                <a:gdLst>
                  <a:gd name="connsiteX0" fmla="*/ 1900021 w 2912846"/>
                  <a:gd name="connsiteY0" fmla="*/ 230383 h 1740933"/>
                  <a:gd name="connsiteX1" fmla="*/ 82017 w 2912846"/>
                  <a:gd name="connsiteY1" fmla="*/ 29088 h 1740933"/>
                  <a:gd name="connsiteX2" fmla="*/ 101 w 2912846"/>
                  <a:gd name="connsiteY2" fmla="*/ 202443 h 1740933"/>
                  <a:gd name="connsiteX3" fmla="*/ 273786 w 2912846"/>
                  <a:gd name="connsiteY3" fmla="*/ 447553 h 1740933"/>
                  <a:gd name="connsiteX4" fmla="*/ 245211 w 2912846"/>
                  <a:gd name="connsiteY4" fmla="*/ 609478 h 1740933"/>
                  <a:gd name="connsiteX5" fmla="*/ 366496 w 2912846"/>
                  <a:gd name="connsiteY5" fmla="*/ 697743 h 1740933"/>
                  <a:gd name="connsiteX6" fmla="*/ 278867 w 2912846"/>
                  <a:gd name="connsiteY6" fmla="*/ 811408 h 1740933"/>
                  <a:gd name="connsiteX7" fmla="*/ 355067 w 2912846"/>
                  <a:gd name="connsiteY7" fmla="*/ 964443 h 1740933"/>
                  <a:gd name="connsiteX8" fmla="*/ 320142 w 2912846"/>
                  <a:gd name="connsiteY8" fmla="*/ 1233048 h 1740933"/>
                  <a:gd name="connsiteX9" fmla="*/ 1055471 w 2912846"/>
                  <a:gd name="connsiteY9" fmla="*/ 1264163 h 1740933"/>
                  <a:gd name="connsiteX10" fmla="*/ 1086586 w 2912846"/>
                  <a:gd name="connsiteY10" fmla="*/ 1617858 h 1740933"/>
                  <a:gd name="connsiteX11" fmla="*/ 2617571 w 2912846"/>
                  <a:gd name="connsiteY11" fmla="*/ 1528958 h 1740933"/>
                  <a:gd name="connsiteX12" fmla="*/ 2672182 w 2912846"/>
                  <a:gd name="connsiteY12" fmla="*/ 677423 h 1740933"/>
                  <a:gd name="connsiteX13" fmla="*/ 2912846 w 2912846"/>
                  <a:gd name="connsiteY13" fmla="*/ 16388 h 1740933"/>
                  <a:gd name="connsiteX14" fmla="*/ 1900021 w 2912846"/>
                  <a:gd name="connsiteY14" fmla="*/ 230383 h 17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2846" h="1740933">
                    <a:moveTo>
                      <a:pt x="1900021" y="230383"/>
                    </a:moveTo>
                    <a:cubicBezTo>
                      <a:pt x="979271" y="746638"/>
                      <a:pt x="321411" y="260863"/>
                      <a:pt x="82017" y="29088"/>
                    </a:cubicBezTo>
                    <a:cubicBezTo>
                      <a:pt x="36296" y="90683"/>
                      <a:pt x="3276" y="149738"/>
                      <a:pt x="101" y="202443"/>
                    </a:cubicBezTo>
                    <a:cubicBezTo>
                      <a:pt x="-5614" y="319918"/>
                      <a:pt x="231876" y="368178"/>
                      <a:pt x="273786" y="447553"/>
                    </a:cubicBezTo>
                    <a:cubicBezTo>
                      <a:pt x="292201" y="482478"/>
                      <a:pt x="239496" y="561218"/>
                      <a:pt x="245211" y="609478"/>
                    </a:cubicBezTo>
                    <a:cubicBezTo>
                      <a:pt x="249657" y="650753"/>
                      <a:pt x="366496" y="697743"/>
                      <a:pt x="366496" y="697743"/>
                    </a:cubicBezTo>
                    <a:cubicBezTo>
                      <a:pt x="366496" y="697743"/>
                      <a:pt x="282676" y="775213"/>
                      <a:pt x="278867" y="811408"/>
                    </a:cubicBezTo>
                    <a:cubicBezTo>
                      <a:pt x="275057" y="854588"/>
                      <a:pt x="353796" y="921263"/>
                      <a:pt x="355067" y="964443"/>
                    </a:cubicBezTo>
                    <a:cubicBezTo>
                      <a:pt x="356336" y="1006988"/>
                      <a:pt x="285851" y="1116843"/>
                      <a:pt x="320142" y="1233048"/>
                    </a:cubicBezTo>
                    <a:cubicBezTo>
                      <a:pt x="375386" y="1421643"/>
                      <a:pt x="1007846" y="1219078"/>
                      <a:pt x="1055471" y="1264163"/>
                    </a:cubicBezTo>
                    <a:cubicBezTo>
                      <a:pt x="1134211" y="1337823"/>
                      <a:pt x="1044676" y="1546738"/>
                      <a:pt x="1086586" y="1617858"/>
                    </a:cubicBezTo>
                    <a:cubicBezTo>
                      <a:pt x="1150086" y="1724538"/>
                      <a:pt x="2131796" y="1867413"/>
                      <a:pt x="2617571" y="1528958"/>
                    </a:cubicBezTo>
                    <a:cubicBezTo>
                      <a:pt x="2713457" y="1461648"/>
                      <a:pt x="2588361" y="1241303"/>
                      <a:pt x="2672182" y="677423"/>
                    </a:cubicBezTo>
                    <a:cubicBezTo>
                      <a:pt x="2709011" y="427233"/>
                      <a:pt x="2806167" y="229113"/>
                      <a:pt x="2912846" y="16388"/>
                    </a:cubicBezTo>
                    <a:cubicBezTo>
                      <a:pt x="2632177" y="-28697"/>
                      <a:pt x="2289911" y="11943"/>
                      <a:pt x="1900021" y="230383"/>
                    </a:cubicBezTo>
                    <a:close/>
                  </a:path>
                </a:pathLst>
              </a:custGeom>
              <a:solidFill>
                <a:schemeClr val="accent3"/>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0C5A39E-985C-B7CA-F46F-C6418D45C5B7}"/>
                  </a:ext>
                </a:extLst>
              </p:cNvPr>
              <p:cNvSpPr/>
              <p:nvPr/>
            </p:nvSpPr>
            <p:spPr>
              <a:xfrm>
                <a:off x="7822565" y="3882989"/>
                <a:ext cx="1811654" cy="719550"/>
              </a:xfrm>
              <a:custGeom>
                <a:avLst/>
                <a:gdLst>
                  <a:gd name="connsiteX0" fmla="*/ 106045 w 1811654"/>
                  <a:gd name="connsiteY0" fmla="*/ 160690 h 719550"/>
                  <a:gd name="connsiteX1" fmla="*/ 0 w 1811654"/>
                  <a:gd name="connsiteY1" fmla="*/ 288960 h 719550"/>
                  <a:gd name="connsiteX2" fmla="*/ 1811655 w 1811654"/>
                  <a:gd name="connsiteY2" fmla="*/ 494065 h 719550"/>
                  <a:gd name="connsiteX3" fmla="*/ 106045 w 1811654"/>
                  <a:gd name="connsiteY3" fmla="*/ 160690 h 719550"/>
                </a:gdLst>
                <a:ahLst/>
                <a:cxnLst>
                  <a:cxn ang="0">
                    <a:pos x="connsiteX0" y="connsiteY0"/>
                  </a:cxn>
                  <a:cxn ang="0">
                    <a:pos x="connsiteX1" y="connsiteY1"/>
                  </a:cxn>
                  <a:cxn ang="0">
                    <a:pos x="connsiteX2" y="connsiteY2"/>
                  </a:cxn>
                  <a:cxn ang="0">
                    <a:pos x="connsiteX3" y="connsiteY3"/>
                  </a:cxn>
                </a:cxnLst>
                <a:rect l="l" t="t" r="r" b="b"/>
                <a:pathLst>
                  <a:path w="1811654" h="719550">
                    <a:moveTo>
                      <a:pt x="106045" y="160690"/>
                    </a:moveTo>
                    <a:cubicBezTo>
                      <a:pt x="68580" y="203235"/>
                      <a:pt x="31750" y="246415"/>
                      <a:pt x="0" y="288960"/>
                    </a:cubicBezTo>
                    <a:cubicBezTo>
                      <a:pt x="239395" y="520735"/>
                      <a:pt x="894080" y="1004605"/>
                      <a:pt x="1811655" y="494065"/>
                    </a:cubicBezTo>
                    <a:cubicBezTo>
                      <a:pt x="1650365" y="323250"/>
                      <a:pt x="986155" y="-286350"/>
                      <a:pt x="106045" y="160690"/>
                    </a:cubicBezTo>
                    <a:close/>
                  </a:path>
                </a:pathLst>
              </a:custGeom>
              <a:gradFill>
                <a:gsLst>
                  <a:gs pos="100000">
                    <a:schemeClr val="accent3">
                      <a:lumMod val="50000"/>
                    </a:schemeClr>
                  </a:gs>
                  <a:gs pos="0">
                    <a:schemeClr val="accent3"/>
                  </a:gs>
                </a:gsLst>
                <a:lin ang="5400000" scaled="1"/>
              </a:gradFill>
              <a:ln w="6350"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C4B14DE9-9A9E-2DCA-81D4-FA2431A3C10D}"/>
                </a:ext>
              </a:extLst>
            </p:cNvPr>
            <p:cNvGrpSpPr/>
            <p:nvPr/>
          </p:nvGrpSpPr>
          <p:grpSpPr>
            <a:xfrm>
              <a:off x="1120604" y="2253897"/>
              <a:ext cx="3097802" cy="3629263"/>
              <a:chOff x="1120604" y="2253897"/>
              <a:chExt cx="3097802" cy="3629263"/>
            </a:xfrm>
          </p:grpSpPr>
          <p:sp>
            <p:nvSpPr>
              <p:cNvPr id="14" name="Freeform 13">
                <a:extLst>
                  <a:ext uri="{FF2B5EF4-FFF2-40B4-BE49-F238E27FC236}">
                    <a16:creationId xmlns:a16="http://schemas.microsoft.com/office/drawing/2014/main" id="{2D03B738-08CA-FEE5-0419-C78573D42B1E}"/>
                  </a:ext>
                </a:extLst>
              </p:cNvPr>
              <p:cNvSpPr/>
              <p:nvPr/>
            </p:nvSpPr>
            <p:spPr>
              <a:xfrm>
                <a:off x="1120604" y="2253897"/>
                <a:ext cx="3097802" cy="3629103"/>
              </a:xfrm>
              <a:custGeom>
                <a:avLst/>
                <a:gdLst>
                  <a:gd name="connsiteX0" fmla="*/ 478326 w 3097802"/>
                  <a:gd name="connsiteY0" fmla="*/ 3416653 h 3629103"/>
                  <a:gd name="connsiteX1" fmla="*/ 423716 w 3097802"/>
                  <a:gd name="connsiteY1" fmla="*/ 2565118 h 3629103"/>
                  <a:gd name="connsiteX2" fmla="*/ 117646 w 3097802"/>
                  <a:gd name="connsiteY2" fmla="*/ 1773908 h 3629103"/>
                  <a:gd name="connsiteX3" fmla="*/ 493566 w 3097802"/>
                  <a:gd name="connsiteY3" fmla="*/ 232128 h 3629103"/>
                  <a:gd name="connsiteX4" fmla="*/ 2120436 w 3097802"/>
                  <a:gd name="connsiteY4" fmla="*/ 145768 h 3629103"/>
                  <a:gd name="connsiteX5" fmla="*/ 2785281 w 3097802"/>
                  <a:gd name="connsiteY5" fmla="*/ 1182723 h 3629103"/>
                  <a:gd name="connsiteX6" fmla="*/ 2719876 w 3097802"/>
                  <a:gd name="connsiteY6" fmla="*/ 1506573 h 3629103"/>
                  <a:gd name="connsiteX7" fmla="*/ 3097701 w 3097802"/>
                  <a:gd name="connsiteY7" fmla="*/ 2090138 h 3629103"/>
                  <a:gd name="connsiteX8" fmla="*/ 2824016 w 3097802"/>
                  <a:gd name="connsiteY8" fmla="*/ 2335248 h 3629103"/>
                  <a:gd name="connsiteX9" fmla="*/ 2852591 w 3097802"/>
                  <a:gd name="connsiteY9" fmla="*/ 2497173 h 3629103"/>
                  <a:gd name="connsiteX10" fmla="*/ 2731306 w 3097802"/>
                  <a:gd name="connsiteY10" fmla="*/ 2585438 h 3629103"/>
                  <a:gd name="connsiteX11" fmla="*/ 2818936 w 3097802"/>
                  <a:gd name="connsiteY11" fmla="*/ 2699103 h 3629103"/>
                  <a:gd name="connsiteX12" fmla="*/ 2742736 w 3097802"/>
                  <a:gd name="connsiteY12" fmla="*/ 2852138 h 3629103"/>
                  <a:gd name="connsiteX13" fmla="*/ 2777661 w 3097802"/>
                  <a:gd name="connsiteY13" fmla="*/ 3120743 h 3629103"/>
                  <a:gd name="connsiteX14" fmla="*/ 2042331 w 3097802"/>
                  <a:gd name="connsiteY14" fmla="*/ 3151858 h 3629103"/>
                  <a:gd name="connsiteX15" fmla="*/ 2011216 w 3097802"/>
                  <a:gd name="connsiteY15" fmla="*/ 3505553 h 3629103"/>
                  <a:gd name="connsiteX16" fmla="*/ 478326 w 3097802"/>
                  <a:gd name="connsiteY16" fmla="*/ 3416653 h 362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7802" h="3629103">
                    <a:moveTo>
                      <a:pt x="478326" y="3416653"/>
                    </a:moveTo>
                    <a:cubicBezTo>
                      <a:pt x="382441" y="3349343"/>
                      <a:pt x="507536" y="3128998"/>
                      <a:pt x="423716" y="2565118"/>
                    </a:cubicBezTo>
                    <a:cubicBezTo>
                      <a:pt x="379266" y="2264763"/>
                      <a:pt x="247821" y="2039338"/>
                      <a:pt x="117646" y="1773908"/>
                    </a:cubicBezTo>
                    <a:cubicBezTo>
                      <a:pt x="-16339" y="1500223"/>
                      <a:pt x="-171279" y="568043"/>
                      <a:pt x="493566" y="232128"/>
                    </a:cubicBezTo>
                    <a:cubicBezTo>
                      <a:pt x="1138726" y="-93627"/>
                      <a:pt x="1780076" y="-32032"/>
                      <a:pt x="2120436" y="145768"/>
                    </a:cubicBezTo>
                    <a:cubicBezTo>
                      <a:pt x="2604941" y="399133"/>
                      <a:pt x="2749086" y="873478"/>
                      <a:pt x="2785281" y="1182723"/>
                    </a:cubicBezTo>
                    <a:cubicBezTo>
                      <a:pt x="2801791" y="1324963"/>
                      <a:pt x="2709716" y="1424023"/>
                      <a:pt x="2719876" y="1506573"/>
                    </a:cubicBezTo>
                    <a:cubicBezTo>
                      <a:pt x="2738926" y="1665323"/>
                      <a:pt x="3088811" y="1914878"/>
                      <a:pt x="3097701" y="2090138"/>
                    </a:cubicBezTo>
                    <a:cubicBezTo>
                      <a:pt x="3103416" y="2207613"/>
                      <a:pt x="2865926" y="2255873"/>
                      <a:pt x="2824016" y="2335248"/>
                    </a:cubicBezTo>
                    <a:cubicBezTo>
                      <a:pt x="2805601" y="2370173"/>
                      <a:pt x="2858306" y="2448913"/>
                      <a:pt x="2852591" y="2497173"/>
                    </a:cubicBezTo>
                    <a:cubicBezTo>
                      <a:pt x="2848146" y="2538448"/>
                      <a:pt x="2731306" y="2585438"/>
                      <a:pt x="2731306" y="2585438"/>
                    </a:cubicBezTo>
                    <a:cubicBezTo>
                      <a:pt x="2731306" y="2585438"/>
                      <a:pt x="2815126" y="2662908"/>
                      <a:pt x="2818936" y="2699103"/>
                    </a:cubicBezTo>
                    <a:cubicBezTo>
                      <a:pt x="2822746" y="2742283"/>
                      <a:pt x="2744006" y="2808958"/>
                      <a:pt x="2742736" y="2852138"/>
                    </a:cubicBezTo>
                    <a:cubicBezTo>
                      <a:pt x="2741466" y="2894683"/>
                      <a:pt x="2811951" y="3004538"/>
                      <a:pt x="2777661" y="3120743"/>
                    </a:cubicBezTo>
                    <a:cubicBezTo>
                      <a:pt x="2722416" y="3309338"/>
                      <a:pt x="2089956" y="3106773"/>
                      <a:pt x="2042331" y="3151858"/>
                    </a:cubicBezTo>
                    <a:cubicBezTo>
                      <a:pt x="1963591" y="3225518"/>
                      <a:pt x="2053126" y="3434433"/>
                      <a:pt x="2011216" y="3505553"/>
                    </a:cubicBezTo>
                    <a:cubicBezTo>
                      <a:pt x="1946446" y="3612868"/>
                      <a:pt x="964736" y="3755743"/>
                      <a:pt x="478326" y="3416653"/>
                    </a:cubicBezTo>
                    <a:close/>
                  </a:path>
                </a:pathLst>
              </a:custGeom>
              <a:solidFill>
                <a:schemeClr val="accent4">
                  <a:lumMod val="20000"/>
                  <a:lumOff val="80000"/>
                </a:schemeClr>
              </a:solid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C1D9C8C-9217-006A-F646-D26EEB3FE47E}"/>
                  </a:ext>
                </a:extLst>
              </p:cNvPr>
              <p:cNvSpPr/>
              <p:nvPr/>
            </p:nvSpPr>
            <p:spPr>
              <a:xfrm>
                <a:off x="1261110" y="3845854"/>
                <a:ext cx="2956661" cy="2037306"/>
              </a:xfrm>
              <a:custGeom>
                <a:avLst/>
                <a:gdLst>
                  <a:gd name="connsiteX0" fmla="*/ 1435100 w 2956661"/>
                  <a:gd name="connsiteY0" fmla="*/ 232751 h 2037306"/>
                  <a:gd name="connsiteX1" fmla="*/ 2926715 w 2956661"/>
                  <a:gd name="connsiteY1" fmla="*/ 405471 h 2037306"/>
                  <a:gd name="connsiteX2" fmla="*/ 2956560 w 2956661"/>
                  <a:gd name="connsiteY2" fmla="*/ 498816 h 2037306"/>
                  <a:gd name="connsiteX3" fmla="*/ 2682875 w 2956661"/>
                  <a:gd name="connsiteY3" fmla="*/ 743926 h 2037306"/>
                  <a:gd name="connsiteX4" fmla="*/ 2711450 w 2956661"/>
                  <a:gd name="connsiteY4" fmla="*/ 905851 h 2037306"/>
                  <a:gd name="connsiteX5" fmla="*/ 2590165 w 2956661"/>
                  <a:gd name="connsiteY5" fmla="*/ 994116 h 2037306"/>
                  <a:gd name="connsiteX6" fmla="*/ 2677795 w 2956661"/>
                  <a:gd name="connsiteY6" fmla="*/ 1107780 h 2037306"/>
                  <a:gd name="connsiteX7" fmla="*/ 2601595 w 2956661"/>
                  <a:gd name="connsiteY7" fmla="*/ 1260816 h 2037306"/>
                  <a:gd name="connsiteX8" fmla="*/ 2636520 w 2956661"/>
                  <a:gd name="connsiteY8" fmla="*/ 1529421 h 2037306"/>
                  <a:gd name="connsiteX9" fmla="*/ 1901190 w 2956661"/>
                  <a:gd name="connsiteY9" fmla="*/ 1560536 h 2037306"/>
                  <a:gd name="connsiteX10" fmla="*/ 1870075 w 2956661"/>
                  <a:gd name="connsiteY10" fmla="*/ 1914230 h 2037306"/>
                  <a:gd name="connsiteX11" fmla="*/ 339090 w 2956661"/>
                  <a:gd name="connsiteY11" fmla="*/ 1825330 h 2037306"/>
                  <a:gd name="connsiteX12" fmla="*/ 284480 w 2956661"/>
                  <a:gd name="connsiteY12" fmla="*/ 973796 h 2037306"/>
                  <a:gd name="connsiteX13" fmla="*/ 0 w 2956661"/>
                  <a:gd name="connsiteY13" fmla="*/ 225766 h 2037306"/>
                  <a:gd name="connsiteX14" fmla="*/ 1435100 w 2956661"/>
                  <a:gd name="connsiteY14" fmla="*/ 232751 h 203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6661" h="2037306">
                    <a:moveTo>
                      <a:pt x="1435100" y="232751"/>
                    </a:moveTo>
                    <a:cubicBezTo>
                      <a:pt x="1978025" y="-239054"/>
                      <a:pt x="2573655" y="103846"/>
                      <a:pt x="2926715" y="405471"/>
                    </a:cubicBezTo>
                    <a:cubicBezTo>
                      <a:pt x="2943860" y="438491"/>
                      <a:pt x="2955290" y="469605"/>
                      <a:pt x="2956560" y="498816"/>
                    </a:cubicBezTo>
                    <a:cubicBezTo>
                      <a:pt x="2962275" y="616291"/>
                      <a:pt x="2724785" y="664551"/>
                      <a:pt x="2682875" y="743926"/>
                    </a:cubicBezTo>
                    <a:cubicBezTo>
                      <a:pt x="2664460" y="778851"/>
                      <a:pt x="2717165" y="857591"/>
                      <a:pt x="2711450" y="905851"/>
                    </a:cubicBezTo>
                    <a:cubicBezTo>
                      <a:pt x="2707005" y="947126"/>
                      <a:pt x="2590165" y="994116"/>
                      <a:pt x="2590165" y="994116"/>
                    </a:cubicBezTo>
                    <a:cubicBezTo>
                      <a:pt x="2590165" y="994116"/>
                      <a:pt x="2673985" y="1071586"/>
                      <a:pt x="2677795" y="1107780"/>
                    </a:cubicBezTo>
                    <a:cubicBezTo>
                      <a:pt x="2681605" y="1150961"/>
                      <a:pt x="2602865" y="1217636"/>
                      <a:pt x="2601595" y="1260816"/>
                    </a:cubicBezTo>
                    <a:cubicBezTo>
                      <a:pt x="2600325" y="1303361"/>
                      <a:pt x="2670810" y="1413216"/>
                      <a:pt x="2636520" y="1529421"/>
                    </a:cubicBezTo>
                    <a:cubicBezTo>
                      <a:pt x="2581275" y="1718016"/>
                      <a:pt x="1948815" y="1515451"/>
                      <a:pt x="1901190" y="1560536"/>
                    </a:cubicBezTo>
                    <a:cubicBezTo>
                      <a:pt x="1822450" y="1634196"/>
                      <a:pt x="1911985" y="1843111"/>
                      <a:pt x="1870075" y="1914230"/>
                    </a:cubicBezTo>
                    <a:cubicBezTo>
                      <a:pt x="1806575" y="2020911"/>
                      <a:pt x="824865" y="2163786"/>
                      <a:pt x="339090" y="1825330"/>
                    </a:cubicBezTo>
                    <a:cubicBezTo>
                      <a:pt x="243205" y="1758021"/>
                      <a:pt x="368300" y="1537676"/>
                      <a:pt x="284480" y="973796"/>
                    </a:cubicBezTo>
                    <a:cubicBezTo>
                      <a:pt x="242570" y="689951"/>
                      <a:pt x="123190" y="472780"/>
                      <a:pt x="0" y="225766"/>
                    </a:cubicBezTo>
                    <a:cubicBezTo>
                      <a:pt x="422910" y="478496"/>
                      <a:pt x="969645" y="637880"/>
                      <a:pt x="1435100" y="232751"/>
                    </a:cubicBezTo>
                    <a:close/>
                  </a:path>
                </a:pathLst>
              </a:custGeom>
              <a:solidFill>
                <a:schemeClr val="accent2"/>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B698BF2-F9FF-24ED-2398-11129A5EC393}"/>
                  </a:ext>
                </a:extLst>
              </p:cNvPr>
              <p:cNvSpPr/>
              <p:nvPr/>
            </p:nvSpPr>
            <p:spPr>
              <a:xfrm>
                <a:off x="1187450" y="3618229"/>
                <a:ext cx="1691639" cy="706889"/>
              </a:xfrm>
              <a:custGeom>
                <a:avLst/>
                <a:gdLst>
                  <a:gd name="connsiteX0" fmla="*/ 1691640 w 1691639"/>
                  <a:gd name="connsiteY0" fmla="*/ 332105 h 706889"/>
                  <a:gd name="connsiteX1" fmla="*/ 1508760 w 1691639"/>
                  <a:gd name="connsiteY1" fmla="*/ 460375 h 706889"/>
                  <a:gd name="connsiteX2" fmla="*/ 72390 w 1691639"/>
                  <a:gd name="connsiteY2" fmla="*/ 452755 h 706889"/>
                  <a:gd name="connsiteX3" fmla="*/ 50800 w 1691639"/>
                  <a:gd name="connsiteY3" fmla="*/ 409575 h 706889"/>
                  <a:gd name="connsiteX4" fmla="*/ 0 w 1691639"/>
                  <a:gd name="connsiteY4" fmla="*/ 275590 h 706889"/>
                  <a:gd name="connsiteX5" fmla="*/ 795655 w 1691639"/>
                  <a:gd name="connsiteY5" fmla="*/ 0 h 706889"/>
                  <a:gd name="connsiteX6" fmla="*/ 1691640 w 1691639"/>
                  <a:gd name="connsiteY6" fmla="*/ 332105 h 70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1639" h="706889">
                    <a:moveTo>
                      <a:pt x="1691640" y="332105"/>
                    </a:moveTo>
                    <a:cubicBezTo>
                      <a:pt x="1630680" y="365760"/>
                      <a:pt x="1569720" y="407670"/>
                      <a:pt x="1508760" y="460375"/>
                    </a:cubicBezTo>
                    <a:cubicBezTo>
                      <a:pt x="1043305" y="864870"/>
                      <a:pt x="496570" y="705485"/>
                      <a:pt x="72390" y="452755"/>
                    </a:cubicBezTo>
                    <a:cubicBezTo>
                      <a:pt x="65405" y="438150"/>
                      <a:pt x="57785" y="424180"/>
                      <a:pt x="50800" y="409575"/>
                    </a:cubicBezTo>
                    <a:cubicBezTo>
                      <a:pt x="33655" y="374650"/>
                      <a:pt x="16510" y="328930"/>
                      <a:pt x="0" y="275590"/>
                    </a:cubicBezTo>
                    <a:cubicBezTo>
                      <a:pt x="201930" y="133350"/>
                      <a:pt x="476885" y="0"/>
                      <a:pt x="795655" y="0"/>
                    </a:cubicBezTo>
                    <a:cubicBezTo>
                      <a:pt x="1191895" y="0"/>
                      <a:pt x="1494155" y="170815"/>
                      <a:pt x="1691640" y="332105"/>
                    </a:cubicBezTo>
                    <a:close/>
                  </a:path>
                </a:pathLst>
              </a:custGeom>
              <a:gradFill>
                <a:gsLst>
                  <a:gs pos="100000">
                    <a:schemeClr val="accent2">
                      <a:lumMod val="50000"/>
                    </a:schemeClr>
                  </a:gs>
                  <a:gs pos="0">
                    <a:schemeClr val="accent2"/>
                  </a:gs>
                </a:gsLst>
                <a:lin ang="5400000" scaled="1"/>
              </a:gradFill>
              <a:ln w="6350" cap="flat">
                <a:noFill/>
                <a:prstDash val="solid"/>
                <a:miter/>
              </a:ln>
            </p:spPr>
            <p:txBody>
              <a:bodyPr rtlCol="0" anchor="ctr"/>
              <a:lstStyle/>
              <a:p>
                <a:endParaRPr lang="en-US"/>
              </a:p>
            </p:txBody>
          </p:sp>
        </p:grpSp>
      </p:grpSp>
      <p:grpSp>
        <p:nvGrpSpPr>
          <p:cNvPr id="17" name="Graphic 5">
            <a:extLst>
              <a:ext uri="{FF2B5EF4-FFF2-40B4-BE49-F238E27FC236}">
                <a16:creationId xmlns:a16="http://schemas.microsoft.com/office/drawing/2014/main" id="{9F4A30FE-ABC6-098B-5FD3-8EB10D8CA7F7}"/>
              </a:ext>
            </a:extLst>
          </p:cNvPr>
          <p:cNvGrpSpPr/>
          <p:nvPr/>
        </p:nvGrpSpPr>
        <p:grpSpPr>
          <a:xfrm>
            <a:off x="2139950" y="2566670"/>
            <a:ext cx="7880350" cy="1058545"/>
            <a:chOff x="2139950" y="2566670"/>
            <a:chExt cx="7880350" cy="1058545"/>
          </a:xfrm>
          <a:solidFill>
            <a:srgbClr val="000000"/>
          </a:solidFill>
        </p:grpSpPr>
        <p:sp>
          <p:nvSpPr>
            <p:cNvPr id="18" name="Freeform 17">
              <a:extLst>
                <a:ext uri="{FF2B5EF4-FFF2-40B4-BE49-F238E27FC236}">
                  <a16:creationId xmlns:a16="http://schemas.microsoft.com/office/drawing/2014/main" id="{DF88E8FF-0345-4CC5-DA3B-63E4C2FFF0A9}"/>
                </a:ext>
              </a:extLst>
            </p:cNvPr>
            <p:cNvSpPr/>
            <p:nvPr/>
          </p:nvSpPr>
          <p:spPr>
            <a:xfrm>
              <a:off x="2139950" y="2598420"/>
              <a:ext cx="781050" cy="780414"/>
            </a:xfrm>
            <a:custGeom>
              <a:avLst/>
              <a:gdLst>
                <a:gd name="connsiteX0" fmla="*/ 429260 w 781050"/>
                <a:gd name="connsiteY0" fmla="*/ 780415 h 780414"/>
                <a:gd name="connsiteX1" fmla="*/ 353060 w 781050"/>
                <a:gd name="connsiteY1" fmla="*/ 780415 h 780414"/>
                <a:gd name="connsiteX2" fmla="*/ 320040 w 781050"/>
                <a:gd name="connsiteY2" fmla="*/ 751840 h 780414"/>
                <a:gd name="connsiteX3" fmla="*/ 307975 w 781050"/>
                <a:gd name="connsiteY3" fmla="*/ 675640 h 780414"/>
                <a:gd name="connsiteX4" fmla="*/ 301625 w 781050"/>
                <a:gd name="connsiteY4" fmla="*/ 668655 h 780414"/>
                <a:gd name="connsiteX5" fmla="*/ 257810 w 781050"/>
                <a:gd name="connsiteY5" fmla="*/ 650240 h 780414"/>
                <a:gd name="connsiteX6" fmla="*/ 248920 w 781050"/>
                <a:gd name="connsiteY6" fmla="*/ 650240 h 780414"/>
                <a:gd name="connsiteX7" fmla="*/ 186055 w 781050"/>
                <a:gd name="connsiteY7" fmla="*/ 695960 h 780414"/>
                <a:gd name="connsiteX8" fmla="*/ 142240 w 781050"/>
                <a:gd name="connsiteY8" fmla="*/ 692785 h 780414"/>
                <a:gd name="connsiteX9" fmla="*/ 88265 w 781050"/>
                <a:gd name="connsiteY9" fmla="*/ 638810 h 780414"/>
                <a:gd name="connsiteX10" fmla="*/ 85090 w 781050"/>
                <a:gd name="connsiteY10" fmla="*/ 594995 h 780414"/>
                <a:gd name="connsiteX11" fmla="*/ 130810 w 781050"/>
                <a:gd name="connsiteY11" fmla="*/ 532765 h 780414"/>
                <a:gd name="connsiteX12" fmla="*/ 130810 w 781050"/>
                <a:gd name="connsiteY12" fmla="*/ 523875 h 780414"/>
                <a:gd name="connsiteX13" fmla="*/ 112395 w 781050"/>
                <a:gd name="connsiteY13" fmla="*/ 480060 h 780414"/>
                <a:gd name="connsiteX14" fmla="*/ 105410 w 781050"/>
                <a:gd name="connsiteY14" fmla="*/ 473710 h 780414"/>
                <a:gd name="connsiteX15" fmla="*/ 28575 w 781050"/>
                <a:gd name="connsiteY15" fmla="*/ 461645 h 780414"/>
                <a:gd name="connsiteX16" fmla="*/ 0 w 781050"/>
                <a:gd name="connsiteY16" fmla="*/ 428625 h 780414"/>
                <a:gd name="connsiteX17" fmla="*/ 0 w 781050"/>
                <a:gd name="connsiteY17" fmla="*/ 352425 h 780414"/>
                <a:gd name="connsiteX18" fmla="*/ 28575 w 781050"/>
                <a:gd name="connsiteY18" fmla="*/ 319405 h 780414"/>
                <a:gd name="connsiteX19" fmla="*/ 105410 w 781050"/>
                <a:gd name="connsiteY19" fmla="*/ 307340 h 780414"/>
                <a:gd name="connsiteX20" fmla="*/ 112395 w 781050"/>
                <a:gd name="connsiteY20" fmla="*/ 300990 h 780414"/>
                <a:gd name="connsiteX21" fmla="*/ 130810 w 781050"/>
                <a:gd name="connsiteY21" fmla="*/ 257175 h 780414"/>
                <a:gd name="connsiteX22" fmla="*/ 130810 w 781050"/>
                <a:gd name="connsiteY22" fmla="*/ 248285 h 780414"/>
                <a:gd name="connsiteX23" fmla="*/ 85090 w 781050"/>
                <a:gd name="connsiteY23" fmla="*/ 185420 h 780414"/>
                <a:gd name="connsiteX24" fmla="*/ 88265 w 781050"/>
                <a:gd name="connsiteY24" fmla="*/ 141605 h 780414"/>
                <a:gd name="connsiteX25" fmla="*/ 142240 w 781050"/>
                <a:gd name="connsiteY25" fmla="*/ 87630 h 780414"/>
                <a:gd name="connsiteX26" fmla="*/ 186055 w 781050"/>
                <a:gd name="connsiteY26" fmla="*/ 84455 h 780414"/>
                <a:gd name="connsiteX27" fmla="*/ 248920 w 781050"/>
                <a:gd name="connsiteY27" fmla="*/ 130175 h 780414"/>
                <a:gd name="connsiteX28" fmla="*/ 257810 w 781050"/>
                <a:gd name="connsiteY28" fmla="*/ 130175 h 780414"/>
                <a:gd name="connsiteX29" fmla="*/ 301625 w 781050"/>
                <a:gd name="connsiteY29" fmla="*/ 111760 h 780414"/>
                <a:gd name="connsiteX30" fmla="*/ 307975 w 781050"/>
                <a:gd name="connsiteY30" fmla="*/ 104775 h 780414"/>
                <a:gd name="connsiteX31" fmla="*/ 320040 w 781050"/>
                <a:gd name="connsiteY31" fmla="*/ 28575 h 780414"/>
                <a:gd name="connsiteX32" fmla="*/ 353060 w 781050"/>
                <a:gd name="connsiteY32" fmla="*/ 0 h 780414"/>
                <a:gd name="connsiteX33" fmla="*/ 429260 w 781050"/>
                <a:gd name="connsiteY33" fmla="*/ 0 h 780414"/>
                <a:gd name="connsiteX34" fmla="*/ 462280 w 781050"/>
                <a:gd name="connsiteY34" fmla="*/ 28575 h 780414"/>
                <a:gd name="connsiteX35" fmla="*/ 474345 w 781050"/>
                <a:gd name="connsiteY35" fmla="*/ 104775 h 780414"/>
                <a:gd name="connsiteX36" fmla="*/ 480695 w 781050"/>
                <a:gd name="connsiteY36" fmla="*/ 111760 h 780414"/>
                <a:gd name="connsiteX37" fmla="*/ 524510 w 781050"/>
                <a:gd name="connsiteY37" fmla="*/ 130175 h 780414"/>
                <a:gd name="connsiteX38" fmla="*/ 533400 w 781050"/>
                <a:gd name="connsiteY38" fmla="*/ 130175 h 780414"/>
                <a:gd name="connsiteX39" fmla="*/ 596265 w 781050"/>
                <a:gd name="connsiteY39" fmla="*/ 84455 h 780414"/>
                <a:gd name="connsiteX40" fmla="*/ 640080 w 781050"/>
                <a:gd name="connsiteY40" fmla="*/ 88265 h 780414"/>
                <a:gd name="connsiteX41" fmla="*/ 693420 w 781050"/>
                <a:gd name="connsiteY41" fmla="*/ 141605 h 780414"/>
                <a:gd name="connsiteX42" fmla="*/ 696595 w 781050"/>
                <a:gd name="connsiteY42" fmla="*/ 185420 h 780414"/>
                <a:gd name="connsiteX43" fmla="*/ 650875 w 781050"/>
                <a:gd name="connsiteY43" fmla="*/ 247650 h 780414"/>
                <a:gd name="connsiteX44" fmla="*/ 650875 w 781050"/>
                <a:gd name="connsiteY44" fmla="*/ 256540 h 780414"/>
                <a:gd name="connsiteX45" fmla="*/ 669290 w 781050"/>
                <a:gd name="connsiteY45" fmla="*/ 300355 h 780414"/>
                <a:gd name="connsiteX46" fmla="*/ 676275 w 781050"/>
                <a:gd name="connsiteY46" fmla="*/ 306705 h 780414"/>
                <a:gd name="connsiteX47" fmla="*/ 752475 w 781050"/>
                <a:gd name="connsiteY47" fmla="*/ 318770 h 780414"/>
                <a:gd name="connsiteX48" fmla="*/ 752475 w 781050"/>
                <a:gd name="connsiteY48" fmla="*/ 318770 h 780414"/>
                <a:gd name="connsiteX49" fmla="*/ 781050 w 781050"/>
                <a:gd name="connsiteY49" fmla="*/ 352425 h 780414"/>
                <a:gd name="connsiteX50" fmla="*/ 781050 w 781050"/>
                <a:gd name="connsiteY50" fmla="*/ 428625 h 780414"/>
                <a:gd name="connsiteX51" fmla="*/ 752475 w 781050"/>
                <a:gd name="connsiteY51" fmla="*/ 461645 h 780414"/>
                <a:gd name="connsiteX52" fmla="*/ 676275 w 781050"/>
                <a:gd name="connsiteY52" fmla="*/ 473710 h 780414"/>
                <a:gd name="connsiteX53" fmla="*/ 669290 w 781050"/>
                <a:gd name="connsiteY53" fmla="*/ 480060 h 780414"/>
                <a:gd name="connsiteX54" fmla="*/ 650875 w 781050"/>
                <a:gd name="connsiteY54" fmla="*/ 523875 h 780414"/>
                <a:gd name="connsiteX55" fmla="*/ 650875 w 781050"/>
                <a:gd name="connsiteY55" fmla="*/ 532765 h 780414"/>
                <a:gd name="connsiteX56" fmla="*/ 696595 w 781050"/>
                <a:gd name="connsiteY56" fmla="*/ 594995 h 780414"/>
                <a:gd name="connsiteX57" fmla="*/ 692785 w 781050"/>
                <a:gd name="connsiteY57" fmla="*/ 638810 h 780414"/>
                <a:gd name="connsiteX58" fmla="*/ 639445 w 781050"/>
                <a:gd name="connsiteY58" fmla="*/ 692785 h 780414"/>
                <a:gd name="connsiteX59" fmla="*/ 595630 w 781050"/>
                <a:gd name="connsiteY59" fmla="*/ 695960 h 780414"/>
                <a:gd name="connsiteX60" fmla="*/ 532765 w 781050"/>
                <a:gd name="connsiteY60" fmla="*/ 650240 h 780414"/>
                <a:gd name="connsiteX61" fmla="*/ 523875 w 781050"/>
                <a:gd name="connsiteY61" fmla="*/ 650240 h 780414"/>
                <a:gd name="connsiteX62" fmla="*/ 480060 w 781050"/>
                <a:gd name="connsiteY62" fmla="*/ 668655 h 780414"/>
                <a:gd name="connsiteX63" fmla="*/ 473710 w 781050"/>
                <a:gd name="connsiteY63" fmla="*/ 675640 h 780414"/>
                <a:gd name="connsiteX64" fmla="*/ 461645 w 781050"/>
                <a:gd name="connsiteY64" fmla="*/ 751840 h 780414"/>
                <a:gd name="connsiteX65" fmla="*/ 429260 w 781050"/>
                <a:gd name="connsiteY65" fmla="*/ 780415 h 780414"/>
                <a:gd name="connsiteX66" fmla="*/ 354965 w 781050"/>
                <a:gd name="connsiteY66" fmla="*/ 744855 h 780414"/>
                <a:gd name="connsiteX67" fmla="*/ 427990 w 781050"/>
                <a:gd name="connsiteY67" fmla="*/ 744855 h 780414"/>
                <a:gd name="connsiteX68" fmla="*/ 439420 w 781050"/>
                <a:gd name="connsiteY68" fmla="*/ 669925 h 780414"/>
                <a:gd name="connsiteX69" fmla="*/ 469900 w 781050"/>
                <a:gd name="connsiteY69" fmla="*/ 635000 h 780414"/>
                <a:gd name="connsiteX70" fmla="*/ 508635 w 781050"/>
                <a:gd name="connsiteY70" fmla="*/ 619125 h 780414"/>
                <a:gd name="connsiteX71" fmla="*/ 554990 w 781050"/>
                <a:gd name="connsiteY71" fmla="*/ 622300 h 780414"/>
                <a:gd name="connsiteX72" fmla="*/ 616585 w 781050"/>
                <a:gd name="connsiteY72" fmla="*/ 667385 h 780414"/>
                <a:gd name="connsiteX73" fmla="*/ 668020 w 781050"/>
                <a:gd name="connsiteY73" fmla="*/ 615950 h 780414"/>
                <a:gd name="connsiteX74" fmla="*/ 622935 w 781050"/>
                <a:gd name="connsiteY74" fmla="*/ 554990 h 780414"/>
                <a:gd name="connsiteX75" fmla="*/ 619760 w 781050"/>
                <a:gd name="connsiteY75" fmla="*/ 508635 h 780414"/>
                <a:gd name="connsiteX76" fmla="*/ 635635 w 781050"/>
                <a:gd name="connsiteY76" fmla="*/ 469900 h 780414"/>
                <a:gd name="connsiteX77" fmla="*/ 670560 w 781050"/>
                <a:gd name="connsiteY77" fmla="*/ 439420 h 780414"/>
                <a:gd name="connsiteX78" fmla="*/ 745490 w 781050"/>
                <a:gd name="connsiteY78" fmla="*/ 427990 h 780414"/>
                <a:gd name="connsiteX79" fmla="*/ 745490 w 781050"/>
                <a:gd name="connsiteY79" fmla="*/ 354330 h 780414"/>
                <a:gd name="connsiteX80" fmla="*/ 670560 w 781050"/>
                <a:gd name="connsiteY80" fmla="*/ 342900 h 780414"/>
                <a:gd name="connsiteX81" fmla="*/ 635635 w 781050"/>
                <a:gd name="connsiteY81" fmla="*/ 312420 h 780414"/>
                <a:gd name="connsiteX82" fmla="*/ 619760 w 781050"/>
                <a:gd name="connsiteY82" fmla="*/ 273685 h 780414"/>
                <a:gd name="connsiteX83" fmla="*/ 622935 w 781050"/>
                <a:gd name="connsiteY83" fmla="*/ 227330 h 780414"/>
                <a:gd name="connsiteX84" fmla="*/ 668020 w 781050"/>
                <a:gd name="connsiteY84" fmla="*/ 166370 h 780414"/>
                <a:gd name="connsiteX85" fmla="*/ 616585 w 781050"/>
                <a:gd name="connsiteY85" fmla="*/ 114935 h 780414"/>
                <a:gd name="connsiteX86" fmla="*/ 555625 w 781050"/>
                <a:gd name="connsiteY86" fmla="*/ 159385 h 780414"/>
                <a:gd name="connsiteX87" fmla="*/ 509270 w 781050"/>
                <a:gd name="connsiteY87" fmla="*/ 162560 h 780414"/>
                <a:gd name="connsiteX88" fmla="*/ 470535 w 781050"/>
                <a:gd name="connsiteY88" fmla="*/ 146685 h 780414"/>
                <a:gd name="connsiteX89" fmla="*/ 440055 w 781050"/>
                <a:gd name="connsiteY89" fmla="*/ 111760 h 780414"/>
                <a:gd name="connsiteX90" fmla="*/ 428625 w 781050"/>
                <a:gd name="connsiteY90" fmla="*/ 36830 h 780414"/>
                <a:gd name="connsiteX91" fmla="*/ 355600 w 781050"/>
                <a:gd name="connsiteY91" fmla="*/ 36830 h 780414"/>
                <a:gd name="connsiteX92" fmla="*/ 344170 w 781050"/>
                <a:gd name="connsiteY92" fmla="*/ 111760 h 780414"/>
                <a:gd name="connsiteX93" fmla="*/ 313690 w 781050"/>
                <a:gd name="connsiteY93" fmla="*/ 146685 h 780414"/>
                <a:gd name="connsiteX94" fmla="*/ 274955 w 781050"/>
                <a:gd name="connsiteY94" fmla="*/ 162560 h 780414"/>
                <a:gd name="connsiteX95" fmla="*/ 228600 w 781050"/>
                <a:gd name="connsiteY95" fmla="*/ 159385 h 780414"/>
                <a:gd name="connsiteX96" fmla="*/ 167640 w 781050"/>
                <a:gd name="connsiteY96" fmla="*/ 114300 h 780414"/>
                <a:gd name="connsiteX97" fmla="*/ 116205 w 781050"/>
                <a:gd name="connsiteY97" fmla="*/ 165735 h 780414"/>
                <a:gd name="connsiteX98" fmla="*/ 161290 w 781050"/>
                <a:gd name="connsiteY98" fmla="*/ 226695 h 780414"/>
                <a:gd name="connsiteX99" fmla="*/ 164465 w 781050"/>
                <a:gd name="connsiteY99" fmla="*/ 273050 h 780414"/>
                <a:gd name="connsiteX100" fmla="*/ 148590 w 781050"/>
                <a:gd name="connsiteY100" fmla="*/ 311785 h 780414"/>
                <a:gd name="connsiteX101" fmla="*/ 113665 w 781050"/>
                <a:gd name="connsiteY101" fmla="*/ 342265 h 780414"/>
                <a:gd name="connsiteX102" fmla="*/ 38735 w 781050"/>
                <a:gd name="connsiteY102" fmla="*/ 353695 h 780414"/>
                <a:gd name="connsiteX103" fmla="*/ 38735 w 781050"/>
                <a:gd name="connsiteY103" fmla="*/ 426720 h 780414"/>
                <a:gd name="connsiteX104" fmla="*/ 113665 w 781050"/>
                <a:gd name="connsiteY104" fmla="*/ 438150 h 780414"/>
                <a:gd name="connsiteX105" fmla="*/ 148590 w 781050"/>
                <a:gd name="connsiteY105" fmla="*/ 468630 h 780414"/>
                <a:gd name="connsiteX106" fmla="*/ 164465 w 781050"/>
                <a:gd name="connsiteY106" fmla="*/ 507365 h 780414"/>
                <a:gd name="connsiteX107" fmla="*/ 161290 w 781050"/>
                <a:gd name="connsiteY107" fmla="*/ 553720 h 780414"/>
                <a:gd name="connsiteX108" fmla="*/ 116205 w 781050"/>
                <a:gd name="connsiteY108" fmla="*/ 615315 h 780414"/>
                <a:gd name="connsiteX109" fmla="*/ 167640 w 781050"/>
                <a:gd name="connsiteY109" fmla="*/ 666750 h 780414"/>
                <a:gd name="connsiteX110" fmla="*/ 228600 w 781050"/>
                <a:gd name="connsiteY110" fmla="*/ 621665 h 780414"/>
                <a:gd name="connsiteX111" fmla="*/ 274955 w 781050"/>
                <a:gd name="connsiteY111" fmla="*/ 618490 h 780414"/>
                <a:gd name="connsiteX112" fmla="*/ 313690 w 781050"/>
                <a:gd name="connsiteY112" fmla="*/ 634365 h 780414"/>
                <a:gd name="connsiteX113" fmla="*/ 344170 w 781050"/>
                <a:gd name="connsiteY113" fmla="*/ 669290 h 780414"/>
                <a:gd name="connsiteX114" fmla="*/ 354965 w 781050"/>
                <a:gd name="connsiteY114" fmla="*/ 744855 h 780414"/>
                <a:gd name="connsiteX115" fmla="*/ 114300 w 781050"/>
                <a:gd name="connsiteY115" fmla="*/ 616585 h 780414"/>
                <a:gd name="connsiteX116" fmla="*/ 114300 w 781050"/>
                <a:gd name="connsiteY116" fmla="*/ 616585 h 780414"/>
                <a:gd name="connsiteX117" fmla="*/ 114300 w 781050"/>
                <a:gd name="connsiteY117" fmla="*/ 616585 h 780414"/>
                <a:gd name="connsiteX118" fmla="*/ 668655 w 781050"/>
                <a:gd name="connsiteY118" fmla="*/ 614680 h 780414"/>
                <a:gd name="connsiteX119" fmla="*/ 668655 w 781050"/>
                <a:gd name="connsiteY119" fmla="*/ 614680 h 780414"/>
                <a:gd name="connsiteX120" fmla="*/ 668655 w 781050"/>
                <a:gd name="connsiteY120" fmla="*/ 614680 h 780414"/>
                <a:gd name="connsiteX121" fmla="*/ 746125 w 781050"/>
                <a:gd name="connsiteY121" fmla="*/ 428625 h 780414"/>
                <a:gd name="connsiteX122" fmla="*/ 746125 w 781050"/>
                <a:gd name="connsiteY122" fmla="*/ 428625 h 780414"/>
                <a:gd name="connsiteX123" fmla="*/ 746125 w 781050"/>
                <a:gd name="connsiteY123" fmla="*/ 428625 h 780414"/>
                <a:gd name="connsiteX124" fmla="*/ 36830 w 781050"/>
                <a:gd name="connsiteY124" fmla="*/ 428625 h 780414"/>
                <a:gd name="connsiteX125" fmla="*/ 36830 w 781050"/>
                <a:gd name="connsiteY125" fmla="*/ 428625 h 780414"/>
                <a:gd name="connsiteX126" fmla="*/ 36830 w 781050"/>
                <a:gd name="connsiteY126" fmla="*/ 428625 h 780414"/>
                <a:gd name="connsiteX127" fmla="*/ 747395 w 781050"/>
                <a:gd name="connsiteY127" fmla="*/ 426720 h 780414"/>
                <a:gd name="connsiteX128" fmla="*/ 747395 w 781050"/>
                <a:gd name="connsiteY128" fmla="*/ 426720 h 780414"/>
                <a:gd name="connsiteX129" fmla="*/ 747395 w 781050"/>
                <a:gd name="connsiteY129" fmla="*/ 426720 h 780414"/>
                <a:gd name="connsiteX130" fmla="*/ 34925 w 781050"/>
                <a:gd name="connsiteY130" fmla="*/ 426720 h 780414"/>
                <a:gd name="connsiteX131" fmla="*/ 34925 w 781050"/>
                <a:gd name="connsiteY131" fmla="*/ 426720 h 780414"/>
                <a:gd name="connsiteX132" fmla="*/ 34925 w 781050"/>
                <a:gd name="connsiteY132" fmla="*/ 426720 h 780414"/>
                <a:gd name="connsiteX133" fmla="*/ 617855 w 781050"/>
                <a:gd name="connsiteY133" fmla="*/ 113030 h 780414"/>
                <a:gd name="connsiteX134" fmla="*/ 617855 w 781050"/>
                <a:gd name="connsiteY134" fmla="*/ 113030 h 780414"/>
                <a:gd name="connsiteX135" fmla="*/ 617855 w 781050"/>
                <a:gd name="connsiteY135" fmla="*/ 113030 h 780414"/>
                <a:gd name="connsiteX136" fmla="*/ 615315 w 781050"/>
                <a:gd name="connsiteY136" fmla="*/ 113030 h 780414"/>
                <a:gd name="connsiteX137" fmla="*/ 615315 w 781050"/>
                <a:gd name="connsiteY137" fmla="*/ 113030 h 780414"/>
                <a:gd name="connsiteX138" fmla="*/ 615315 w 781050"/>
                <a:gd name="connsiteY138" fmla="*/ 113030 h 780414"/>
                <a:gd name="connsiteX139" fmla="*/ 391795 w 781050"/>
                <a:gd name="connsiteY139" fmla="*/ 545465 h 780414"/>
                <a:gd name="connsiteX140" fmla="*/ 281940 w 781050"/>
                <a:gd name="connsiteY140" fmla="*/ 499745 h 780414"/>
                <a:gd name="connsiteX141" fmla="*/ 240665 w 781050"/>
                <a:gd name="connsiteY141" fmla="*/ 354330 h 780414"/>
                <a:gd name="connsiteX142" fmla="*/ 356870 w 781050"/>
                <a:gd name="connsiteY142" fmla="*/ 238760 h 780414"/>
                <a:gd name="connsiteX143" fmla="*/ 501015 w 781050"/>
                <a:gd name="connsiteY143" fmla="*/ 280670 h 780414"/>
                <a:gd name="connsiteX144" fmla="*/ 542290 w 781050"/>
                <a:gd name="connsiteY144" fmla="*/ 425450 h 780414"/>
                <a:gd name="connsiteX145" fmla="*/ 426720 w 781050"/>
                <a:gd name="connsiteY145" fmla="*/ 541655 h 780414"/>
                <a:gd name="connsiteX146" fmla="*/ 391795 w 781050"/>
                <a:gd name="connsiteY146" fmla="*/ 545465 h 780414"/>
                <a:gd name="connsiteX147" fmla="*/ 391160 w 781050"/>
                <a:gd name="connsiteY147" fmla="*/ 271145 h 780414"/>
                <a:gd name="connsiteX148" fmla="*/ 364490 w 781050"/>
                <a:gd name="connsiteY148" fmla="*/ 274320 h 780414"/>
                <a:gd name="connsiteX149" fmla="*/ 275590 w 781050"/>
                <a:gd name="connsiteY149" fmla="*/ 362585 h 780414"/>
                <a:gd name="connsiteX150" fmla="*/ 307340 w 781050"/>
                <a:gd name="connsiteY150" fmla="*/ 474980 h 780414"/>
                <a:gd name="connsiteX151" fmla="*/ 419735 w 781050"/>
                <a:gd name="connsiteY151" fmla="*/ 506730 h 780414"/>
                <a:gd name="connsiteX152" fmla="*/ 419735 w 781050"/>
                <a:gd name="connsiteY152" fmla="*/ 506730 h 780414"/>
                <a:gd name="connsiteX153" fmla="*/ 508000 w 781050"/>
                <a:gd name="connsiteY153" fmla="*/ 417830 h 780414"/>
                <a:gd name="connsiteX154" fmla="*/ 476250 w 781050"/>
                <a:gd name="connsiteY154" fmla="*/ 306070 h 780414"/>
                <a:gd name="connsiteX155" fmla="*/ 391160 w 781050"/>
                <a:gd name="connsiteY155" fmla="*/ 271145 h 7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781050" h="780414">
                  <a:moveTo>
                    <a:pt x="429260" y="780415"/>
                  </a:moveTo>
                  <a:lnTo>
                    <a:pt x="353060" y="780415"/>
                  </a:lnTo>
                  <a:cubicBezTo>
                    <a:pt x="336550" y="780415"/>
                    <a:pt x="321945" y="767715"/>
                    <a:pt x="320040" y="751840"/>
                  </a:cubicBezTo>
                  <a:lnTo>
                    <a:pt x="307975" y="675640"/>
                  </a:lnTo>
                  <a:cubicBezTo>
                    <a:pt x="307340" y="671830"/>
                    <a:pt x="304165" y="669925"/>
                    <a:pt x="301625" y="668655"/>
                  </a:cubicBezTo>
                  <a:cubicBezTo>
                    <a:pt x="286385" y="663575"/>
                    <a:pt x="271780" y="657860"/>
                    <a:pt x="257810" y="650240"/>
                  </a:cubicBezTo>
                  <a:cubicBezTo>
                    <a:pt x="254635" y="648335"/>
                    <a:pt x="250825" y="648970"/>
                    <a:pt x="248920" y="650240"/>
                  </a:cubicBezTo>
                  <a:lnTo>
                    <a:pt x="186055" y="695960"/>
                  </a:lnTo>
                  <a:cubicBezTo>
                    <a:pt x="172720" y="705485"/>
                    <a:pt x="153670" y="704215"/>
                    <a:pt x="142240" y="692785"/>
                  </a:cubicBezTo>
                  <a:lnTo>
                    <a:pt x="88265" y="638810"/>
                  </a:lnTo>
                  <a:cubicBezTo>
                    <a:pt x="76835" y="627380"/>
                    <a:pt x="75565" y="607695"/>
                    <a:pt x="85090" y="594995"/>
                  </a:cubicBezTo>
                  <a:lnTo>
                    <a:pt x="130810" y="532765"/>
                  </a:lnTo>
                  <a:cubicBezTo>
                    <a:pt x="132715" y="530225"/>
                    <a:pt x="132715" y="527050"/>
                    <a:pt x="130810" y="523875"/>
                  </a:cubicBezTo>
                  <a:cubicBezTo>
                    <a:pt x="123825" y="509905"/>
                    <a:pt x="117475" y="495300"/>
                    <a:pt x="112395" y="480060"/>
                  </a:cubicBezTo>
                  <a:cubicBezTo>
                    <a:pt x="111125" y="476885"/>
                    <a:pt x="108585" y="474345"/>
                    <a:pt x="105410" y="473710"/>
                  </a:cubicBezTo>
                  <a:lnTo>
                    <a:pt x="28575" y="461645"/>
                  </a:lnTo>
                  <a:cubicBezTo>
                    <a:pt x="12700" y="459105"/>
                    <a:pt x="0" y="444500"/>
                    <a:pt x="0" y="428625"/>
                  </a:cubicBezTo>
                  <a:lnTo>
                    <a:pt x="0" y="352425"/>
                  </a:lnTo>
                  <a:cubicBezTo>
                    <a:pt x="0" y="336550"/>
                    <a:pt x="12700" y="321945"/>
                    <a:pt x="28575" y="319405"/>
                  </a:cubicBezTo>
                  <a:lnTo>
                    <a:pt x="105410" y="307340"/>
                  </a:lnTo>
                  <a:cubicBezTo>
                    <a:pt x="108585" y="306705"/>
                    <a:pt x="111125" y="304165"/>
                    <a:pt x="112395" y="300990"/>
                  </a:cubicBezTo>
                  <a:cubicBezTo>
                    <a:pt x="117475" y="285750"/>
                    <a:pt x="123190" y="271145"/>
                    <a:pt x="130810" y="257175"/>
                  </a:cubicBezTo>
                  <a:cubicBezTo>
                    <a:pt x="132715" y="254000"/>
                    <a:pt x="132080" y="250825"/>
                    <a:pt x="130810" y="248285"/>
                  </a:cubicBezTo>
                  <a:lnTo>
                    <a:pt x="85090" y="185420"/>
                  </a:lnTo>
                  <a:cubicBezTo>
                    <a:pt x="75565" y="172085"/>
                    <a:pt x="76835" y="153035"/>
                    <a:pt x="88265" y="141605"/>
                  </a:cubicBezTo>
                  <a:lnTo>
                    <a:pt x="142240" y="87630"/>
                  </a:lnTo>
                  <a:cubicBezTo>
                    <a:pt x="153670" y="76200"/>
                    <a:pt x="172720" y="74930"/>
                    <a:pt x="186055" y="84455"/>
                  </a:cubicBezTo>
                  <a:lnTo>
                    <a:pt x="248920" y="130175"/>
                  </a:lnTo>
                  <a:cubicBezTo>
                    <a:pt x="251460" y="132080"/>
                    <a:pt x="254635" y="132080"/>
                    <a:pt x="257810" y="130175"/>
                  </a:cubicBezTo>
                  <a:cubicBezTo>
                    <a:pt x="271780" y="123190"/>
                    <a:pt x="286385" y="116840"/>
                    <a:pt x="301625" y="111760"/>
                  </a:cubicBezTo>
                  <a:cubicBezTo>
                    <a:pt x="304800" y="110490"/>
                    <a:pt x="307340" y="107950"/>
                    <a:pt x="307975" y="104775"/>
                  </a:cubicBezTo>
                  <a:lnTo>
                    <a:pt x="320040" y="28575"/>
                  </a:lnTo>
                  <a:cubicBezTo>
                    <a:pt x="322580" y="12700"/>
                    <a:pt x="337185" y="0"/>
                    <a:pt x="353060" y="0"/>
                  </a:cubicBezTo>
                  <a:lnTo>
                    <a:pt x="429260" y="0"/>
                  </a:lnTo>
                  <a:cubicBezTo>
                    <a:pt x="445770" y="0"/>
                    <a:pt x="460375" y="12700"/>
                    <a:pt x="462280" y="28575"/>
                  </a:cubicBezTo>
                  <a:lnTo>
                    <a:pt x="474345" y="104775"/>
                  </a:lnTo>
                  <a:cubicBezTo>
                    <a:pt x="474980" y="107950"/>
                    <a:pt x="476885" y="110490"/>
                    <a:pt x="480695" y="111760"/>
                  </a:cubicBezTo>
                  <a:cubicBezTo>
                    <a:pt x="495935" y="116840"/>
                    <a:pt x="510540" y="122555"/>
                    <a:pt x="524510" y="130175"/>
                  </a:cubicBezTo>
                  <a:cubicBezTo>
                    <a:pt x="527685" y="132080"/>
                    <a:pt x="531495" y="131445"/>
                    <a:pt x="533400" y="130175"/>
                  </a:cubicBezTo>
                  <a:lnTo>
                    <a:pt x="596265" y="84455"/>
                  </a:lnTo>
                  <a:cubicBezTo>
                    <a:pt x="609600" y="74930"/>
                    <a:pt x="628650" y="76200"/>
                    <a:pt x="640080" y="88265"/>
                  </a:cubicBezTo>
                  <a:lnTo>
                    <a:pt x="693420" y="141605"/>
                  </a:lnTo>
                  <a:cubicBezTo>
                    <a:pt x="704850" y="153035"/>
                    <a:pt x="706120" y="172085"/>
                    <a:pt x="696595" y="185420"/>
                  </a:cubicBezTo>
                  <a:lnTo>
                    <a:pt x="650875" y="247650"/>
                  </a:lnTo>
                  <a:cubicBezTo>
                    <a:pt x="648970" y="250190"/>
                    <a:pt x="648970" y="253365"/>
                    <a:pt x="650875" y="256540"/>
                  </a:cubicBezTo>
                  <a:cubicBezTo>
                    <a:pt x="658495" y="270510"/>
                    <a:pt x="664210" y="285750"/>
                    <a:pt x="669290" y="300355"/>
                  </a:cubicBezTo>
                  <a:cubicBezTo>
                    <a:pt x="670560" y="303530"/>
                    <a:pt x="673100" y="306070"/>
                    <a:pt x="676275" y="306705"/>
                  </a:cubicBezTo>
                  <a:lnTo>
                    <a:pt x="752475" y="318770"/>
                  </a:lnTo>
                  <a:lnTo>
                    <a:pt x="752475" y="318770"/>
                  </a:lnTo>
                  <a:cubicBezTo>
                    <a:pt x="768350" y="321310"/>
                    <a:pt x="781050" y="335915"/>
                    <a:pt x="781050" y="352425"/>
                  </a:cubicBezTo>
                  <a:lnTo>
                    <a:pt x="781050" y="428625"/>
                  </a:lnTo>
                  <a:cubicBezTo>
                    <a:pt x="781050" y="445135"/>
                    <a:pt x="768350" y="459740"/>
                    <a:pt x="752475" y="461645"/>
                  </a:cubicBezTo>
                  <a:lnTo>
                    <a:pt x="676275" y="473710"/>
                  </a:lnTo>
                  <a:cubicBezTo>
                    <a:pt x="672465" y="474345"/>
                    <a:pt x="670560" y="477520"/>
                    <a:pt x="669290" y="480060"/>
                  </a:cubicBezTo>
                  <a:cubicBezTo>
                    <a:pt x="664210" y="494665"/>
                    <a:pt x="658495" y="509905"/>
                    <a:pt x="650875" y="523875"/>
                  </a:cubicBezTo>
                  <a:cubicBezTo>
                    <a:pt x="648970" y="527050"/>
                    <a:pt x="649605" y="530225"/>
                    <a:pt x="650875" y="532765"/>
                  </a:cubicBezTo>
                  <a:lnTo>
                    <a:pt x="696595" y="594995"/>
                  </a:lnTo>
                  <a:cubicBezTo>
                    <a:pt x="706120" y="608330"/>
                    <a:pt x="704850" y="627380"/>
                    <a:pt x="692785" y="638810"/>
                  </a:cubicBezTo>
                  <a:lnTo>
                    <a:pt x="639445" y="692785"/>
                  </a:lnTo>
                  <a:cubicBezTo>
                    <a:pt x="628015" y="704215"/>
                    <a:pt x="608965" y="705485"/>
                    <a:pt x="595630" y="695960"/>
                  </a:cubicBezTo>
                  <a:lnTo>
                    <a:pt x="532765" y="650240"/>
                  </a:lnTo>
                  <a:cubicBezTo>
                    <a:pt x="530225" y="648335"/>
                    <a:pt x="527050" y="648335"/>
                    <a:pt x="523875" y="650240"/>
                  </a:cubicBezTo>
                  <a:cubicBezTo>
                    <a:pt x="509905" y="657225"/>
                    <a:pt x="495300" y="663575"/>
                    <a:pt x="480060" y="668655"/>
                  </a:cubicBezTo>
                  <a:cubicBezTo>
                    <a:pt x="476885" y="669925"/>
                    <a:pt x="474345" y="672465"/>
                    <a:pt x="473710" y="675640"/>
                  </a:cubicBezTo>
                  <a:lnTo>
                    <a:pt x="461645" y="751840"/>
                  </a:lnTo>
                  <a:cubicBezTo>
                    <a:pt x="460375" y="768350"/>
                    <a:pt x="445770" y="780415"/>
                    <a:pt x="429260" y="780415"/>
                  </a:cubicBezTo>
                  <a:close/>
                  <a:moveTo>
                    <a:pt x="354965" y="744855"/>
                  </a:moveTo>
                  <a:lnTo>
                    <a:pt x="427990" y="744855"/>
                  </a:lnTo>
                  <a:lnTo>
                    <a:pt x="439420" y="669925"/>
                  </a:lnTo>
                  <a:cubicBezTo>
                    <a:pt x="441960" y="653415"/>
                    <a:pt x="453390" y="640080"/>
                    <a:pt x="469900" y="635000"/>
                  </a:cubicBezTo>
                  <a:cubicBezTo>
                    <a:pt x="483235" y="630555"/>
                    <a:pt x="495935" y="625475"/>
                    <a:pt x="508635" y="619125"/>
                  </a:cubicBezTo>
                  <a:cubicBezTo>
                    <a:pt x="523875" y="611505"/>
                    <a:pt x="541655" y="612775"/>
                    <a:pt x="554990" y="622300"/>
                  </a:cubicBezTo>
                  <a:lnTo>
                    <a:pt x="616585" y="667385"/>
                  </a:lnTo>
                  <a:lnTo>
                    <a:pt x="668020" y="615950"/>
                  </a:lnTo>
                  <a:lnTo>
                    <a:pt x="622935" y="554990"/>
                  </a:lnTo>
                  <a:cubicBezTo>
                    <a:pt x="613410" y="541655"/>
                    <a:pt x="612140" y="523875"/>
                    <a:pt x="619760" y="508635"/>
                  </a:cubicBezTo>
                  <a:cubicBezTo>
                    <a:pt x="626110" y="495935"/>
                    <a:pt x="631825" y="483235"/>
                    <a:pt x="635635" y="469900"/>
                  </a:cubicBezTo>
                  <a:cubicBezTo>
                    <a:pt x="640715" y="453390"/>
                    <a:pt x="654050" y="441960"/>
                    <a:pt x="670560" y="439420"/>
                  </a:cubicBezTo>
                  <a:lnTo>
                    <a:pt x="745490" y="427990"/>
                  </a:lnTo>
                  <a:lnTo>
                    <a:pt x="745490" y="354330"/>
                  </a:lnTo>
                  <a:lnTo>
                    <a:pt x="670560" y="342900"/>
                  </a:lnTo>
                  <a:cubicBezTo>
                    <a:pt x="654050" y="340360"/>
                    <a:pt x="640715" y="328930"/>
                    <a:pt x="635635" y="312420"/>
                  </a:cubicBezTo>
                  <a:cubicBezTo>
                    <a:pt x="631190" y="299085"/>
                    <a:pt x="626110" y="286385"/>
                    <a:pt x="619760" y="273685"/>
                  </a:cubicBezTo>
                  <a:cubicBezTo>
                    <a:pt x="612140" y="258445"/>
                    <a:pt x="613410" y="240665"/>
                    <a:pt x="622935" y="227330"/>
                  </a:cubicBezTo>
                  <a:lnTo>
                    <a:pt x="668020" y="166370"/>
                  </a:lnTo>
                  <a:lnTo>
                    <a:pt x="616585" y="114935"/>
                  </a:lnTo>
                  <a:lnTo>
                    <a:pt x="555625" y="159385"/>
                  </a:lnTo>
                  <a:cubicBezTo>
                    <a:pt x="542290" y="168910"/>
                    <a:pt x="524510" y="170180"/>
                    <a:pt x="509270" y="162560"/>
                  </a:cubicBezTo>
                  <a:cubicBezTo>
                    <a:pt x="497205" y="156210"/>
                    <a:pt x="483870" y="151130"/>
                    <a:pt x="470535" y="146685"/>
                  </a:cubicBezTo>
                  <a:cubicBezTo>
                    <a:pt x="454025" y="141605"/>
                    <a:pt x="442595" y="128270"/>
                    <a:pt x="440055" y="111760"/>
                  </a:cubicBezTo>
                  <a:lnTo>
                    <a:pt x="428625" y="36830"/>
                  </a:lnTo>
                  <a:lnTo>
                    <a:pt x="355600" y="36830"/>
                  </a:lnTo>
                  <a:lnTo>
                    <a:pt x="344170" y="111760"/>
                  </a:lnTo>
                  <a:cubicBezTo>
                    <a:pt x="341630" y="128270"/>
                    <a:pt x="330200" y="141605"/>
                    <a:pt x="313690" y="146685"/>
                  </a:cubicBezTo>
                  <a:cubicBezTo>
                    <a:pt x="300355" y="151130"/>
                    <a:pt x="287655" y="156210"/>
                    <a:pt x="274955" y="162560"/>
                  </a:cubicBezTo>
                  <a:cubicBezTo>
                    <a:pt x="259715" y="170180"/>
                    <a:pt x="241935" y="168910"/>
                    <a:pt x="228600" y="159385"/>
                  </a:cubicBezTo>
                  <a:lnTo>
                    <a:pt x="167640" y="114300"/>
                  </a:lnTo>
                  <a:lnTo>
                    <a:pt x="116205" y="165735"/>
                  </a:lnTo>
                  <a:lnTo>
                    <a:pt x="161290" y="226695"/>
                  </a:lnTo>
                  <a:cubicBezTo>
                    <a:pt x="170815" y="240030"/>
                    <a:pt x="172085" y="257810"/>
                    <a:pt x="164465" y="273050"/>
                  </a:cubicBezTo>
                  <a:cubicBezTo>
                    <a:pt x="158115" y="285115"/>
                    <a:pt x="153035" y="298450"/>
                    <a:pt x="148590" y="311785"/>
                  </a:cubicBezTo>
                  <a:cubicBezTo>
                    <a:pt x="143510" y="328295"/>
                    <a:pt x="130175" y="339725"/>
                    <a:pt x="113665" y="342265"/>
                  </a:cubicBezTo>
                  <a:lnTo>
                    <a:pt x="38735" y="353695"/>
                  </a:lnTo>
                  <a:lnTo>
                    <a:pt x="38735" y="426720"/>
                  </a:lnTo>
                  <a:lnTo>
                    <a:pt x="113665" y="438150"/>
                  </a:lnTo>
                  <a:cubicBezTo>
                    <a:pt x="130175" y="440690"/>
                    <a:pt x="143510" y="452120"/>
                    <a:pt x="148590" y="468630"/>
                  </a:cubicBezTo>
                  <a:cubicBezTo>
                    <a:pt x="153035" y="481965"/>
                    <a:pt x="158115" y="494665"/>
                    <a:pt x="164465" y="507365"/>
                  </a:cubicBezTo>
                  <a:cubicBezTo>
                    <a:pt x="172085" y="522605"/>
                    <a:pt x="170815" y="540385"/>
                    <a:pt x="161290" y="553720"/>
                  </a:cubicBezTo>
                  <a:lnTo>
                    <a:pt x="116205" y="615315"/>
                  </a:lnTo>
                  <a:lnTo>
                    <a:pt x="167640" y="666750"/>
                  </a:lnTo>
                  <a:lnTo>
                    <a:pt x="228600" y="621665"/>
                  </a:lnTo>
                  <a:cubicBezTo>
                    <a:pt x="241935" y="612140"/>
                    <a:pt x="259715" y="610870"/>
                    <a:pt x="274955" y="618490"/>
                  </a:cubicBezTo>
                  <a:cubicBezTo>
                    <a:pt x="287020" y="624840"/>
                    <a:pt x="300355" y="629920"/>
                    <a:pt x="313690" y="634365"/>
                  </a:cubicBezTo>
                  <a:cubicBezTo>
                    <a:pt x="330200" y="639445"/>
                    <a:pt x="341630" y="653415"/>
                    <a:pt x="344170" y="669290"/>
                  </a:cubicBezTo>
                  <a:lnTo>
                    <a:pt x="354965" y="744855"/>
                  </a:lnTo>
                  <a:close/>
                  <a:moveTo>
                    <a:pt x="114300" y="616585"/>
                  </a:moveTo>
                  <a:lnTo>
                    <a:pt x="114300" y="616585"/>
                  </a:lnTo>
                  <a:cubicBezTo>
                    <a:pt x="114300" y="616585"/>
                    <a:pt x="114300" y="616585"/>
                    <a:pt x="114300" y="616585"/>
                  </a:cubicBezTo>
                  <a:close/>
                  <a:moveTo>
                    <a:pt x="668655" y="614680"/>
                  </a:moveTo>
                  <a:cubicBezTo>
                    <a:pt x="668655" y="614680"/>
                    <a:pt x="668655" y="614680"/>
                    <a:pt x="668655" y="614680"/>
                  </a:cubicBezTo>
                  <a:lnTo>
                    <a:pt x="668655" y="614680"/>
                  </a:lnTo>
                  <a:close/>
                  <a:moveTo>
                    <a:pt x="746125" y="428625"/>
                  </a:moveTo>
                  <a:lnTo>
                    <a:pt x="746125" y="428625"/>
                  </a:lnTo>
                  <a:lnTo>
                    <a:pt x="746125" y="428625"/>
                  </a:lnTo>
                  <a:close/>
                  <a:moveTo>
                    <a:pt x="36830" y="428625"/>
                  </a:moveTo>
                  <a:lnTo>
                    <a:pt x="36830" y="428625"/>
                  </a:lnTo>
                  <a:cubicBezTo>
                    <a:pt x="36830" y="428625"/>
                    <a:pt x="36830" y="428625"/>
                    <a:pt x="36830" y="428625"/>
                  </a:cubicBezTo>
                  <a:close/>
                  <a:moveTo>
                    <a:pt x="747395" y="426720"/>
                  </a:moveTo>
                  <a:cubicBezTo>
                    <a:pt x="747395" y="426720"/>
                    <a:pt x="747395" y="426720"/>
                    <a:pt x="747395" y="426720"/>
                  </a:cubicBezTo>
                  <a:lnTo>
                    <a:pt x="747395" y="426720"/>
                  </a:lnTo>
                  <a:close/>
                  <a:moveTo>
                    <a:pt x="34925" y="426720"/>
                  </a:moveTo>
                  <a:lnTo>
                    <a:pt x="34925" y="426720"/>
                  </a:lnTo>
                  <a:cubicBezTo>
                    <a:pt x="34925" y="426720"/>
                    <a:pt x="34925" y="426720"/>
                    <a:pt x="34925" y="426720"/>
                  </a:cubicBezTo>
                  <a:close/>
                  <a:moveTo>
                    <a:pt x="617855" y="113030"/>
                  </a:moveTo>
                  <a:lnTo>
                    <a:pt x="617855" y="113030"/>
                  </a:lnTo>
                  <a:cubicBezTo>
                    <a:pt x="617855" y="113030"/>
                    <a:pt x="617855" y="113030"/>
                    <a:pt x="617855" y="113030"/>
                  </a:cubicBezTo>
                  <a:close/>
                  <a:moveTo>
                    <a:pt x="615315" y="113030"/>
                  </a:moveTo>
                  <a:cubicBezTo>
                    <a:pt x="615315" y="113030"/>
                    <a:pt x="615315" y="113030"/>
                    <a:pt x="615315" y="113030"/>
                  </a:cubicBezTo>
                  <a:lnTo>
                    <a:pt x="615315" y="113030"/>
                  </a:lnTo>
                  <a:close/>
                  <a:moveTo>
                    <a:pt x="391795" y="545465"/>
                  </a:moveTo>
                  <a:cubicBezTo>
                    <a:pt x="350520" y="545465"/>
                    <a:pt x="311150" y="529590"/>
                    <a:pt x="281940" y="499745"/>
                  </a:cubicBezTo>
                  <a:cubicBezTo>
                    <a:pt x="243840" y="461645"/>
                    <a:pt x="228600" y="407670"/>
                    <a:pt x="240665" y="354330"/>
                  </a:cubicBezTo>
                  <a:cubicBezTo>
                    <a:pt x="254000" y="296545"/>
                    <a:pt x="299085" y="251460"/>
                    <a:pt x="356870" y="238760"/>
                  </a:cubicBezTo>
                  <a:cubicBezTo>
                    <a:pt x="409575" y="227330"/>
                    <a:pt x="463550" y="242570"/>
                    <a:pt x="501015" y="280670"/>
                  </a:cubicBezTo>
                  <a:cubicBezTo>
                    <a:pt x="538480" y="318135"/>
                    <a:pt x="554355" y="372110"/>
                    <a:pt x="542290" y="425450"/>
                  </a:cubicBezTo>
                  <a:cubicBezTo>
                    <a:pt x="529590" y="483235"/>
                    <a:pt x="484505" y="528320"/>
                    <a:pt x="426720" y="541655"/>
                  </a:cubicBezTo>
                  <a:cubicBezTo>
                    <a:pt x="415290" y="544195"/>
                    <a:pt x="403225" y="545465"/>
                    <a:pt x="391795" y="545465"/>
                  </a:cubicBezTo>
                  <a:close/>
                  <a:moveTo>
                    <a:pt x="391160" y="271145"/>
                  </a:moveTo>
                  <a:cubicBezTo>
                    <a:pt x="382270" y="271145"/>
                    <a:pt x="373380" y="272415"/>
                    <a:pt x="364490" y="274320"/>
                  </a:cubicBezTo>
                  <a:cubicBezTo>
                    <a:pt x="321310" y="283845"/>
                    <a:pt x="285115" y="319405"/>
                    <a:pt x="275590" y="362585"/>
                  </a:cubicBezTo>
                  <a:cubicBezTo>
                    <a:pt x="266065" y="403860"/>
                    <a:pt x="278130" y="445770"/>
                    <a:pt x="307340" y="474980"/>
                  </a:cubicBezTo>
                  <a:cubicBezTo>
                    <a:pt x="336550" y="504190"/>
                    <a:pt x="378460" y="516255"/>
                    <a:pt x="419735" y="506730"/>
                  </a:cubicBezTo>
                  <a:lnTo>
                    <a:pt x="419735" y="506730"/>
                  </a:lnTo>
                  <a:cubicBezTo>
                    <a:pt x="462915" y="497205"/>
                    <a:pt x="498475" y="461010"/>
                    <a:pt x="508000" y="417830"/>
                  </a:cubicBezTo>
                  <a:cubicBezTo>
                    <a:pt x="516890" y="376555"/>
                    <a:pt x="504825" y="335280"/>
                    <a:pt x="476250" y="306070"/>
                  </a:cubicBezTo>
                  <a:cubicBezTo>
                    <a:pt x="453390" y="283845"/>
                    <a:pt x="422910" y="271145"/>
                    <a:pt x="391160" y="271145"/>
                  </a:cubicBezTo>
                  <a:close/>
                </a:path>
              </a:pathLst>
            </a:custGeom>
            <a:solidFill>
              <a:srgbClr val="000000"/>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D7811A3-2A7E-941E-C4C8-2620E44E20B0}"/>
                </a:ext>
              </a:extLst>
            </p:cNvPr>
            <p:cNvSpPr/>
            <p:nvPr/>
          </p:nvSpPr>
          <p:spPr>
            <a:xfrm>
              <a:off x="9116059" y="2566670"/>
              <a:ext cx="904240" cy="1058545"/>
            </a:xfrm>
            <a:custGeom>
              <a:avLst/>
              <a:gdLst>
                <a:gd name="connsiteX0" fmla="*/ 520065 w 904240"/>
                <a:gd name="connsiteY0" fmla="*/ 1058545 h 1058545"/>
                <a:gd name="connsiteX1" fmla="*/ 372745 w 904240"/>
                <a:gd name="connsiteY1" fmla="*/ 1058545 h 1058545"/>
                <a:gd name="connsiteX2" fmla="*/ 354965 w 904240"/>
                <a:gd name="connsiteY2" fmla="*/ 1040765 h 1058545"/>
                <a:gd name="connsiteX3" fmla="*/ 372745 w 904240"/>
                <a:gd name="connsiteY3" fmla="*/ 1022985 h 1058545"/>
                <a:gd name="connsiteX4" fmla="*/ 520065 w 904240"/>
                <a:gd name="connsiteY4" fmla="*/ 1022985 h 1058545"/>
                <a:gd name="connsiteX5" fmla="*/ 537845 w 904240"/>
                <a:gd name="connsiteY5" fmla="*/ 1040765 h 1058545"/>
                <a:gd name="connsiteX6" fmla="*/ 520065 w 904240"/>
                <a:gd name="connsiteY6" fmla="*/ 1058545 h 1058545"/>
                <a:gd name="connsiteX7" fmla="*/ 561340 w 904240"/>
                <a:gd name="connsiteY7" fmla="*/ 989965 h 1058545"/>
                <a:gd name="connsiteX8" fmla="*/ 331470 w 904240"/>
                <a:gd name="connsiteY8" fmla="*/ 989965 h 1058545"/>
                <a:gd name="connsiteX9" fmla="*/ 313690 w 904240"/>
                <a:gd name="connsiteY9" fmla="*/ 972185 h 1058545"/>
                <a:gd name="connsiteX10" fmla="*/ 331470 w 904240"/>
                <a:gd name="connsiteY10" fmla="*/ 954405 h 1058545"/>
                <a:gd name="connsiteX11" fmla="*/ 561340 w 904240"/>
                <a:gd name="connsiteY11" fmla="*/ 954405 h 1058545"/>
                <a:gd name="connsiteX12" fmla="*/ 579120 w 904240"/>
                <a:gd name="connsiteY12" fmla="*/ 972185 h 1058545"/>
                <a:gd name="connsiteX13" fmla="*/ 561340 w 904240"/>
                <a:gd name="connsiteY13" fmla="*/ 989965 h 1058545"/>
                <a:gd name="connsiteX14" fmla="*/ 443230 w 904240"/>
                <a:gd name="connsiteY14" fmla="*/ 916305 h 1058545"/>
                <a:gd name="connsiteX15" fmla="*/ 356235 w 904240"/>
                <a:gd name="connsiteY15" fmla="*/ 916305 h 1058545"/>
                <a:gd name="connsiteX16" fmla="*/ 356235 w 904240"/>
                <a:gd name="connsiteY16" fmla="*/ 916305 h 1058545"/>
                <a:gd name="connsiteX17" fmla="*/ 290830 w 904240"/>
                <a:gd name="connsiteY17" fmla="*/ 866775 h 1058545"/>
                <a:gd name="connsiteX18" fmla="*/ 286385 w 904240"/>
                <a:gd name="connsiteY18" fmla="*/ 822325 h 1058545"/>
                <a:gd name="connsiteX19" fmla="*/ 276225 w 904240"/>
                <a:gd name="connsiteY19" fmla="*/ 765810 h 1058545"/>
                <a:gd name="connsiteX20" fmla="*/ 194310 w 904240"/>
                <a:gd name="connsiteY20" fmla="*/ 613410 h 1058545"/>
                <a:gd name="connsiteX21" fmla="*/ 154940 w 904240"/>
                <a:gd name="connsiteY21" fmla="*/ 393065 h 1058545"/>
                <a:gd name="connsiteX22" fmla="*/ 443230 w 904240"/>
                <a:gd name="connsiteY22" fmla="*/ 191135 h 1058545"/>
                <a:gd name="connsiteX23" fmla="*/ 731520 w 904240"/>
                <a:gd name="connsiteY23" fmla="*/ 393065 h 1058545"/>
                <a:gd name="connsiteX24" fmla="*/ 692150 w 904240"/>
                <a:gd name="connsiteY24" fmla="*/ 613410 h 1058545"/>
                <a:gd name="connsiteX25" fmla="*/ 610235 w 904240"/>
                <a:gd name="connsiteY25" fmla="*/ 765810 h 1058545"/>
                <a:gd name="connsiteX26" fmla="*/ 600075 w 904240"/>
                <a:gd name="connsiteY26" fmla="*/ 822325 h 1058545"/>
                <a:gd name="connsiteX27" fmla="*/ 595630 w 904240"/>
                <a:gd name="connsiteY27" fmla="*/ 866775 h 1058545"/>
                <a:gd name="connsiteX28" fmla="*/ 530225 w 904240"/>
                <a:gd name="connsiteY28" fmla="*/ 916305 h 1058545"/>
                <a:gd name="connsiteX29" fmla="*/ 443230 w 904240"/>
                <a:gd name="connsiteY29" fmla="*/ 916305 h 1058545"/>
                <a:gd name="connsiteX30" fmla="*/ 356870 w 904240"/>
                <a:gd name="connsiteY30" fmla="*/ 880745 h 1058545"/>
                <a:gd name="connsiteX31" fmla="*/ 530225 w 904240"/>
                <a:gd name="connsiteY31" fmla="*/ 880745 h 1058545"/>
                <a:gd name="connsiteX32" fmla="*/ 561975 w 904240"/>
                <a:gd name="connsiteY32" fmla="*/ 858520 h 1058545"/>
                <a:gd name="connsiteX33" fmla="*/ 565785 w 904240"/>
                <a:gd name="connsiteY33" fmla="*/ 820420 h 1058545"/>
                <a:gd name="connsiteX34" fmla="*/ 580390 w 904240"/>
                <a:gd name="connsiteY34" fmla="*/ 748030 h 1058545"/>
                <a:gd name="connsiteX35" fmla="*/ 661670 w 904240"/>
                <a:gd name="connsiteY35" fmla="*/ 596265 h 1058545"/>
                <a:gd name="connsiteX36" fmla="*/ 698500 w 904240"/>
                <a:gd name="connsiteY36" fmla="*/ 400685 h 1058545"/>
                <a:gd name="connsiteX37" fmla="*/ 444500 w 904240"/>
                <a:gd name="connsiteY37" fmla="*/ 225425 h 1058545"/>
                <a:gd name="connsiteX38" fmla="*/ 190500 w 904240"/>
                <a:gd name="connsiteY38" fmla="*/ 400685 h 1058545"/>
                <a:gd name="connsiteX39" fmla="*/ 227330 w 904240"/>
                <a:gd name="connsiteY39" fmla="*/ 596265 h 1058545"/>
                <a:gd name="connsiteX40" fmla="*/ 308610 w 904240"/>
                <a:gd name="connsiteY40" fmla="*/ 748030 h 1058545"/>
                <a:gd name="connsiteX41" fmla="*/ 323215 w 904240"/>
                <a:gd name="connsiteY41" fmla="*/ 820420 h 1058545"/>
                <a:gd name="connsiteX42" fmla="*/ 327025 w 904240"/>
                <a:gd name="connsiteY42" fmla="*/ 858520 h 1058545"/>
                <a:gd name="connsiteX43" fmla="*/ 356870 w 904240"/>
                <a:gd name="connsiteY43" fmla="*/ 880745 h 1058545"/>
                <a:gd name="connsiteX44" fmla="*/ 356870 w 904240"/>
                <a:gd name="connsiteY44" fmla="*/ 880745 h 1058545"/>
                <a:gd name="connsiteX45" fmla="*/ 95250 w 904240"/>
                <a:gd name="connsiteY45" fmla="*/ 484505 h 1058545"/>
                <a:gd name="connsiteX46" fmla="*/ 17780 w 904240"/>
                <a:gd name="connsiteY46" fmla="*/ 484505 h 1058545"/>
                <a:gd name="connsiteX47" fmla="*/ 0 w 904240"/>
                <a:gd name="connsiteY47" fmla="*/ 466725 h 1058545"/>
                <a:gd name="connsiteX48" fmla="*/ 17780 w 904240"/>
                <a:gd name="connsiteY48" fmla="*/ 448945 h 1058545"/>
                <a:gd name="connsiteX49" fmla="*/ 95250 w 904240"/>
                <a:gd name="connsiteY49" fmla="*/ 448945 h 1058545"/>
                <a:gd name="connsiteX50" fmla="*/ 113030 w 904240"/>
                <a:gd name="connsiteY50" fmla="*/ 466725 h 1058545"/>
                <a:gd name="connsiteX51" fmla="*/ 95250 w 904240"/>
                <a:gd name="connsiteY51" fmla="*/ 484505 h 1058545"/>
                <a:gd name="connsiteX52" fmla="*/ 886460 w 904240"/>
                <a:gd name="connsiteY52" fmla="*/ 469900 h 1058545"/>
                <a:gd name="connsiteX53" fmla="*/ 791845 w 904240"/>
                <a:gd name="connsiteY53" fmla="*/ 469900 h 1058545"/>
                <a:gd name="connsiteX54" fmla="*/ 774065 w 904240"/>
                <a:gd name="connsiteY54" fmla="*/ 452120 h 1058545"/>
                <a:gd name="connsiteX55" fmla="*/ 791845 w 904240"/>
                <a:gd name="connsiteY55" fmla="*/ 434340 h 1058545"/>
                <a:gd name="connsiteX56" fmla="*/ 886460 w 904240"/>
                <a:gd name="connsiteY56" fmla="*/ 434340 h 1058545"/>
                <a:gd name="connsiteX57" fmla="*/ 904240 w 904240"/>
                <a:gd name="connsiteY57" fmla="*/ 452120 h 1058545"/>
                <a:gd name="connsiteX58" fmla="*/ 886460 w 904240"/>
                <a:gd name="connsiteY58" fmla="*/ 469900 h 1058545"/>
                <a:gd name="connsiteX59" fmla="*/ 265430 w 904240"/>
                <a:gd name="connsiteY59" fmla="*/ 453390 h 1058545"/>
                <a:gd name="connsiteX60" fmla="*/ 260985 w 904240"/>
                <a:gd name="connsiteY60" fmla="*/ 452755 h 1058545"/>
                <a:gd name="connsiteX61" fmla="*/ 248285 w 904240"/>
                <a:gd name="connsiteY61" fmla="*/ 431165 h 1058545"/>
                <a:gd name="connsiteX62" fmla="*/ 454660 w 904240"/>
                <a:gd name="connsiteY62" fmla="*/ 286385 h 1058545"/>
                <a:gd name="connsiteX63" fmla="*/ 454660 w 904240"/>
                <a:gd name="connsiteY63" fmla="*/ 286385 h 1058545"/>
                <a:gd name="connsiteX64" fmla="*/ 472440 w 904240"/>
                <a:gd name="connsiteY64" fmla="*/ 304165 h 1058545"/>
                <a:gd name="connsiteX65" fmla="*/ 454660 w 904240"/>
                <a:gd name="connsiteY65" fmla="*/ 321945 h 1058545"/>
                <a:gd name="connsiteX66" fmla="*/ 282575 w 904240"/>
                <a:gd name="connsiteY66" fmla="*/ 440055 h 1058545"/>
                <a:gd name="connsiteX67" fmla="*/ 265430 w 904240"/>
                <a:gd name="connsiteY67" fmla="*/ 453390 h 1058545"/>
                <a:gd name="connsiteX68" fmla="*/ 697230 w 904240"/>
                <a:gd name="connsiteY68" fmla="*/ 236855 h 1058545"/>
                <a:gd name="connsiteX69" fmla="*/ 684530 w 904240"/>
                <a:gd name="connsiteY69" fmla="*/ 231775 h 1058545"/>
                <a:gd name="connsiteX70" fmla="*/ 684530 w 904240"/>
                <a:gd name="connsiteY70" fmla="*/ 207010 h 1058545"/>
                <a:gd name="connsiteX71" fmla="*/ 751840 w 904240"/>
                <a:gd name="connsiteY71" fmla="*/ 139700 h 1058545"/>
                <a:gd name="connsiteX72" fmla="*/ 776605 w 904240"/>
                <a:gd name="connsiteY72" fmla="*/ 139700 h 1058545"/>
                <a:gd name="connsiteX73" fmla="*/ 776605 w 904240"/>
                <a:gd name="connsiteY73" fmla="*/ 164465 h 1058545"/>
                <a:gd name="connsiteX74" fmla="*/ 709295 w 904240"/>
                <a:gd name="connsiteY74" fmla="*/ 231775 h 1058545"/>
                <a:gd name="connsiteX75" fmla="*/ 697230 w 904240"/>
                <a:gd name="connsiteY75" fmla="*/ 236855 h 1058545"/>
                <a:gd name="connsiteX76" fmla="*/ 194945 w 904240"/>
                <a:gd name="connsiteY76" fmla="*/ 236855 h 1058545"/>
                <a:gd name="connsiteX77" fmla="*/ 182245 w 904240"/>
                <a:gd name="connsiteY77" fmla="*/ 231775 h 1058545"/>
                <a:gd name="connsiteX78" fmla="*/ 114935 w 904240"/>
                <a:gd name="connsiteY78" fmla="*/ 164465 h 1058545"/>
                <a:gd name="connsiteX79" fmla="*/ 114935 w 904240"/>
                <a:gd name="connsiteY79" fmla="*/ 139700 h 1058545"/>
                <a:gd name="connsiteX80" fmla="*/ 139700 w 904240"/>
                <a:gd name="connsiteY80" fmla="*/ 139700 h 1058545"/>
                <a:gd name="connsiteX81" fmla="*/ 207010 w 904240"/>
                <a:gd name="connsiteY81" fmla="*/ 207010 h 1058545"/>
                <a:gd name="connsiteX82" fmla="*/ 207010 w 904240"/>
                <a:gd name="connsiteY82" fmla="*/ 231775 h 1058545"/>
                <a:gd name="connsiteX83" fmla="*/ 194945 w 904240"/>
                <a:gd name="connsiteY83" fmla="*/ 236855 h 1058545"/>
                <a:gd name="connsiteX84" fmla="*/ 443230 w 904240"/>
                <a:gd name="connsiteY84" fmla="*/ 147320 h 1058545"/>
                <a:gd name="connsiteX85" fmla="*/ 425450 w 904240"/>
                <a:gd name="connsiteY85" fmla="*/ 129540 h 1058545"/>
                <a:gd name="connsiteX86" fmla="*/ 425450 w 904240"/>
                <a:gd name="connsiteY86" fmla="*/ 17780 h 1058545"/>
                <a:gd name="connsiteX87" fmla="*/ 443230 w 904240"/>
                <a:gd name="connsiteY87" fmla="*/ 0 h 1058545"/>
                <a:gd name="connsiteX88" fmla="*/ 461010 w 904240"/>
                <a:gd name="connsiteY88" fmla="*/ 17780 h 1058545"/>
                <a:gd name="connsiteX89" fmla="*/ 461010 w 904240"/>
                <a:gd name="connsiteY89" fmla="*/ 129540 h 1058545"/>
                <a:gd name="connsiteX90" fmla="*/ 443230 w 904240"/>
                <a:gd name="connsiteY90" fmla="*/ 147320 h 10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4240" h="1058545">
                  <a:moveTo>
                    <a:pt x="520065" y="1058545"/>
                  </a:moveTo>
                  <a:lnTo>
                    <a:pt x="372745" y="1058545"/>
                  </a:lnTo>
                  <a:cubicBezTo>
                    <a:pt x="363220" y="1058545"/>
                    <a:pt x="354965" y="1050925"/>
                    <a:pt x="354965" y="1040765"/>
                  </a:cubicBezTo>
                  <a:cubicBezTo>
                    <a:pt x="354965" y="1030605"/>
                    <a:pt x="362585" y="1022985"/>
                    <a:pt x="372745" y="1022985"/>
                  </a:cubicBezTo>
                  <a:lnTo>
                    <a:pt x="520065" y="1022985"/>
                  </a:lnTo>
                  <a:cubicBezTo>
                    <a:pt x="529590" y="1022985"/>
                    <a:pt x="537845" y="1030605"/>
                    <a:pt x="537845" y="1040765"/>
                  </a:cubicBezTo>
                  <a:cubicBezTo>
                    <a:pt x="537845" y="1050925"/>
                    <a:pt x="529590" y="1058545"/>
                    <a:pt x="520065" y="1058545"/>
                  </a:cubicBezTo>
                  <a:close/>
                  <a:moveTo>
                    <a:pt x="561340" y="989965"/>
                  </a:moveTo>
                  <a:lnTo>
                    <a:pt x="331470" y="989965"/>
                  </a:lnTo>
                  <a:cubicBezTo>
                    <a:pt x="321945" y="989965"/>
                    <a:pt x="313690" y="982345"/>
                    <a:pt x="313690" y="972185"/>
                  </a:cubicBezTo>
                  <a:cubicBezTo>
                    <a:pt x="313690" y="962025"/>
                    <a:pt x="321310" y="954405"/>
                    <a:pt x="331470" y="954405"/>
                  </a:cubicBezTo>
                  <a:lnTo>
                    <a:pt x="561340" y="954405"/>
                  </a:lnTo>
                  <a:cubicBezTo>
                    <a:pt x="570865" y="954405"/>
                    <a:pt x="579120" y="962025"/>
                    <a:pt x="579120" y="972185"/>
                  </a:cubicBezTo>
                  <a:cubicBezTo>
                    <a:pt x="579120" y="982345"/>
                    <a:pt x="570865" y="989965"/>
                    <a:pt x="561340" y="989965"/>
                  </a:cubicBezTo>
                  <a:close/>
                  <a:moveTo>
                    <a:pt x="443230" y="916305"/>
                  </a:moveTo>
                  <a:cubicBezTo>
                    <a:pt x="400685" y="916305"/>
                    <a:pt x="358140" y="916305"/>
                    <a:pt x="356235" y="916305"/>
                  </a:cubicBezTo>
                  <a:lnTo>
                    <a:pt x="356235" y="916305"/>
                  </a:lnTo>
                  <a:cubicBezTo>
                    <a:pt x="316865" y="916305"/>
                    <a:pt x="298450" y="902335"/>
                    <a:pt x="290830" y="866775"/>
                  </a:cubicBezTo>
                  <a:cubicBezTo>
                    <a:pt x="287655" y="852170"/>
                    <a:pt x="287020" y="836930"/>
                    <a:pt x="286385" y="822325"/>
                  </a:cubicBezTo>
                  <a:cubicBezTo>
                    <a:pt x="285750" y="800735"/>
                    <a:pt x="285115" y="781050"/>
                    <a:pt x="276225" y="765810"/>
                  </a:cubicBezTo>
                  <a:cubicBezTo>
                    <a:pt x="244475" y="709930"/>
                    <a:pt x="224155" y="670560"/>
                    <a:pt x="194310" y="613410"/>
                  </a:cubicBezTo>
                  <a:cubicBezTo>
                    <a:pt x="165100" y="556895"/>
                    <a:pt x="134620" y="473075"/>
                    <a:pt x="154940" y="393065"/>
                  </a:cubicBezTo>
                  <a:cubicBezTo>
                    <a:pt x="180340" y="292735"/>
                    <a:pt x="287655" y="191135"/>
                    <a:pt x="443230" y="191135"/>
                  </a:cubicBezTo>
                  <a:cubicBezTo>
                    <a:pt x="598805" y="191135"/>
                    <a:pt x="706120" y="292735"/>
                    <a:pt x="731520" y="393065"/>
                  </a:cubicBezTo>
                  <a:cubicBezTo>
                    <a:pt x="751840" y="473075"/>
                    <a:pt x="721360" y="557530"/>
                    <a:pt x="692150" y="613410"/>
                  </a:cubicBezTo>
                  <a:cubicBezTo>
                    <a:pt x="662305" y="671195"/>
                    <a:pt x="641985" y="709930"/>
                    <a:pt x="610235" y="765810"/>
                  </a:cubicBezTo>
                  <a:cubicBezTo>
                    <a:pt x="601980" y="780415"/>
                    <a:pt x="601345" y="800735"/>
                    <a:pt x="600075" y="822325"/>
                  </a:cubicBezTo>
                  <a:cubicBezTo>
                    <a:pt x="599440" y="836930"/>
                    <a:pt x="598805" y="852170"/>
                    <a:pt x="595630" y="866775"/>
                  </a:cubicBezTo>
                  <a:cubicBezTo>
                    <a:pt x="588010" y="902335"/>
                    <a:pt x="569595" y="916305"/>
                    <a:pt x="530225" y="916305"/>
                  </a:cubicBezTo>
                  <a:cubicBezTo>
                    <a:pt x="528955" y="916305"/>
                    <a:pt x="486410" y="916305"/>
                    <a:pt x="443230" y="916305"/>
                  </a:cubicBezTo>
                  <a:close/>
                  <a:moveTo>
                    <a:pt x="356870" y="880745"/>
                  </a:moveTo>
                  <a:cubicBezTo>
                    <a:pt x="360680" y="880745"/>
                    <a:pt x="527050" y="880745"/>
                    <a:pt x="530225" y="880745"/>
                  </a:cubicBezTo>
                  <a:cubicBezTo>
                    <a:pt x="555625" y="880745"/>
                    <a:pt x="557530" y="876300"/>
                    <a:pt x="561975" y="858520"/>
                  </a:cubicBezTo>
                  <a:cubicBezTo>
                    <a:pt x="564515" y="847090"/>
                    <a:pt x="565150" y="834390"/>
                    <a:pt x="565785" y="820420"/>
                  </a:cubicBezTo>
                  <a:cubicBezTo>
                    <a:pt x="566420" y="795655"/>
                    <a:pt x="567690" y="770255"/>
                    <a:pt x="580390" y="748030"/>
                  </a:cubicBezTo>
                  <a:cubicBezTo>
                    <a:pt x="611505" y="692150"/>
                    <a:pt x="631825" y="654050"/>
                    <a:pt x="661670" y="596265"/>
                  </a:cubicBezTo>
                  <a:cubicBezTo>
                    <a:pt x="683260" y="554355"/>
                    <a:pt x="716915" y="473710"/>
                    <a:pt x="698500" y="400685"/>
                  </a:cubicBezTo>
                  <a:cubicBezTo>
                    <a:pt x="676910" y="315595"/>
                    <a:pt x="580390" y="225425"/>
                    <a:pt x="444500" y="225425"/>
                  </a:cubicBezTo>
                  <a:cubicBezTo>
                    <a:pt x="308610" y="225425"/>
                    <a:pt x="212090" y="315595"/>
                    <a:pt x="190500" y="400685"/>
                  </a:cubicBezTo>
                  <a:cubicBezTo>
                    <a:pt x="172085" y="473710"/>
                    <a:pt x="205740" y="554355"/>
                    <a:pt x="227330" y="596265"/>
                  </a:cubicBezTo>
                  <a:cubicBezTo>
                    <a:pt x="257175" y="653415"/>
                    <a:pt x="277495" y="692785"/>
                    <a:pt x="308610" y="748030"/>
                  </a:cubicBezTo>
                  <a:cubicBezTo>
                    <a:pt x="321310" y="770255"/>
                    <a:pt x="321945" y="795655"/>
                    <a:pt x="323215" y="820420"/>
                  </a:cubicBezTo>
                  <a:cubicBezTo>
                    <a:pt x="323850" y="834390"/>
                    <a:pt x="324485" y="847090"/>
                    <a:pt x="327025" y="858520"/>
                  </a:cubicBezTo>
                  <a:cubicBezTo>
                    <a:pt x="328930" y="876300"/>
                    <a:pt x="331470" y="880745"/>
                    <a:pt x="356870" y="880745"/>
                  </a:cubicBezTo>
                  <a:lnTo>
                    <a:pt x="356870" y="880745"/>
                  </a:lnTo>
                  <a:close/>
                  <a:moveTo>
                    <a:pt x="95250" y="484505"/>
                  </a:moveTo>
                  <a:lnTo>
                    <a:pt x="17780" y="484505"/>
                  </a:lnTo>
                  <a:cubicBezTo>
                    <a:pt x="8255" y="484505"/>
                    <a:pt x="0" y="476885"/>
                    <a:pt x="0" y="466725"/>
                  </a:cubicBezTo>
                  <a:cubicBezTo>
                    <a:pt x="0" y="457200"/>
                    <a:pt x="7620" y="448945"/>
                    <a:pt x="17780" y="448945"/>
                  </a:cubicBezTo>
                  <a:lnTo>
                    <a:pt x="95250" y="448945"/>
                  </a:lnTo>
                  <a:cubicBezTo>
                    <a:pt x="104775" y="448945"/>
                    <a:pt x="113030" y="456565"/>
                    <a:pt x="113030" y="466725"/>
                  </a:cubicBezTo>
                  <a:cubicBezTo>
                    <a:pt x="113030" y="476250"/>
                    <a:pt x="104775" y="484505"/>
                    <a:pt x="95250" y="484505"/>
                  </a:cubicBezTo>
                  <a:close/>
                  <a:moveTo>
                    <a:pt x="886460" y="469900"/>
                  </a:moveTo>
                  <a:lnTo>
                    <a:pt x="791845" y="469900"/>
                  </a:lnTo>
                  <a:cubicBezTo>
                    <a:pt x="782320" y="469900"/>
                    <a:pt x="774065" y="462280"/>
                    <a:pt x="774065" y="452120"/>
                  </a:cubicBezTo>
                  <a:cubicBezTo>
                    <a:pt x="774065" y="442595"/>
                    <a:pt x="781685" y="434340"/>
                    <a:pt x="791845" y="434340"/>
                  </a:cubicBezTo>
                  <a:lnTo>
                    <a:pt x="886460" y="434340"/>
                  </a:lnTo>
                  <a:cubicBezTo>
                    <a:pt x="895985" y="434340"/>
                    <a:pt x="904240" y="441960"/>
                    <a:pt x="904240" y="452120"/>
                  </a:cubicBezTo>
                  <a:cubicBezTo>
                    <a:pt x="904240" y="461645"/>
                    <a:pt x="896620" y="469900"/>
                    <a:pt x="886460" y="469900"/>
                  </a:cubicBezTo>
                  <a:close/>
                  <a:moveTo>
                    <a:pt x="265430" y="453390"/>
                  </a:moveTo>
                  <a:cubicBezTo>
                    <a:pt x="264160" y="453390"/>
                    <a:pt x="262255" y="453390"/>
                    <a:pt x="260985" y="452755"/>
                  </a:cubicBezTo>
                  <a:cubicBezTo>
                    <a:pt x="251460" y="450215"/>
                    <a:pt x="245745" y="440690"/>
                    <a:pt x="248285" y="431165"/>
                  </a:cubicBezTo>
                  <a:cubicBezTo>
                    <a:pt x="266700" y="359410"/>
                    <a:pt x="342900" y="286385"/>
                    <a:pt x="454660" y="286385"/>
                  </a:cubicBezTo>
                  <a:cubicBezTo>
                    <a:pt x="454660" y="286385"/>
                    <a:pt x="454660" y="286385"/>
                    <a:pt x="454660" y="286385"/>
                  </a:cubicBezTo>
                  <a:cubicBezTo>
                    <a:pt x="464185" y="286385"/>
                    <a:pt x="472440" y="294005"/>
                    <a:pt x="472440" y="304165"/>
                  </a:cubicBezTo>
                  <a:cubicBezTo>
                    <a:pt x="472440" y="313690"/>
                    <a:pt x="464820" y="321945"/>
                    <a:pt x="454660" y="321945"/>
                  </a:cubicBezTo>
                  <a:cubicBezTo>
                    <a:pt x="362585" y="321945"/>
                    <a:pt x="297180" y="382905"/>
                    <a:pt x="282575" y="440055"/>
                  </a:cubicBezTo>
                  <a:cubicBezTo>
                    <a:pt x="280670" y="448310"/>
                    <a:pt x="273050" y="453390"/>
                    <a:pt x="265430" y="453390"/>
                  </a:cubicBezTo>
                  <a:close/>
                  <a:moveTo>
                    <a:pt x="697230" y="236855"/>
                  </a:moveTo>
                  <a:cubicBezTo>
                    <a:pt x="692785" y="236855"/>
                    <a:pt x="688340" y="234950"/>
                    <a:pt x="684530" y="231775"/>
                  </a:cubicBezTo>
                  <a:cubicBezTo>
                    <a:pt x="677545" y="224790"/>
                    <a:pt x="677545" y="213995"/>
                    <a:pt x="684530" y="207010"/>
                  </a:cubicBezTo>
                  <a:lnTo>
                    <a:pt x="751840" y="139700"/>
                  </a:lnTo>
                  <a:cubicBezTo>
                    <a:pt x="758825" y="132715"/>
                    <a:pt x="769620" y="132715"/>
                    <a:pt x="776605" y="139700"/>
                  </a:cubicBezTo>
                  <a:cubicBezTo>
                    <a:pt x="783590" y="146685"/>
                    <a:pt x="783590" y="157480"/>
                    <a:pt x="776605" y="164465"/>
                  </a:cubicBezTo>
                  <a:lnTo>
                    <a:pt x="709295" y="231775"/>
                  </a:lnTo>
                  <a:cubicBezTo>
                    <a:pt x="706120" y="234950"/>
                    <a:pt x="701675" y="236855"/>
                    <a:pt x="697230" y="236855"/>
                  </a:cubicBezTo>
                  <a:close/>
                  <a:moveTo>
                    <a:pt x="194945" y="236855"/>
                  </a:moveTo>
                  <a:cubicBezTo>
                    <a:pt x="190500" y="236855"/>
                    <a:pt x="186055" y="234950"/>
                    <a:pt x="182245" y="231775"/>
                  </a:cubicBezTo>
                  <a:lnTo>
                    <a:pt x="114935" y="164465"/>
                  </a:lnTo>
                  <a:cubicBezTo>
                    <a:pt x="107950" y="157480"/>
                    <a:pt x="107950" y="146685"/>
                    <a:pt x="114935" y="139700"/>
                  </a:cubicBezTo>
                  <a:cubicBezTo>
                    <a:pt x="121920" y="132715"/>
                    <a:pt x="132715" y="132715"/>
                    <a:pt x="139700" y="139700"/>
                  </a:cubicBezTo>
                  <a:lnTo>
                    <a:pt x="207010" y="207010"/>
                  </a:lnTo>
                  <a:cubicBezTo>
                    <a:pt x="213995" y="213995"/>
                    <a:pt x="213995" y="224790"/>
                    <a:pt x="207010" y="231775"/>
                  </a:cubicBezTo>
                  <a:cubicBezTo>
                    <a:pt x="204470" y="234950"/>
                    <a:pt x="199390" y="236855"/>
                    <a:pt x="194945" y="236855"/>
                  </a:cubicBezTo>
                  <a:close/>
                  <a:moveTo>
                    <a:pt x="443230" y="147320"/>
                  </a:moveTo>
                  <a:cubicBezTo>
                    <a:pt x="433705" y="147320"/>
                    <a:pt x="425450" y="139700"/>
                    <a:pt x="425450" y="129540"/>
                  </a:cubicBezTo>
                  <a:lnTo>
                    <a:pt x="425450" y="17780"/>
                  </a:lnTo>
                  <a:cubicBezTo>
                    <a:pt x="425450" y="8255"/>
                    <a:pt x="433070" y="0"/>
                    <a:pt x="443230" y="0"/>
                  </a:cubicBezTo>
                  <a:cubicBezTo>
                    <a:pt x="452755" y="0"/>
                    <a:pt x="461010" y="7620"/>
                    <a:pt x="461010" y="17780"/>
                  </a:cubicBezTo>
                  <a:lnTo>
                    <a:pt x="461010" y="129540"/>
                  </a:lnTo>
                  <a:cubicBezTo>
                    <a:pt x="461010" y="139700"/>
                    <a:pt x="453390" y="147320"/>
                    <a:pt x="443230" y="147320"/>
                  </a:cubicBezTo>
                  <a:close/>
                </a:path>
              </a:pathLst>
            </a:custGeom>
            <a:solidFill>
              <a:srgbClr val="000000"/>
            </a:solidFill>
            <a:ln w="6350" cap="flat">
              <a:noFill/>
              <a:prstDash val="solid"/>
              <a:miter/>
            </a:ln>
          </p:spPr>
          <p:txBody>
            <a:bodyPr rtlCol="0" anchor="ctr"/>
            <a:lstStyle/>
            <a:p>
              <a:endParaRPr lang="en-US"/>
            </a:p>
          </p:txBody>
        </p:sp>
      </p:grpSp>
      <p:grpSp>
        <p:nvGrpSpPr>
          <p:cNvPr id="20" name="Graphic 5">
            <a:extLst>
              <a:ext uri="{FF2B5EF4-FFF2-40B4-BE49-F238E27FC236}">
                <a16:creationId xmlns:a16="http://schemas.microsoft.com/office/drawing/2014/main" id="{AF176F48-C845-0A64-93D3-78E35C898E5A}"/>
              </a:ext>
            </a:extLst>
          </p:cNvPr>
          <p:cNvGrpSpPr/>
          <p:nvPr/>
        </p:nvGrpSpPr>
        <p:grpSpPr>
          <a:xfrm>
            <a:off x="4294641" y="1966595"/>
            <a:ext cx="3374605" cy="3868420"/>
            <a:chOff x="4294641" y="1966595"/>
            <a:chExt cx="3374605" cy="3868420"/>
          </a:xfrm>
          <a:solidFill>
            <a:srgbClr val="000000"/>
          </a:solidFill>
        </p:grpSpPr>
        <p:grpSp>
          <p:nvGrpSpPr>
            <p:cNvPr id="21" name="Graphic 5">
              <a:extLst>
                <a:ext uri="{FF2B5EF4-FFF2-40B4-BE49-F238E27FC236}">
                  <a16:creationId xmlns:a16="http://schemas.microsoft.com/office/drawing/2014/main" id="{560FBC26-42CD-7067-1ED3-8F76B4669A4B}"/>
                </a:ext>
              </a:extLst>
            </p:cNvPr>
            <p:cNvGrpSpPr/>
            <p:nvPr/>
          </p:nvGrpSpPr>
          <p:grpSpPr>
            <a:xfrm>
              <a:off x="4294641" y="1966595"/>
              <a:ext cx="3370735" cy="511809"/>
              <a:chOff x="4294641" y="1966595"/>
              <a:chExt cx="3370735" cy="511809"/>
            </a:xfrm>
            <a:solidFill>
              <a:srgbClr val="000000"/>
            </a:solidFill>
          </p:grpSpPr>
          <p:sp>
            <p:nvSpPr>
              <p:cNvPr id="22" name="Freeform 21">
                <a:extLst>
                  <a:ext uri="{FF2B5EF4-FFF2-40B4-BE49-F238E27FC236}">
                    <a16:creationId xmlns:a16="http://schemas.microsoft.com/office/drawing/2014/main" id="{76E6CD43-6693-A70F-C811-DF06DBA81AB8}"/>
                  </a:ext>
                </a:extLst>
              </p:cNvPr>
              <p:cNvSpPr/>
              <p:nvPr/>
            </p:nvSpPr>
            <p:spPr>
              <a:xfrm>
                <a:off x="4294641" y="1966595"/>
                <a:ext cx="3370443" cy="511809"/>
              </a:xfrm>
              <a:custGeom>
                <a:avLst/>
                <a:gdLst>
                  <a:gd name="connsiteX0" fmla="*/ 3152003 w 3370443"/>
                  <a:gd name="connsiteY0" fmla="*/ 511810 h 511809"/>
                  <a:gd name="connsiteX1" fmla="*/ 3135493 w 3370443"/>
                  <a:gd name="connsiteY1" fmla="*/ 502285 h 511809"/>
                  <a:gd name="connsiteX2" fmla="*/ 3142478 w 3370443"/>
                  <a:gd name="connsiteY2" fmla="*/ 475615 h 511809"/>
                  <a:gd name="connsiteX3" fmla="*/ 3310118 w 3370443"/>
                  <a:gd name="connsiteY3" fmla="*/ 375920 h 511809"/>
                  <a:gd name="connsiteX4" fmla="*/ 1736588 w 3370443"/>
                  <a:gd name="connsiteY4" fmla="*/ 38735 h 511809"/>
                  <a:gd name="connsiteX5" fmla="*/ 28438 w 3370443"/>
                  <a:gd name="connsiteY5" fmla="*/ 444500 h 511809"/>
                  <a:gd name="connsiteX6" fmla="*/ 2403 w 3370443"/>
                  <a:gd name="connsiteY6" fmla="*/ 436880 h 511809"/>
                  <a:gd name="connsiteX7" fmla="*/ 10023 w 3370443"/>
                  <a:gd name="connsiteY7" fmla="*/ 410845 h 511809"/>
                  <a:gd name="connsiteX8" fmla="*/ 1736588 w 3370443"/>
                  <a:gd name="connsiteY8" fmla="*/ 0 h 511809"/>
                  <a:gd name="connsiteX9" fmla="*/ 3359648 w 3370443"/>
                  <a:gd name="connsiteY9" fmla="*/ 356870 h 511809"/>
                  <a:gd name="connsiteX10" fmla="*/ 3370443 w 3370443"/>
                  <a:gd name="connsiteY10" fmla="*/ 373380 h 511809"/>
                  <a:gd name="connsiteX11" fmla="*/ 3360918 w 3370443"/>
                  <a:gd name="connsiteY11" fmla="*/ 390525 h 511809"/>
                  <a:gd name="connsiteX12" fmla="*/ 3162164 w 3370443"/>
                  <a:gd name="connsiteY12" fmla="*/ 508635 h 511809"/>
                  <a:gd name="connsiteX13" fmla="*/ 3152003 w 3370443"/>
                  <a:gd name="connsiteY13" fmla="*/ 511810 h 5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0443" h="511809">
                    <a:moveTo>
                      <a:pt x="3152003" y="511810"/>
                    </a:moveTo>
                    <a:cubicBezTo>
                      <a:pt x="3145653" y="511810"/>
                      <a:pt x="3138668" y="508635"/>
                      <a:pt x="3135493" y="502285"/>
                    </a:cubicBezTo>
                    <a:cubicBezTo>
                      <a:pt x="3129778" y="493395"/>
                      <a:pt x="3132953" y="481330"/>
                      <a:pt x="3142478" y="475615"/>
                    </a:cubicBezTo>
                    <a:lnTo>
                      <a:pt x="3310118" y="375920"/>
                    </a:lnTo>
                    <a:cubicBezTo>
                      <a:pt x="2847839" y="154940"/>
                      <a:pt x="2304914" y="38735"/>
                      <a:pt x="1736588" y="38735"/>
                    </a:cubicBezTo>
                    <a:cubicBezTo>
                      <a:pt x="1108573" y="38735"/>
                      <a:pt x="518023" y="179070"/>
                      <a:pt x="28438" y="444500"/>
                    </a:cubicBezTo>
                    <a:cubicBezTo>
                      <a:pt x="18913" y="449580"/>
                      <a:pt x="7483" y="446405"/>
                      <a:pt x="2403" y="436880"/>
                    </a:cubicBezTo>
                    <a:cubicBezTo>
                      <a:pt x="-2677" y="427355"/>
                      <a:pt x="498" y="415925"/>
                      <a:pt x="10023" y="410845"/>
                    </a:cubicBezTo>
                    <a:cubicBezTo>
                      <a:pt x="505323" y="142240"/>
                      <a:pt x="1102223" y="0"/>
                      <a:pt x="1736588" y="0"/>
                    </a:cubicBezTo>
                    <a:cubicBezTo>
                      <a:pt x="2323328" y="0"/>
                      <a:pt x="2884668" y="123190"/>
                      <a:pt x="3359648" y="356870"/>
                    </a:cubicBezTo>
                    <a:cubicBezTo>
                      <a:pt x="3365998" y="360045"/>
                      <a:pt x="3370443" y="366395"/>
                      <a:pt x="3370443" y="373380"/>
                    </a:cubicBezTo>
                    <a:cubicBezTo>
                      <a:pt x="3370443" y="380365"/>
                      <a:pt x="3367268" y="387350"/>
                      <a:pt x="3360918" y="390525"/>
                    </a:cubicBezTo>
                    <a:lnTo>
                      <a:pt x="3162164" y="508635"/>
                    </a:lnTo>
                    <a:cubicBezTo>
                      <a:pt x="3158353" y="510540"/>
                      <a:pt x="3155178" y="511810"/>
                      <a:pt x="3152003" y="511810"/>
                    </a:cubicBezTo>
                    <a:close/>
                  </a:path>
                </a:pathLst>
              </a:custGeom>
              <a:solidFill>
                <a:schemeClr val="accent3"/>
              </a:solidFill>
              <a:ln w="635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D3C1CAD-B05E-2515-71DB-C4A431EAADD2}"/>
                  </a:ext>
                </a:extLst>
              </p:cNvPr>
              <p:cNvSpPr/>
              <p:nvPr/>
            </p:nvSpPr>
            <p:spPr>
              <a:xfrm>
                <a:off x="7589862" y="2082016"/>
                <a:ext cx="75514" cy="278278"/>
              </a:xfrm>
              <a:custGeom>
                <a:avLst/>
                <a:gdLst>
                  <a:gd name="connsiteX0" fmla="*/ 55537 w 75514"/>
                  <a:gd name="connsiteY0" fmla="*/ 278279 h 278278"/>
                  <a:gd name="connsiteX1" fmla="*/ 36487 w 75514"/>
                  <a:gd name="connsiteY1" fmla="*/ 261769 h 278278"/>
                  <a:gd name="connsiteX2" fmla="*/ 293 w 75514"/>
                  <a:gd name="connsiteY2" fmla="*/ 22374 h 278278"/>
                  <a:gd name="connsiteX3" fmla="*/ 16802 w 75514"/>
                  <a:gd name="connsiteY3" fmla="*/ 149 h 278278"/>
                  <a:gd name="connsiteX4" fmla="*/ 39027 w 75514"/>
                  <a:gd name="connsiteY4" fmla="*/ 16659 h 278278"/>
                  <a:gd name="connsiteX5" fmla="*/ 75222 w 75514"/>
                  <a:gd name="connsiteY5" fmla="*/ 256054 h 278278"/>
                  <a:gd name="connsiteX6" fmla="*/ 58712 w 75514"/>
                  <a:gd name="connsiteY6" fmla="*/ 278279 h 278278"/>
                  <a:gd name="connsiteX7" fmla="*/ 55537 w 75514"/>
                  <a:gd name="connsiteY7" fmla="*/ 278279 h 2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14" h="278278">
                    <a:moveTo>
                      <a:pt x="55537" y="278279"/>
                    </a:moveTo>
                    <a:cubicBezTo>
                      <a:pt x="46012" y="278279"/>
                      <a:pt x="37757" y="271294"/>
                      <a:pt x="36487" y="261769"/>
                    </a:cubicBezTo>
                    <a:lnTo>
                      <a:pt x="293" y="22374"/>
                    </a:lnTo>
                    <a:cubicBezTo>
                      <a:pt x="-1613" y="11579"/>
                      <a:pt x="6007" y="2054"/>
                      <a:pt x="16802" y="149"/>
                    </a:cubicBezTo>
                    <a:cubicBezTo>
                      <a:pt x="27597" y="-1121"/>
                      <a:pt x="37122" y="5864"/>
                      <a:pt x="39027" y="16659"/>
                    </a:cubicBezTo>
                    <a:lnTo>
                      <a:pt x="75222" y="256054"/>
                    </a:lnTo>
                    <a:cubicBezTo>
                      <a:pt x="77127" y="266849"/>
                      <a:pt x="69507" y="276374"/>
                      <a:pt x="58712" y="278279"/>
                    </a:cubicBezTo>
                    <a:cubicBezTo>
                      <a:pt x="57443" y="278279"/>
                      <a:pt x="56172" y="278279"/>
                      <a:pt x="55537" y="278279"/>
                    </a:cubicBezTo>
                    <a:close/>
                  </a:path>
                </a:pathLst>
              </a:custGeom>
              <a:solidFill>
                <a:schemeClr val="accent3"/>
              </a:solidFill>
              <a:ln w="6350" cap="flat">
                <a:noFill/>
                <a:prstDash val="solid"/>
                <a:miter/>
              </a:ln>
            </p:spPr>
            <p:txBody>
              <a:bodyPr rtlCol="0" anchor="ctr"/>
              <a:lstStyle/>
              <a:p>
                <a:endParaRPr lang="en-US"/>
              </a:p>
            </p:txBody>
          </p:sp>
        </p:grpSp>
        <p:grpSp>
          <p:nvGrpSpPr>
            <p:cNvPr id="24" name="Graphic 5">
              <a:extLst>
                <a:ext uri="{FF2B5EF4-FFF2-40B4-BE49-F238E27FC236}">
                  <a16:creationId xmlns:a16="http://schemas.microsoft.com/office/drawing/2014/main" id="{971E1763-DB84-E76D-9ACB-11CF74B4FA32}"/>
                </a:ext>
              </a:extLst>
            </p:cNvPr>
            <p:cNvGrpSpPr/>
            <p:nvPr/>
          </p:nvGrpSpPr>
          <p:grpSpPr>
            <a:xfrm>
              <a:off x="4297679" y="5286511"/>
              <a:ext cx="3371567" cy="548503"/>
              <a:chOff x="4297679" y="5286511"/>
              <a:chExt cx="3371567" cy="548503"/>
            </a:xfrm>
            <a:solidFill>
              <a:srgbClr val="000000"/>
            </a:solidFill>
          </p:grpSpPr>
          <p:sp>
            <p:nvSpPr>
              <p:cNvPr id="25" name="Freeform 24">
                <a:extLst>
                  <a:ext uri="{FF2B5EF4-FFF2-40B4-BE49-F238E27FC236}">
                    <a16:creationId xmlns:a16="http://schemas.microsoft.com/office/drawing/2014/main" id="{A4FF3796-9091-B82D-0F94-6CBBDEFEF344}"/>
                  </a:ext>
                </a:extLst>
              </p:cNvPr>
              <p:cNvSpPr/>
              <p:nvPr/>
            </p:nvSpPr>
            <p:spPr>
              <a:xfrm>
                <a:off x="4297679" y="5286511"/>
                <a:ext cx="3371567" cy="548503"/>
              </a:xfrm>
              <a:custGeom>
                <a:avLst/>
                <a:gdLst>
                  <a:gd name="connsiteX0" fmla="*/ 1729105 w 3371567"/>
                  <a:gd name="connsiteY0" fmla="*/ 548504 h 548503"/>
                  <a:gd name="connsiteX1" fmla="*/ 1623695 w 3371567"/>
                  <a:gd name="connsiteY1" fmla="*/ 547233 h 548503"/>
                  <a:gd name="connsiteX2" fmla="*/ 10160 w 3371567"/>
                  <a:gd name="connsiteY2" fmla="*/ 149723 h 548503"/>
                  <a:gd name="connsiteX3" fmla="*/ 0 w 3371567"/>
                  <a:gd name="connsiteY3" fmla="*/ 132579 h 548503"/>
                  <a:gd name="connsiteX4" fmla="*/ 10160 w 3371567"/>
                  <a:gd name="connsiteY4" fmla="*/ 115433 h 548503"/>
                  <a:gd name="connsiteX5" fmla="*/ 212090 w 3371567"/>
                  <a:gd name="connsiteY5" fmla="*/ 2404 h 548503"/>
                  <a:gd name="connsiteX6" fmla="*/ 238760 w 3371567"/>
                  <a:gd name="connsiteY6" fmla="*/ 10023 h 548503"/>
                  <a:gd name="connsiteX7" fmla="*/ 231140 w 3371567"/>
                  <a:gd name="connsiteY7" fmla="*/ 36693 h 548503"/>
                  <a:gd name="connsiteX8" fmla="*/ 60960 w 3371567"/>
                  <a:gd name="connsiteY8" fmla="*/ 132579 h 548503"/>
                  <a:gd name="connsiteX9" fmla="*/ 1625600 w 3371567"/>
                  <a:gd name="connsiteY9" fmla="*/ 509133 h 548503"/>
                  <a:gd name="connsiteX10" fmla="*/ 3343276 w 3371567"/>
                  <a:gd name="connsiteY10" fmla="*/ 145913 h 548503"/>
                  <a:gd name="connsiteX11" fmla="*/ 3369310 w 3371567"/>
                  <a:gd name="connsiteY11" fmla="*/ 154168 h 548503"/>
                  <a:gd name="connsiteX12" fmla="*/ 3361055 w 3371567"/>
                  <a:gd name="connsiteY12" fmla="*/ 180204 h 548503"/>
                  <a:gd name="connsiteX13" fmla="*/ 1729105 w 3371567"/>
                  <a:gd name="connsiteY13" fmla="*/ 548504 h 54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1567" h="548503">
                    <a:moveTo>
                      <a:pt x="1729105" y="548504"/>
                    </a:moveTo>
                    <a:cubicBezTo>
                      <a:pt x="1694180" y="548504"/>
                      <a:pt x="1659255" y="547868"/>
                      <a:pt x="1623695" y="547233"/>
                    </a:cubicBezTo>
                    <a:cubicBezTo>
                      <a:pt x="1036955" y="532629"/>
                      <a:pt x="478790" y="395468"/>
                      <a:pt x="10160" y="149723"/>
                    </a:cubicBezTo>
                    <a:cubicBezTo>
                      <a:pt x="3810" y="146548"/>
                      <a:pt x="0" y="140198"/>
                      <a:pt x="0" y="132579"/>
                    </a:cubicBezTo>
                    <a:cubicBezTo>
                      <a:pt x="0" y="125593"/>
                      <a:pt x="3810" y="118608"/>
                      <a:pt x="10160" y="115433"/>
                    </a:cubicBezTo>
                    <a:lnTo>
                      <a:pt x="212090" y="2404"/>
                    </a:lnTo>
                    <a:cubicBezTo>
                      <a:pt x="221615" y="-2677"/>
                      <a:pt x="233045" y="498"/>
                      <a:pt x="238760" y="10023"/>
                    </a:cubicBezTo>
                    <a:cubicBezTo>
                      <a:pt x="243840" y="19548"/>
                      <a:pt x="240665" y="30979"/>
                      <a:pt x="231140" y="36693"/>
                    </a:cubicBezTo>
                    <a:lnTo>
                      <a:pt x="60960" y="132579"/>
                    </a:lnTo>
                    <a:cubicBezTo>
                      <a:pt x="517525" y="364988"/>
                      <a:pt x="1057910" y="495163"/>
                      <a:pt x="1625600" y="509133"/>
                    </a:cubicBezTo>
                    <a:cubicBezTo>
                      <a:pt x="2252980" y="524373"/>
                      <a:pt x="2847340" y="399279"/>
                      <a:pt x="3343276" y="145913"/>
                    </a:cubicBezTo>
                    <a:cubicBezTo>
                      <a:pt x="3352801" y="140833"/>
                      <a:pt x="3364230" y="144643"/>
                      <a:pt x="3369310" y="154168"/>
                    </a:cubicBezTo>
                    <a:cubicBezTo>
                      <a:pt x="3374390" y="163693"/>
                      <a:pt x="3370580" y="175123"/>
                      <a:pt x="3361055" y="180204"/>
                    </a:cubicBezTo>
                    <a:cubicBezTo>
                      <a:pt x="2886076" y="422138"/>
                      <a:pt x="2324101" y="548504"/>
                      <a:pt x="1729105" y="548504"/>
                    </a:cubicBezTo>
                    <a:close/>
                  </a:path>
                </a:pathLst>
              </a:custGeom>
              <a:solidFill>
                <a:schemeClr val="tx2"/>
              </a:solid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B0476C-D316-2188-74F4-C1C40418507D}"/>
                  </a:ext>
                </a:extLst>
              </p:cNvPr>
              <p:cNvSpPr/>
              <p:nvPr/>
            </p:nvSpPr>
            <p:spPr>
              <a:xfrm>
                <a:off x="4298176" y="5399901"/>
                <a:ext cx="68856" cy="278903"/>
              </a:xfrm>
              <a:custGeom>
                <a:avLst/>
                <a:gdLst>
                  <a:gd name="connsiteX0" fmla="*/ 49033 w 68856"/>
                  <a:gd name="connsiteY0" fmla="*/ 278903 h 278903"/>
                  <a:gd name="connsiteX1" fmla="*/ 29983 w 68856"/>
                  <a:gd name="connsiteY1" fmla="*/ 261758 h 278903"/>
                  <a:gd name="connsiteX2" fmla="*/ 138 w 68856"/>
                  <a:gd name="connsiteY2" fmla="*/ 21728 h 278903"/>
                  <a:gd name="connsiteX3" fmla="*/ 17283 w 68856"/>
                  <a:gd name="connsiteY3" fmla="*/ 138 h 278903"/>
                  <a:gd name="connsiteX4" fmla="*/ 38873 w 68856"/>
                  <a:gd name="connsiteY4" fmla="*/ 17283 h 278903"/>
                  <a:gd name="connsiteX5" fmla="*/ 68718 w 68856"/>
                  <a:gd name="connsiteY5" fmla="*/ 257313 h 278903"/>
                  <a:gd name="connsiteX6" fmla="*/ 51573 w 68856"/>
                  <a:gd name="connsiteY6" fmla="*/ 278903 h 278903"/>
                  <a:gd name="connsiteX7" fmla="*/ 49033 w 68856"/>
                  <a:gd name="connsiteY7" fmla="*/ 278903 h 2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56" h="278903">
                    <a:moveTo>
                      <a:pt x="49033" y="278903"/>
                    </a:moveTo>
                    <a:cubicBezTo>
                      <a:pt x="39508" y="278903"/>
                      <a:pt x="31253" y="271918"/>
                      <a:pt x="29983" y="261758"/>
                    </a:cubicBezTo>
                    <a:lnTo>
                      <a:pt x="138" y="21728"/>
                    </a:lnTo>
                    <a:cubicBezTo>
                      <a:pt x="-1132" y="10933"/>
                      <a:pt x="6488" y="1408"/>
                      <a:pt x="17283" y="138"/>
                    </a:cubicBezTo>
                    <a:cubicBezTo>
                      <a:pt x="27443" y="-1132"/>
                      <a:pt x="37603" y="6488"/>
                      <a:pt x="38873" y="17283"/>
                    </a:cubicBezTo>
                    <a:lnTo>
                      <a:pt x="68718" y="257313"/>
                    </a:lnTo>
                    <a:cubicBezTo>
                      <a:pt x="69988" y="268108"/>
                      <a:pt x="62368" y="277633"/>
                      <a:pt x="51573" y="278903"/>
                    </a:cubicBezTo>
                    <a:cubicBezTo>
                      <a:pt x="50303" y="278903"/>
                      <a:pt x="49668" y="278903"/>
                      <a:pt x="49033" y="278903"/>
                    </a:cubicBezTo>
                    <a:close/>
                  </a:path>
                </a:pathLst>
              </a:custGeom>
              <a:solidFill>
                <a:srgbClr val="000000"/>
              </a:solidFill>
              <a:ln w="6350" cap="flat">
                <a:noFill/>
                <a:prstDash val="solid"/>
                <a:miter/>
              </a:ln>
            </p:spPr>
            <p:txBody>
              <a:bodyPr rtlCol="0" anchor="ctr"/>
              <a:lstStyle/>
              <a:p>
                <a:endParaRPr lang="en-US"/>
              </a:p>
            </p:txBody>
          </p:sp>
        </p:grpSp>
      </p:grpSp>
      <p:sp>
        <p:nvSpPr>
          <p:cNvPr id="28" name="Text Placeholder 9">
            <a:extLst>
              <a:ext uri="{FF2B5EF4-FFF2-40B4-BE49-F238E27FC236}">
                <a16:creationId xmlns:a16="http://schemas.microsoft.com/office/drawing/2014/main" id="{4F67F9FB-E853-108A-2528-AFC70C4C4B09}"/>
              </a:ext>
            </a:extLst>
          </p:cNvPr>
          <p:cNvSpPr txBox="1">
            <a:spLocks/>
          </p:cNvSpPr>
          <p:nvPr/>
        </p:nvSpPr>
        <p:spPr>
          <a:xfrm>
            <a:off x="4324435" y="2862165"/>
            <a:ext cx="3309041"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9" name="Text Placeholder 12">
            <a:extLst>
              <a:ext uri="{FF2B5EF4-FFF2-40B4-BE49-F238E27FC236}">
                <a16:creationId xmlns:a16="http://schemas.microsoft.com/office/drawing/2014/main" id="{2024AFEB-EDA7-36A4-362A-5FE46F5C7209}"/>
              </a:ext>
            </a:extLst>
          </p:cNvPr>
          <p:cNvSpPr txBox="1">
            <a:spLocks/>
          </p:cNvSpPr>
          <p:nvPr/>
        </p:nvSpPr>
        <p:spPr>
          <a:xfrm>
            <a:off x="5164351" y="2499129"/>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0" name="Text Placeholder 9">
            <a:extLst>
              <a:ext uri="{FF2B5EF4-FFF2-40B4-BE49-F238E27FC236}">
                <a16:creationId xmlns:a16="http://schemas.microsoft.com/office/drawing/2014/main" id="{3763F1BB-AC00-926F-4C72-6FC0BB9AE192}"/>
              </a:ext>
            </a:extLst>
          </p:cNvPr>
          <p:cNvSpPr txBox="1">
            <a:spLocks/>
          </p:cNvSpPr>
          <p:nvPr/>
        </p:nvSpPr>
        <p:spPr>
          <a:xfrm>
            <a:off x="4377653" y="4212441"/>
            <a:ext cx="3309041"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1" name="Text Placeholder 12">
            <a:extLst>
              <a:ext uri="{FF2B5EF4-FFF2-40B4-BE49-F238E27FC236}">
                <a16:creationId xmlns:a16="http://schemas.microsoft.com/office/drawing/2014/main" id="{7681C2F1-5AAB-39FA-DAF1-650CF722BE3E}"/>
              </a:ext>
            </a:extLst>
          </p:cNvPr>
          <p:cNvSpPr txBox="1">
            <a:spLocks/>
          </p:cNvSpPr>
          <p:nvPr/>
        </p:nvSpPr>
        <p:spPr>
          <a:xfrm>
            <a:off x="5217569" y="3849405"/>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tx2"/>
                </a:solidFill>
                <a:latin typeface="Montserrat ExtraBold" pitchFamily="2" charset="77"/>
              </a:rPr>
              <a:t>TITLE 1</a:t>
            </a:r>
          </a:p>
        </p:txBody>
      </p:sp>
      <p:sp>
        <p:nvSpPr>
          <p:cNvPr id="32" name="Rectangle 31">
            <a:extLst>
              <a:ext uri="{FF2B5EF4-FFF2-40B4-BE49-F238E27FC236}">
                <a16:creationId xmlns:a16="http://schemas.microsoft.com/office/drawing/2014/main" id="{7EAC3500-21AF-41D7-BE08-730CC0C45256}"/>
              </a:ext>
            </a:extLst>
          </p:cNvPr>
          <p:cNvSpPr/>
          <p:nvPr/>
        </p:nvSpPr>
        <p:spPr>
          <a:xfrm>
            <a:off x="3729314" y="596935"/>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FB0F921-AE5F-64F8-87E7-16AAE10A8FBA}"/>
              </a:ext>
            </a:extLst>
          </p:cNvPr>
          <p:cNvSpPr txBox="1"/>
          <p:nvPr/>
        </p:nvSpPr>
        <p:spPr>
          <a:xfrm>
            <a:off x="4377653" y="567085"/>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Tree>
    <p:extLst>
      <p:ext uri="{BB962C8B-B14F-4D97-AF65-F5344CB8AC3E}">
        <p14:creationId xmlns:p14="http://schemas.microsoft.com/office/powerpoint/2010/main" val="300198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45F9B-F9DB-D070-1C58-C1A96F152F13}"/>
              </a:ext>
            </a:extLst>
          </p:cNvPr>
          <p:cNvSpPr>
            <a:spLocks noGrp="1"/>
          </p:cNvSpPr>
          <p:nvPr>
            <p:ph type="sldNum" sz="quarter" idx="4"/>
          </p:nvPr>
        </p:nvSpPr>
        <p:spPr/>
        <p:txBody>
          <a:bodyPr/>
          <a:lstStyle/>
          <a:p>
            <a:fld id="{DD42754F-0B62-BB43-A2E4-46EE8B5A483D}" type="slidenum">
              <a:rPr lang="en-US" smtClean="0"/>
              <a:pPr/>
              <a:t>8</a:t>
            </a:fld>
            <a:endParaRPr lang="en-US" dirty="0"/>
          </a:p>
        </p:txBody>
      </p:sp>
      <p:grpSp>
        <p:nvGrpSpPr>
          <p:cNvPr id="5" name="Graphic 3">
            <a:extLst>
              <a:ext uri="{FF2B5EF4-FFF2-40B4-BE49-F238E27FC236}">
                <a16:creationId xmlns:a16="http://schemas.microsoft.com/office/drawing/2014/main" id="{C15B703B-9A4D-8CF3-CA09-BFE797975999}"/>
              </a:ext>
            </a:extLst>
          </p:cNvPr>
          <p:cNvGrpSpPr/>
          <p:nvPr/>
        </p:nvGrpSpPr>
        <p:grpSpPr>
          <a:xfrm>
            <a:off x="3639503" y="1689193"/>
            <a:ext cx="4912994" cy="4340224"/>
            <a:chOff x="3523615" y="1403350"/>
            <a:chExt cx="4912994" cy="4340224"/>
          </a:xfrm>
        </p:grpSpPr>
        <p:sp>
          <p:nvSpPr>
            <p:cNvPr id="6" name="Freeform 5">
              <a:extLst>
                <a:ext uri="{FF2B5EF4-FFF2-40B4-BE49-F238E27FC236}">
                  <a16:creationId xmlns:a16="http://schemas.microsoft.com/office/drawing/2014/main" id="{15C5CEAD-1FCF-653C-CE7D-FF69B2F2DA7E}"/>
                </a:ext>
              </a:extLst>
            </p:cNvPr>
            <p:cNvSpPr/>
            <p:nvPr/>
          </p:nvSpPr>
          <p:spPr>
            <a:xfrm>
              <a:off x="5466080" y="2938145"/>
              <a:ext cx="1248410" cy="1248409"/>
            </a:xfrm>
            <a:custGeom>
              <a:avLst/>
              <a:gdLst>
                <a:gd name="connsiteX0" fmla="*/ 1248410 w 1248410"/>
                <a:gd name="connsiteY0" fmla="*/ 624205 h 1248409"/>
                <a:gd name="connsiteX1" fmla="*/ 624205 w 1248410"/>
                <a:gd name="connsiteY1" fmla="*/ 1248410 h 1248409"/>
                <a:gd name="connsiteX2" fmla="*/ 0 w 1248410"/>
                <a:gd name="connsiteY2" fmla="*/ 624205 h 1248409"/>
                <a:gd name="connsiteX3" fmla="*/ 624205 w 1248410"/>
                <a:gd name="connsiteY3" fmla="*/ 0 h 1248409"/>
                <a:gd name="connsiteX4" fmla="*/ 1248410 w 1248410"/>
                <a:gd name="connsiteY4" fmla="*/ 624205 h 12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10" h="1248409">
                  <a:moveTo>
                    <a:pt x="1248410" y="624205"/>
                  </a:moveTo>
                  <a:cubicBezTo>
                    <a:pt x="1248410" y="968944"/>
                    <a:pt x="968944" y="1248410"/>
                    <a:pt x="624205" y="1248410"/>
                  </a:cubicBezTo>
                  <a:cubicBezTo>
                    <a:pt x="279466" y="1248410"/>
                    <a:pt x="0" y="968944"/>
                    <a:pt x="0" y="624205"/>
                  </a:cubicBezTo>
                  <a:cubicBezTo>
                    <a:pt x="0" y="279466"/>
                    <a:pt x="279467" y="0"/>
                    <a:pt x="624205" y="0"/>
                  </a:cubicBezTo>
                  <a:cubicBezTo>
                    <a:pt x="968944" y="0"/>
                    <a:pt x="1248410" y="279466"/>
                    <a:pt x="1248410" y="624205"/>
                  </a:cubicBezTo>
                  <a:close/>
                </a:path>
              </a:pathLst>
            </a:custGeom>
            <a:solidFill>
              <a:schemeClr val="accent5"/>
            </a:solidFill>
            <a:ln w="635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715A204C-84EC-2A3F-93B7-5EFE55EBE978}"/>
                </a:ext>
              </a:extLst>
            </p:cNvPr>
            <p:cNvSpPr/>
            <p:nvPr/>
          </p:nvSpPr>
          <p:spPr>
            <a:xfrm>
              <a:off x="3745865" y="2663189"/>
              <a:ext cx="4690744" cy="1798319"/>
            </a:xfrm>
            <a:custGeom>
              <a:avLst/>
              <a:gdLst>
                <a:gd name="connsiteX0" fmla="*/ 2343150 w 4690744"/>
                <a:gd name="connsiteY0" fmla="*/ 1798320 h 1798319"/>
                <a:gd name="connsiteX1" fmla="*/ 694055 w 4690744"/>
                <a:gd name="connsiteY1" fmla="*/ 1539875 h 1798319"/>
                <a:gd name="connsiteX2" fmla="*/ 0 w 4690744"/>
                <a:gd name="connsiteY2" fmla="*/ 899795 h 1798319"/>
                <a:gd name="connsiteX3" fmla="*/ 2345055 w 4690744"/>
                <a:gd name="connsiteY3" fmla="*/ 0 h 1798319"/>
                <a:gd name="connsiteX4" fmla="*/ 2346960 w 4690744"/>
                <a:gd name="connsiteY4" fmla="*/ 0 h 1798319"/>
                <a:gd name="connsiteX5" fmla="*/ 3996690 w 4690744"/>
                <a:gd name="connsiteY5" fmla="*/ 258445 h 1798319"/>
                <a:gd name="connsiteX6" fmla="*/ 4690745 w 4690744"/>
                <a:gd name="connsiteY6" fmla="*/ 898525 h 1798319"/>
                <a:gd name="connsiteX7" fmla="*/ 2345690 w 4690744"/>
                <a:gd name="connsiteY7" fmla="*/ 1798320 h 1798319"/>
                <a:gd name="connsiteX8" fmla="*/ 2345690 w 4690744"/>
                <a:gd name="connsiteY8" fmla="*/ 1798320 h 1798319"/>
                <a:gd name="connsiteX9" fmla="*/ 2343150 w 4690744"/>
                <a:gd name="connsiteY9" fmla="*/ 1798320 h 1798319"/>
                <a:gd name="connsiteX10" fmla="*/ 2346325 w 4690744"/>
                <a:gd name="connsiteY10" fmla="*/ 39370 h 1798319"/>
                <a:gd name="connsiteX11" fmla="*/ 2344420 w 4690744"/>
                <a:gd name="connsiteY11" fmla="*/ 39370 h 1798319"/>
                <a:gd name="connsiteX12" fmla="*/ 38735 w 4690744"/>
                <a:gd name="connsiteY12" fmla="*/ 899795 h 1798319"/>
                <a:gd name="connsiteX13" fmla="*/ 707390 w 4690744"/>
                <a:gd name="connsiteY13" fmla="*/ 1503045 h 1798319"/>
                <a:gd name="connsiteX14" fmla="*/ 2343150 w 4690744"/>
                <a:gd name="connsiteY14" fmla="*/ 1758950 h 1798319"/>
                <a:gd name="connsiteX15" fmla="*/ 2345055 w 4690744"/>
                <a:gd name="connsiteY15" fmla="*/ 1758950 h 1798319"/>
                <a:gd name="connsiteX16" fmla="*/ 4650740 w 4690744"/>
                <a:gd name="connsiteY16" fmla="*/ 898525 h 1798319"/>
                <a:gd name="connsiteX17" fmla="*/ 3982085 w 4690744"/>
                <a:gd name="connsiteY17" fmla="*/ 295275 h 1798319"/>
                <a:gd name="connsiteX18" fmla="*/ 2346325 w 4690744"/>
                <a:gd name="connsiteY18" fmla="*/ 39370 h 179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0744" h="1798319">
                  <a:moveTo>
                    <a:pt x="2343150" y="1798320"/>
                  </a:moveTo>
                  <a:cubicBezTo>
                    <a:pt x="1720215" y="1798320"/>
                    <a:pt x="1134745" y="1706880"/>
                    <a:pt x="694055" y="1539875"/>
                  </a:cubicBezTo>
                  <a:cubicBezTo>
                    <a:pt x="246380" y="1370965"/>
                    <a:pt x="0" y="1143635"/>
                    <a:pt x="0" y="899795"/>
                  </a:cubicBezTo>
                  <a:cubicBezTo>
                    <a:pt x="0" y="404495"/>
                    <a:pt x="1051560" y="635"/>
                    <a:pt x="2345055" y="0"/>
                  </a:cubicBezTo>
                  <a:cubicBezTo>
                    <a:pt x="2345690" y="0"/>
                    <a:pt x="2346325" y="0"/>
                    <a:pt x="2346960" y="0"/>
                  </a:cubicBezTo>
                  <a:cubicBezTo>
                    <a:pt x="2969895" y="0"/>
                    <a:pt x="3555365" y="91440"/>
                    <a:pt x="3996690" y="258445"/>
                  </a:cubicBezTo>
                  <a:cubicBezTo>
                    <a:pt x="4444365" y="427355"/>
                    <a:pt x="4690745" y="654685"/>
                    <a:pt x="4690745" y="898525"/>
                  </a:cubicBezTo>
                  <a:cubicBezTo>
                    <a:pt x="4690745" y="1393825"/>
                    <a:pt x="3639185" y="1797685"/>
                    <a:pt x="2345690" y="1798320"/>
                  </a:cubicBezTo>
                  <a:lnTo>
                    <a:pt x="2345690" y="1798320"/>
                  </a:lnTo>
                  <a:cubicBezTo>
                    <a:pt x="2344420" y="1798320"/>
                    <a:pt x="2343785" y="1798320"/>
                    <a:pt x="2343150" y="1798320"/>
                  </a:cubicBezTo>
                  <a:close/>
                  <a:moveTo>
                    <a:pt x="2346325" y="39370"/>
                  </a:moveTo>
                  <a:cubicBezTo>
                    <a:pt x="2345690" y="39370"/>
                    <a:pt x="2345055" y="39370"/>
                    <a:pt x="2344420" y="39370"/>
                  </a:cubicBezTo>
                  <a:cubicBezTo>
                    <a:pt x="1072515" y="40005"/>
                    <a:pt x="38100" y="426085"/>
                    <a:pt x="38735" y="899795"/>
                  </a:cubicBezTo>
                  <a:cubicBezTo>
                    <a:pt x="38735" y="1125855"/>
                    <a:pt x="276225" y="1340485"/>
                    <a:pt x="707390" y="1503045"/>
                  </a:cubicBezTo>
                  <a:cubicBezTo>
                    <a:pt x="1144270" y="1668145"/>
                    <a:pt x="1724660" y="1758950"/>
                    <a:pt x="2343150" y="1758950"/>
                  </a:cubicBezTo>
                  <a:cubicBezTo>
                    <a:pt x="2343785" y="1758950"/>
                    <a:pt x="2344420" y="1758950"/>
                    <a:pt x="2345055" y="1758950"/>
                  </a:cubicBezTo>
                  <a:cubicBezTo>
                    <a:pt x="3616960" y="1758315"/>
                    <a:pt x="4651375" y="1372235"/>
                    <a:pt x="4650740" y="898525"/>
                  </a:cubicBezTo>
                  <a:cubicBezTo>
                    <a:pt x="4650740" y="672465"/>
                    <a:pt x="4413250" y="457835"/>
                    <a:pt x="3982085" y="295275"/>
                  </a:cubicBezTo>
                  <a:cubicBezTo>
                    <a:pt x="3545205" y="130175"/>
                    <a:pt x="2964815" y="39370"/>
                    <a:pt x="2346325" y="39370"/>
                  </a:cubicBezTo>
                  <a:close/>
                </a:path>
              </a:pathLst>
            </a:custGeom>
            <a:solidFill>
              <a:schemeClr val="tx2"/>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3D81E94-E240-B0D8-8307-7871D9C1A5AF}"/>
                </a:ext>
              </a:extLst>
            </p:cNvPr>
            <p:cNvSpPr/>
            <p:nvPr/>
          </p:nvSpPr>
          <p:spPr>
            <a:xfrm>
              <a:off x="4681418" y="1481695"/>
              <a:ext cx="2816275" cy="4162820"/>
            </a:xfrm>
            <a:custGeom>
              <a:avLst/>
              <a:gdLst>
                <a:gd name="connsiteX0" fmla="*/ 437316 w 2816275"/>
                <a:gd name="connsiteY0" fmla="*/ 4162820 h 4162820"/>
                <a:gd name="connsiteX1" fmla="*/ 237291 w 2816275"/>
                <a:gd name="connsiteY1" fmla="*/ 4112020 h 4162820"/>
                <a:gd name="connsiteX2" fmla="*/ 29647 w 2816275"/>
                <a:gd name="connsiteY2" fmla="*/ 3191270 h 4162820"/>
                <a:gd name="connsiteX3" fmla="*/ 630991 w 2816275"/>
                <a:gd name="connsiteY3" fmla="*/ 1631710 h 4162820"/>
                <a:gd name="connsiteX4" fmla="*/ 2581712 w 2816275"/>
                <a:gd name="connsiteY4" fmla="*/ 49290 h 4162820"/>
                <a:gd name="connsiteX5" fmla="*/ 2188012 w 2816275"/>
                <a:gd name="connsiteY5" fmla="*/ 2529600 h 4162820"/>
                <a:gd name="connsiteX6" fmla="*/ 1138357 w 2816275"/>
                <a:gd name="connsiteY6" fmla="*/ 3830715 h 4162820"/>
                <a:gd name="connsiteX7" fmla="*/ 437316 w 2816275"/>
                <a:gd name="connsiteY7" fmla="*/ 4162820 h 4162820"/>
                <a:gd name="connsiteX8" fmla="*/ 2379147 w 2816275"/>
                <a:gd name="connsiteY8" fmla="*/ 37225 h 4162820"/>
                <a:gd name="connsiteX9" fmla="*/ 664647 w 2816275"/>
                <a:gd name="connsiteY9" fmla="*/ 1651395 h 4162820"/>
                <a:gd name="connsiteX10" fmla="*/ 68382 w 2816275"/>
                <a:gd name="connsiteY10" fmla="*/ 3198255 h 4162820"/>
                <a:gd name="connsiteX11" fmla="*/ 256977 w 2816275"/>
                <a:gd name="connsiteY11" fmla="*/ 4079000 h 4162820"/>
                <a:gd name="connsiteX12" fmla="*/ 1113592 w 2816275"/>
                <a:gd name="connsiteY12" fmla="*/ 3801505 h 4162820"/>
                <a:gd name="connsiteX13" fmla="*/ 2153722 w 2816275"/>
                <a:gd name="connsiteY13" fmla="*/ 2511185 h 4162820"/>
                <a:gd name="connsiteX14" fmla="*/ 2561392 w 2816275"/>
                <a:gd name="connsiteY14" fmla="*/ 83580 h 4162820"/>
                <a:gd name="connsiteX15" fmla="*/ 2379147 w 2816275"/>
                <a:gd name="connsiteY15" fmla="*/ 37225 h 416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6275" h="4162820">
                  <a:moveTo>
                    <a:pt x="437316" y="4162820"/>
                  </a:moveTo>
                  <a:cubicBezTo>
                    <a:pt x="363022" y="4162820"/>
                    <a:pt x="296347" y="4146310"/>
                    <a:pt x="237291" y="4112020"/>
                  </a:cubicBezTo>
                  <a:cubicBezTo>
                    <a:pt x="26472" y="3990100"/>
                    <a:pt x="-47188" y="3663075"/>
                    <a:pt x="29647" y="3191270"/>
                  </a:cubicBezTo>
                  <a:cubicBezTo>
                    <a:pt x="105847" y="2725815"/>
                    <a:pt x="319207" y="2171460"/>
                    <a:pt x="630991" y="1631710"/>
                  </a:cubicBezTo>
                  <a:cubicBezTo>
                    <a:pt x="1277422" y="511570"/>
                    <a:pt x="2151817" y="-198360"/>
                    <a:pt x="2581712" y="49290"/>
                  </a:cubicBezTo>
                  <a:cubicBezTo>
                    <a:pt x="3010972" y="296940"/>
                    <a:pt x="2834442" y="1409460"/>
                    <a:pt x="2188012" y="2529600"/>
                  </a:cubicBezTo>
                  <a:cubicBezTo>
                    <a:pt x="1876226" y="3069985"/>
                    <a:pt x="1503482" y="3531630"/>
                    <a:pt x="1138357" y="3830715"/>
                  </a:cubicBezTo>
                  <a:cubicBezTo>
                    <a:pt x="871022" y="4049790"/>
                    <a:pt x="629722" y="4162820"/>
                    <a:pt x="437316" y="4162820"/>
                  </a:cubicBezTo>
                  <a:close/>
                  <a:moveTo>
                    <a:pt x="2379147" y="37225"/>
                  </a:moveTo>
                  <a:cubicBezTo>
                    <a:pt x="1931472" y="37225"/>
                    <a:pt x="1216462" y="693815"/>
                    <a:pt x="664647" y="1651395"/>
                  </a:cubicBezTo>
                  <a:cubicBezTo>
                    <a:pt x="355402" y="2187335"/>
                    <a:pt x="143312" y="2736610"/>
                    <a:pt x="68382" y="3198255"/>
                  </a:cubicBezTo>
                  <a:cubicBezTo>
                    <a:pt x="-5913" y="3652915"/>
                    <a:pt x="61397" y="3965970"/>
                    <a:pt x="256977" y="4079000"/>
                  </a:cubicBezTo>
                  <a:cubicBezTo>
                    <a:pt x="453191" y="4192030"/>
                    <a:pt x="757357" y="4093605"/>
                    <a:pt x="1113592" y="3801505"/>
                  </a:cubicBezTo>
                  <a:cubicBezTo>
                    <a:pt x="1474907" y="3505595"/>
                    <a:pt x="1844476" y="3047125"/>
                    <a:pt x="2153722" y="2511185"/>
                  </a:cubicBezTo>
                  <a:cubicBezTo>
                    <a:pt x="2789357" y="1409460"/>
                    <a:pt x="2972237" y="321070"/>
                    <a:pt x="2561392" y="83580"/>
                  </a:cubicBezTo>
                  <a:cubicBezTo>
                    <a:pt x="2508051" y="52465"/>
                    <a:pt x="2446457" y="37225"/>
                    <a:pt x="2379147" y="37225"/>
                  </a:cubicBezTo>
                  <a:close/>
                </a:path>
              </a:pathLst>
            </a:custGeom>
            <a:solidFill>
              <a:schemeClr val="tx2"/>
            </a:solidFill>
            <a:ln w="635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8FF06EF-7573-A385-661F-987B16C7DA2F}"/>
                </a:ext>
              </a:extLst>
            </p:cNvPr>
            <p:cNvSpPr/>
            <p:nvPr/>
          </p:nvSpPr>
          <p:spPr>
            <a:xfrm>
              <a:off x="4680406" y="1480924"/>
              <a:ext cx="2820391" cy="4162955"/>
            </a:xfrm>
            <a:custGeom>
              <a:avLst/>
              <a:gdLst>
                <a:gd name="connsiteX0" fmla="*/ 2383333 w 2820391"/>
                <a:gd name="connsiteY0" fmla="*/ 4162955 h 4162955"/>
                <a:gd name="connsiteX1" fmla="*/ 1682293 w 2820391"/>
                <a:gd name="connsiteY1" fmla="*/ 3831485 h 4162955"/>
                <a:gd name="connsiteX2" fmla="*/ 632003 w 2820391"/>
                <a:gd name="connsiteY2" fmla="*/ 2531005 h 4162955"/>
                <a:gd name="connsiteX3" fmla="*/ 30023 w 2820391"/>
                <a:gd name="connsiteY3" fmla="*/ 971445 h 4162955"/>
                <a:gd name="connsiteX4" fmla="*/ 237033 w 2820391"/>
                <a:gd name="connsiteY4" fmla="*/ 50695 h 4162955"/>
                <a:gd name="connsiteX5" fmla="*/ 1138098 w 2820391"/>
                <a:gd name="connsiteY5" fmla="*/ 331365 h 4162955"/>
                <a:gd name="connsiteX6" fmla="*/ 2188388 w 2820391"/>
                <a:gd name="connsiteY6" fmla="*/ 1631845 h 4162955"/>
                <a:gd name="connsiteX7" fmla="*/ 2790368 w 2820391"/>
                <a:gd name="connsiteY7" fmla="*/ 3191405 h 4162955"/>
                <a:gd name="connsiteX8" fmla="*/ 2583358 w 2820391"/>
                <a:gd name="connsiteY8" fmla="*/ 4112155 h 4162955"/>
                <a:gd name="connsiteX9" fmla="*/ 2383333 w 2820391"/>
                <a:gd name="connsiteY9" fmla="*/ 4162955 h 4162955"/>
                <a:gd name="connsiteX10" fmla="*/ 438328 w 2820391"/>
                <a:gd name="connsiteY10" fmla="*/ 38630 h 4162955"/>
                <a:gd name="connsiteX11" fmla="*/ 256718 w 2820391"/>
                <a:gd name="connsiteY11" fmla="*/ 84350 h 4162955"/>
                <a:gd name="connsiteX12" fmla="*/ 68758 w 2820391"/>
                <a:gd name="connsiteY12" fmla="*/ 965095 h 4162955"/>
                <a:gd name="connsiteX13" fmla="*/ 666293 w 2820391"/>
                <a:gd name="connsiteY13" fmla="*/ 2511320 h 4162955"/>
                <a:gd name="connsiteX14" fmla="*/ 1707693 w 2820391"/>
                <a:gd name="connsiteY14" fmla="*/ 3801005 h 4162955"/>
                <a:gd name="connsiteX15" fmla="*/ 2564943 w 2820391"/>
                <a:gd name="connsiteY15" fmla="*/ 4077865 h 4162955"/>
                <a:gd name="connsiteX16" fmla="*/ 2752903 w 2820391"/>
                <a:gd name="connsiteY16" fmla="*/ 3197120 h 4162955"/>
                <a:gd name="connsiteX17" fmla="*/ 2155368 w 2820391"/>
                <a:gd name="connsiteY17" fmla="*/ 1650895 h 4162955"/>
                <a:gd name="connsiteX18" fmla="*/ 1113968 w 2820391"/>
                <a:gd name="connsiteY18" fmla="*/ 361210 h 4162955"/>
                <a:gd name="connsiteX19" fmla="*/ 438328 w 2820391"/>
                <a:gd name="connsiteY19" fmla="*/ 38630 h 416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0391" h="4162955">
                  <a:moveTo>
                    <a:pt x="2383333" y="4162955"/>
                  </a:moveTo>
                  <a:cubicBezTo>
                    <a:pt x="2190293" y="4162955"/>
                    <a:pt x="1949628" y="4050560"/>
                    <a:pt x="1682293" y="3831485"/>
                  </a:cubicBezTo>
                  <a:cubicBezTo>
                    <a:pt x="1317168" y="3533035"/>
                    <a:pt x="943788" y="3070755"/>
                    <a:pt x="632003" y="2531005"/>
                  </a:cubicBezTo>
                  <a:cubicBezTo>
                    <a:pt x="320218" y="1991255"/>
                    <a:pt x="106223" y="1437535"/>
                    <a:pt x="30023" y="971445"/>
                  </a:cubicBezTo>
                  <a:cubicBezTo>
                    <a:pt x="-47447" y="499640"/>
                    <a:pt x="26213" y="172615"/>
                    <a:pt x="237033" y="50695"/>
                  </a:cubicBezTo>
                  <a:cubicBezTo>
                    <a:pt x="447853" y="-71225"/>
                    <a:pt x="767893" y="28470"/>
                    <a:pt x="1138098" y="331365"/>
                  </a:cubicBezTo>
                  <a:cubicBezTo>
                    <a:pt x="1503223" y="629815"/>
                    <a:pt x="1876603" y="1092095"/>
                    <a:pt x="2188388" y="1631845"/>
                  </a:cubicBezTo>
                  <a:cubicBezTo>
                    <a:pt x="2500174" y="2171595"/>
                    <a:pt x="2714168" y="2725315"/>
                    <a:pt x="2790368" y="3191405"/>
                  </a:cubicBezTo>
                  <a:cubicBezTo>
                    <a:pt x="2867838" y="3663210"/>
                    <a:pt x="2794178" y="3990235"/>
                    <a:pt x="2583358" y="4112155"/>
                  </a:cubicBezTo>
                  <a:cubicBezTo>
                    <a:pt x="2524938" y="4145810"/>
                    <a:pt x="2457628" y="4162955"/>
                    <a:pt x="2383333" y="4162955"/>
                  </a:cubicBezTo>
                  <a:close/>
                  <a:moveTo>
                    <a:pt x="438328" y="38630"/>
                  </a:moveTo>
                  <a:cubicBezTo>
                    <a:pt x="370383" y="38630"/>
                    <a:pt x="309423" y="53870"/>
                    <a:pt x="256718" y="84350"/>
                  </a:cubicBezTo>
                  <a:cubicBezTo>
                    <a:pt x="61138" y="197380"/>
                    <a:pt x="-6172" y="510435"/>
                    <a:pt x="68758" y="965095"/>
                  </a:cubicBezTo>
                  <a:cubicBezTo>
                    <a:pt x="144323" y="1426105"/>
                    <a:pt x="356413" y="1975380"/>
                    <a:pt x="666293" y="2511320"/>
                  </a:cubicBezTo>
                  <a:cubicBezTo>
                    <a:pt x="976173" y="3047260"/>
                    <a:pt x="1345743" y="3505095"/>
                    <a:pt x="1707693" y="3801005"/>
                  </a:cubicBezTo>
                  <a:cubicBezTo>
                    <a:pt x="2064563" y="4092470"/>
                    <a:pt x="2368728" y="4190895"/>
                    <a:pt x="2564943" y="4077865"/>
                  </a:cubicBezTo>
                  <a:cubicBezTo>
                    <a:pt x="2760524" y="3964835"/>
                    <a:pt x="2827833" y="3651780"/>
                    <a:pt x="2752903" y="3197120"/>
                  </a:cubicBezTo>
                  <a:cubicBezTo>
                    <a:pt x="2677338" y="2736110"/>
                    <a:pt x="2465249" y="2186835"/>
                    <a:pt x="2155368" y="1650895"/>
                  </a:cubicBezTo>
                  <a:cubicBezTo>
                    <a:pt x="1845488" y="1114955"/>
                    <a:pt x="1475918" y="657120"/>
                    <a:pt x="1113968" y="361210"/>
                  </a:cubicBezTo>
                  <a:cubicBezTo>
                    <a:pt x="852983" y="149120"/>
                    <a:pt x="620573" y="38630"/>
                    <a:pt x="438328" y="38630"/>
                  </a:cubicBezTo>
                  <a:close/>
                </a:path>
              </a:pathLst>
            </a:custGeom>
            <a:solidFill>
              <a:schemeClr val="tx2"/>
            </a:solidFill>
            <a:ln w="635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50823831-0CAD-E6C8-4F3D-C34B3F7CEB19}"/>
                </a:ext>
              </a:extLst>
            </p:cNvPr>
            <p:cNvSpPr/>
            <p:nvPr/>
          </p:nvSpPr>
          <p:spPr>
            <a:xfrm>
              <a:off x="5704204" y="3110864"/>
              <a:ext cx="772795" cy="902969"/>
            </a:xfrm>
            <a:custGeom>
              <a:avLst/>
              <a:gdLst>
                <a:gd name="connsiteX0" fmla="*/ 443865 w 772795"/>
                <a:gd name="connsiteY0" fmla="*/ 902970 h 902969"/>
                <a:gd name="connsiteX1" fmla="*/ 318770 w 772795"/>
                <a:gd name="connsiteY1" fmla="*/ 902970 h 902969"/>
                <a:gd name="connsiteX2" fmla="*/ 301625 w 772795"/>
                <a:gd name="connsiteY2" fmla="*/ 885825 h 902969"/>
                <a:gd name="connsiteX3" fmla="*/ 318770 w 772795"/>
                <a:gd name="connsiteY3" fmla="*/ 868680 h 902969"/>
                <a:gd name="connsiteX4" fmla="*/ 443865 w 772795"/>
                <a:gd name="connsiteY4" fmla="*/ 868680 h 902969"/>
                <a:gd name="connsiteX5" fmla="*/ 461010 w 772795"/>
                <a:gd name="connsiteY5" fmla="*/ 885825 h 902969"/>
                <a:gd name="connsiteX6" fmla="*/ 443865 w 772795"/>
                <a:gd name="connsiteY6" fmla="*/ 902970 h 902969"/>
                <a:gd name="connsiteX7" fmla="*/ 478790 w 772795"/>
                <a:gd name="connsiteY7" fmla="*/ 844550 h 902969"/>
                <a:gd name="connsiteX8" fmla="*/ 283845 w 772795"/>
                <a:gd name="connsiteY8" fmla="*/ 844550 h 902969"/>
                <a:gd name="connsiteX9" fmla="*/ 266700 w 772795"/>
                <a:gd name="connsiteY9" fmla="*/ 827405 h 902969"/>
                <a:gd name="connsiteX10" fmla="*/ 283845 w 772795"/>
                <a:gd name="connsiteY10" fmla="*/ 810260 h 902969"/>
                <a:gd name="connsiteX11" fmla="*/ 479425 w 772795"/>
                <a:gd name="connsiteY11" fmla="*/ 810260 h 902969"/>
                <a:gd name="connsiteX12" fmla="*/ 496570 w 772795"/>
                <a:gd name="connsiteY12" fmla="*/ 827405 h 902969"/>
                <a:gd name="connsiteX13" fmla="*/ 478790 w 772795"/>
                <a:gd name="connsiteY13" fmla="*/ 844550 h 902969"/>
                <a:gd name="connsiteX14" fmla="*/ 379730 w 772795"/>
                <a:gd name="connsiteY14" fmla="*/ 782320 h 902969"/>
                <a:gd name="connsiteX15" fmla="*/ 304800 w 772795"/>
                <a:gd name="connsiteY15" fmla="*/ 782320 h 902969"/>
                <a:gd name="connsiteX16" fmla="*/ 304800 w 772795"/>
                <a:gd name="connsiteY16" fmla="*/ 782320 h 902969"/>
                <a:gd name="connsiteX17" fmla="*/ 247015 w 772795"/>
                <a:gd name="connsiteY17" fmla="*/ 738505 h 902969"/>
                <a:gd name="connsiteX18" fmla="*/ 243205 w 772795"/>
                <a:gd name="connsiteY18" fmla="*/ 700405 h 902969"/>
                <a:gd name="connsiteX19" fmla="*/ 234950 w 772795"/>
                <a:gd name="connsiteY19" fmla="*/ 653415 h 902969"/>
                <a:gd name="connsiteX20" fmla="*/ 165100 w 772795"/>
                <a:gd name="connsiteY20" fmla="*/ 523875 h 902969"/>
                <a:gd name="connsiteX21" fmla="*/ 131445 w 772795"/>
                <a:gd name="connsiteY21" fmla="*/ 335280 h 902969"/>
                <a:gd name="connsiteX22" fmla="*/ 378460 w 772795"/>
                <a:gd name="connsiteY22" fmla="*/ 161925 h 902969"/>
                <a:gd name="connsiteX23" fmla="*/ 625475 w 772795"/>
                <a:gd name="connsiteY23" fmla="*/ 335280 h 902969"/>
                <a:gd name="connsiteX24" fmla="*/ 591820 w 772795"/>
                <a:gd name="connsiteY24" fmla="*/ 523875 h 902969"/>
                <a:gd name="connsiteX25" fmla="*/ 521970 w 772795"/>
                <a:gd name="connsiteY25" fmla="*/ 653415 h 902969"/>
                <a:gd name="connsiteX26" fmla="*/ 513715 w 772795"/>
                <a:gd name="connsiteY26" fmla="*/ 700405 h 902969"/>
                <a:gd name="connsiteX27" fmla="*/ 509905 w 772795"/>
                <a:gd name="connsiteY27" fmla="*/ 738505 h 902969"/>
                <a:gd name="connsiteX28" fmla="*/ 452120 w 772795"/>
                <a:gd name="connsiteY28" fmla="*/ 782320 h 902969"/>
                <a:gd name="connsiteX29" fmla="*/ 379730 w 772795"/>
                <a:gd name="connsiteY29" fmla="*/ 782320 h 902969"/>
                <a:gd name="connsiteX30" fmla="*/ 305435 w 772795"/>
                <a:gd name="connsiteY30" fmla="*/ 748030 h 902969"/>
                <a:gd name="connsiteX31" fmla="*/ 452755 w 772795"/>
                <a:gd name="connsiteY31" fmla="*/ 748030 h 902969"/>
                <a:gd name="connsiteX32" fmla="*/ 477520 w 772795"/>
                <a:gd name="connsiteY32" fmla="*/ 730885 h 902969"/>
                <a:gd name="connsiteX33" fmla="*/ 480695 w 772795"/>
                <a:gd name="connsiteY33" fmla="*/ 698500 h 902969"/>
                <a:gd name="connsiteX34" fmla="*/ 493395 w 772795"/>
                <a:gd name="connsiteY34" fmla="*/ 636270 h 902969"/>
                <a:gd name="connsiteX35" fmla="*/ 562610 w 772795"/>
                <a:gd name="connsiteY35" fmla="*/ 507365 h 902969"/>
                <a:gd name="connsiteX36" fmla="*/ 593725 w 772795"/>
                <a:gd name="connsiteY36" fmla="*/ 342265 h 902969"/>
                <a:gd name="connsiteX37" fmla="*/ 379730 w 772795"/>
                <a:gd name="connsiteY37" fmla="*/ 194945 h 902969"/>
                <a:gd name="connsiteX38" fmla="*/ 165735 w 772795"/>
                <a:gd name="connsiteY38" fmla="*/ 342265 h 902969"/>
                <a:gd name="connsiteX39" fmla="*/ 196850 w 772795"/>
                <a:gd name="connsiteY39" fmla="*/ 507365 h 902969"/>
                <a:gd name="connsiteX40" fmla="*/ 266065 w 772795"/>
                <a:gd name="connsiteY40" fmla="*/ 636270 h 902969"/>
                <a:gd name="connsiteX41" fmla="*/ 278765 w 772795"/>
                <a:gd name="connsiteY41" fmla="*/ 698500 h 902969"/>
                <a:gd name="connsiteX42" fmla="*/ 281940 w 772795"/>
                <a:gd name="connsiteY42" fmla="*/ 730885 h 902969"/>
                <a:gd name="connsiteX43" fmla="*/ 305435 w 772795"/>
                <a:gd name="connsiteY43" fmla="*/ 748030 h 902969"/>
                <a:gd name="connsiteX44" fmla="*/ 305435 w 772795"/>
                <a:gd name="connsiteY44" fmla="*/ 748030 h 902969"/>
                <a:gd name="connsiteX45" fmla="*/ 305435 w 772795"/>
                <a:gd name="connsiteY45" fmla="*/ 748030 h 902969"/>
                <a:gd name="connsiteX46" fmla="*/ 83185 w 772795"/>
                <a:gd name="connsiteY46" fmla="*/ 415290 h 902969"/>
                <a:gd name="connsiteX47" fmla="*/ 17145 w 772795"/>
                <a:gd name="connsiteY47" fmla="*/ 415290 h 902969"/>
                <a:gd name="connsiteX48" fmla="*/ 0 w 772795"/>
                <a:gd name="connsiteY48" fmla="*/ 398145 h 902969"/>
                <a:gd name="connsiteX49" fmla="*/ 17145 w 772795"/>
                <a:gd name="connsiteY49" fmla="*/ 381000 h 902969"/>
                <a:gd name="connsiteX50" fmla="*/ 82550 w 772795"/>
                <a:gd name="connsiteY50" fmla="*/ 381000 h 902969"/>
                <a:gd name="connsiteX51" fmla="*/ 99695 w 772795"/>
                <a:gd name="connsiteY51" fmla="*/ 398145 h 902969"/>
                <a:gd name="connsiteX52" fmla="*/ 83185 w 772795"/>
                <a:gd name="connsiteY52" fmla="*/ 415290 h 902969"/>
                <a:gd name="connsiteX53" fmla="*/ 755650 w 772795"/>
                <a:gd name="connsiteY53" fmla="*/ 402590 h 902969"/>
                <a:gd name="connsiteX54" fmla="*/ 675005 w 772795"/>
                <a:gd name="connsiteY54" fmla="*/ 402590 h 902969"/>
                <a:gd name="connsiteX55" fmla="*/ 657860 w 772795"/>
                <a:gd name="connsiteY55" fmla="*/ 385445 h 902969"/>
                <a:gd name="connsiteX56" fmla="*/ 675005 w 772795"/>
                <a:gd name="connsiteY56" fmla="*/ 368300 h 902969"/>
                <a:gd name="connsiteX57" fmla="*/ 755650 w 772795"/>
                <a:gd name="connsiteY57" fmla="*/ 368300 h 902969"/>
                <a:gd name="connsiteX58" fmla="*/ 772795 w 772795"/>
                <a:gd name="connsiteY58" fmla="*/ 385445 h 902969"/>
                <a:gd name="connsiteX59" fmla="*/ 755650 w 772795"/>
                <a:gd name="connsiteY59" fmla="*/ 402590 h 902969"/>
                <a:gd name="connsiteX60" fmla="*/ 227330 w 772795"/>
                <a:gd name="connsiteY60" fmla="*/ 388620 h 902969"/>
                <a:gd name="connsiteX61" fmla="*/ 222885 w 772795"/>
                <a:gd name="connsiteY61" fmla="*/ 387985 h 902969"/>
                <a:gd name="connsiteX62" fmla="*/ 210820 w 772795"/>
                <a:gd name="connsiteY62" fmla="*/ 367665 h 902969"/>
                <a:gd name="connsiteX63" fmla="*/ 387985 w 772795"/>
                <a:gd name="connsiteY63" fmla="*/ 243205 h 902969"/>
                <a:gd name="connsiteX64" fmla="*/ 387985 w 772795"/>
                <a:gd name="connsiteY64" fmla="*/ 243205 h 902969"/>
                <a:gd name="connsiteX65" fmla="*/ 405130 w 772795"/>
                <a:gd name="connsiteY65" fmla="*/ 260350 h 902969"/>
                <a:gd name="connsiteX66" fmla="*/ 387985 w 772795"/>
                <a:gd name="connsiteY66" fmla="*/ 277495 h 902969"/>
                <a:gd name="connsiteX67" fmla="*/ 243840 w 772795"/>
                <a:gd name="connsiteY67" fmla="*/ 376555 h 902969"/>
                <a:gd name="connsiteX68" fmla="*/ 227330 w 772795"/>
                <a:gd name="connsiteY68" fmla="*/ 388620 h 902969"/>
                <a:gd name="connsiteX69" fmla="*/ 594360 w 772795"/>
                <a:gd name="connsiteY69" fmla="*/ 204470 h 902969"/>
                <a:gd name="connsiteX70" fmla="*/ 582295 w 772795"/>
                <a:gd name="connsiteY70" fmla="*/ 199390 h 902969"/>
                <a:gd name="connsiteX71" fmla="*/ 582295 w 772795"/>
                <a:gd name="connsiteY71" fmla="*/ 175260 h 902969"/>
                <a:gd name="connsiteX72" fmla="*/ 639445 w 772795"/>
                <a:gd name="connsiteY72" fmla="*/ 118110 h 902969"/>
                <a:gd name="connsiteX73" fmla="*/ 663575 w 772795"/>
                <a:gd name="connsiteY73" fmla="*/ 118110 h 902969"/>
                <a:gd name="connsiteX74" fmla="*/ 663575 w 772795"/>
                <a:gd name="connsiteY74" fmla="*/ 142240 h 902969"/>
                <a:gd name="connsiteX75" fmla="*/ 606425 w 772795"/>
                <a:gd name="connsiteY75" fmla="*/ 199390 h 902969"/>
                <a:gd name="connsiteX76" fmla="*/ 594360 w 772795"/>
                <a:gd name="connsiteY76" fmla="*/ 204470 h 902969"/>
                <a:gd name="connsiteX77" fmla="*/ 167640 w 772795"/>
                <a:gd name="connsiteY77" fmla="*/ 204470 h 902969"/>
                <a:gd name="connsiteX78" fmla="*/ 155575 w 772795"/>
                <a:gd name="connsiteY78" fmla="*/ 199390 h 902969"/>
                <a:gd name="connsiteX79" fmla="*/ 98425 w 772795"/>
                <a:gd name="connsiteY79" fmla="*/ 142240 h 902969"/>
                <a:gd name="connsiteX80" fmla="*/ 98425 w 772795"/>
                <a:gd name="connsiteY80" fmla="*/ 118110 h 902969"/>
                <a:gd name="connsiteX81" fmla="*/ 122555 w 772795"/>
                <a:gd name="connsiteY81" fmla="*/ 118110 h 902969"/>
                <a:gd name="connsiteX82" fmla="*/ 179705 w 772795"/>
                <a:gd name="connsiteY82" fmla="*/ 175260 h 902969"/>
                <a:gd name="connsiteX83" fmla="*/ 179705 w 772795"/>
                <a:gd name="connsiteY83" fmla="*/ 199390 h 902969"/>
                <a:gd name="connsiteX84" fmla="*/ 167640 w 772795"/>
                <a:gd name="connsiteY84" fmla="*/ 204470 h 902969"/>
                <a:gd name="connsiteX85" fmla="*/ 378460 w 772795"/>
                <a:gd name="connsiteY85" fmla="*/ 128905 h 902969"/>
                <a:gd name="connsiteX86" fmla="*/ 361315 w 772795"/>
                <a:gd name="connsiteY86" fmla="*/ 111760 h 902969"/>
                <a:gd name="connsiteX87" fmla="*/ 361315 w 772795"/>
                <a:gd name="connsiteY87" fmla="*/ 17145 h 902969"/>
                <a:gd name="connsiteX88" fmla="*/ 378460 w 772795"/>
                <a:gd name="connsiteY88" fmla="*/ 0 h 902969"/>
                <a:gd name="connsiteX89" fmla="*/ 395605 w 772795"/>
                <a:gd name="connsiteY89" fmla="*/ 17145 h 902969"/>
                <a:gd name="connsiteX90" fmla="*/ 395605 w 772795"/>
                <a:gd name="connsiteY90" fmla="*/ 111760 h 902969"/>
                <a:gd name="connsiteX91" fmla="*/ 378460 w 772795"/>
                <a:gd name="connsiteY91" fmla="*/ 128905 h 90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2795" h="902969">
                  <a:moveTo>
                    <a:pt x="443865" y="902970"/>
                  </a:moveTo>
                  <a:lnTo>
                    <a:pt x="318770" y="902970"/>
                  </a:lnTo>
                  <a:cubicBezTo>
                    <a:pt x="309245" y="902970"/>
                    <a:pt x="301625" y="895350"/>
                    <a:pt x="301625" y="885825"/>
                  </a:cubicBezTo>
                  <a:cubicBezTo>
                    <a:pt x="301625" y="876300"/>
                    <a:pt x="309245" y="868680"/>
                    <a:pt x="318770" y="868680"/>
                  </a:cubicBezTo>
                  <a:lnTo>
                    <a:pt x="443865" y="868680"/>
                  </a:lnTo>
                  <a:cubicBezTo>
                    <a:pt x="453390" y="868680"/>
                    <a:pt x="461010" y="876300"/>
                    <a:pt x="461010" y="885825"/>
                  </a:cubicBezTo>
                  <a:cubicBezTo>
                    <a:pt x="461010" y="895350"/>
                    <a:pt x="453390" y="902970"/>
                    <a:pt x="443865" y="902970"/>
                  </a:cubicBezTo>
                  <a:close/>
                  <a:moveTo>
                    <a:pt x="478790" y="844550"/>
                  </a:moveTo>
                  <a:lnTo>
                    <a:pt x="283845" y="844550"/>
                  </a:lnTo>
                  <a:cubicBezTo>
                    <a:pt x="274320" y="844550"/>
                    <a:pt x="266700" y="836930"/>
                    <a:pt x="266700" y="827405"/>
                  </a:cubicBezTo>
                  <a:cubicBezTo>
                    <a:pt x="266700" y="817880"/>
                    <a:pt x="274320" y="810260"/>
                    <a:pt x="283845" y="810260"/>
                  </a:cubicBezTo>
                  <a:lnTo>
                    <a:pt x="479425" y="810260"/>
                  </a:lnTo>
                  <a:cubicBezTo>
                    <a:pt x="488950" y="810260"/>
                    <a:pt x="496570" y="817880"/>
                    <a:pt x="496570" y="827405"/>
                  </a:cubicBezTo>
                  <a:cubicBezTo>
                    <a:pt x="495935" y="837565"/>
                    <a:pt x="488315" y="844550"/>
                    <a:pt x="478790" y="844550"/>
                  </a:cubicBezTo>
                  <a:close/>
                  <a:moveTo>
                    <a:pt x="379730" y="782320"/>
                  </a:moveTo>
                  <a:cubicBezTo>
                    <a:pt x="343535" y="782320"/>
                    <a:pt x="307340" y="782320"/>
                    <a:pt x="304800" y="782320"/>
                  </a:cubicBezTo>
                  <a:lnTo>
                    <a:pt x="304800" y="782320"/>
                  </a:lnTo>
                  <a:cubicBezTo>
                    <a:pt x="270510" y="782320"/>
                    <a:pt x="254000" y="769620"/>
                    <a:pt x="247015" y="738505"/>
                  </a:cubicBezTo>
                  <a:cubicBezTo>
                    <a:pt x="244475" y="725805"/>
                    <a:pt x="243840" y="713105"/>
                    <a:pt x="243205" y="700405"/>
                  </a:cubicBezTo>
                  <a:cubicBezTo>
                    <a:pt x="242570" y="682625"/>
                    <a:pt x="241935" y="665480"/>
                    <a:pt x="234950" y="653415"/>
                  </a:cubicBezTo>
                  <a:cubicBezTo>
                    <a:pt x="208280" y="605790"/>
                    <a:pt x="191135" y="572770"/>
                    <a:pt x="165100" y="523875"/>
                  </a:cubicBezTo>
                  <a:cubicBezTo>
                    <a:pt x="140335" y="475615"/>
                    <a:pt x="113665" y="403860"/>
                    <a:pt x="131445" y="335280"/>
                  </a:cubicBezTo>
                  <a:cubicBezTo>
                    <a:pt x="153035" y="249555"/>
                    <a:pt x="245110" y="162560"/>
                    <a:pt x="378460" y="161925"/>
                  </a:cubicBezTo>
                  <a:cubicBezTo>
                    <a:pt x="511810" y="161925"/>
                    <a:pt x="603250" y="248920"/>
                    <a:pt x="625475" y="335280"/>
                  </a:cubicBezTo>
                  <a:cubicBezTo>
                    <a:pt x="642620" y="403860"/>
                    <a:pt x="616585" y="475615"/>
                    <a:pt x="591820" y="523875"/>
                  </a:cubicBezTo>
                  <a:cubicBezTo>
                    <a:pt x="566420" y="572770"/>
                    <a:pt x="549275" y="606425"/>
                    <a:pt x="521970" y="653415"/>
                  </a:cubicBezTo>
                  <a:cubicBezTo>
                    <a:pt x="514985" y="665480"/>
                    <a:pt x="514350" y="682625"/>
                    <a:pt x="513715" y="700405"/>
                  </a:cubicBezTo>
                  <a:cubicBezTo>
                    <a:pt x="513080" y="713105"/>
                    <a:pt x="513080" y="725805"/>
                    <a:pt x="509905" y="738505"/>
                  </a:cubicBezTo>
                  <a:cubicBezTo>
                    <a:pt x="502920" y="769620"/>
                    <a:pt x="487045" y="782320"/>
                    <a:pt x="452120" y="782320"/>
                  </a:cubicBezTo>
                  <a:cubicBezTo>
                    <a:pt x="451485" y="782320"/>
                    <a:pt x="415925" y="782320"/>
                    <a:pt x="379730" y="782320"/>
                  </a:cubicBezTo>
                  <a:close/>
                  <a:moveTo>
                    <a:pt x="305435" y="748030"/>
                  </a:moveTo>
                  <a:cubicBezTo>
                    <a:pt x="309245" y="748030"/>
                    <a:pt x="448310" y="748030"/>
                    <a:pt x="452755" y="748030"/>
                  </a:cubicBezTo>
                  <a:cubicBezTo>
                    <a:pt x="473710" y="748030"/>
                    <a:pt x="474980" y="744220"/>
                    <a:pt x="477520" y="730885"/>
                  </a:cubicBezTo>
                  <a:cubicBezTo>
                    <a:pt x="479425" y="721360"/>
                    <a:pt x="480060" y="710565"/>
                    <a:pt x="480695" y="698500"/>
                  </a:cubicBezTo>
                  <a:cubicBezTo>
                    <a:pt x="481330" y="677545"/>
                    <a:pt x="481965" y="655320"/>
                    <a:pt x="493395" y="636270"/>
                  </a:cubicBezTo>
                  <a:cubicBezTo>
                    <a:pt x="520065" y="589280"/>
                    <a:pt x="537210" y="556260"/>
                    <a:pt x="562610" y="507365"/>
                  </a:cubicBezTo>
                  <a:cubicBezTo>
                    <a:pt x="581025" y="471805"/>
                    <a:pt x="608965" y="403860"/>
                    <a:pt x="593725" y="342265"/>
                  </a:cubicBezTo>
                  <a:cubicBezTo>
                    <a:pt x="575310" y="270510"/>
                    <a:pt x="494665" y="194945"/>
                    <a:pt x="379730" y="194945"/>
                  </a:cubicBezTo>
                  <a:cubicBezTo>
                    <a:pt x="264795" y="194945"/>
                    <a:pt x="183515" y="271145"/>
                    <a:pt x="165735" y="342265"/>
                  </a:cubicBezTo>
                  <a:cubicBezTo>
                    <a:pt x="149860" y="403860"/>
                    <a:pt x="178435" y="471805"/>
                    <a:pt x="196850" y="507365"/>
                  </a:cubicBezTo>
                  <a:cubicBezTo>
                    <a:pt x="222250" y="556260"/>
                    <a:pt x="239395" y="589280"/>
                    <a:pt x="266065" y="636270"/>
                  </a:cubicBezTo>
                  <a:cubicBezTo>
                    <a:pt x="276860" y="655955"/>
                    <a:pt x="277495" y="677545"/>
                    <a:pt x="278765" y="698500"/>
                  </a:cubicBezTo>
                  <a:cubicBezTo>
                    <a:pt x="279400" y="709930"/>
                    <a:pt x="279400" y="721360"/>
                    <a:pt x="281940" y="730885"/>
                  </a:cubicBezTo>
                  <a:cubicBezTo>
                    <a:pt x="283210" y="744220"/>
                    <a:pt x="283845" y="748030"/>
                    <a:pt x="305435" y="748030"/>
                  </a:cubicBezTo>
                  <a:cubicBezTo>
                    <a:pt x="305435" y="748030"/>
                    <a:pt x="305435" y="748030"/>
                    <a:pt x="305435" y="748030"/>
                  </a:cubicBezTo>
                  <a:lnTo>
                    <a:pt x="305435" y="748030"/>
                  </a:lnTo>
                  <a:close/>
                  <a:moveTo>
                    <a:pt x="83185" y="415290"/>
                  </a:moveTo>
                  <a:lnTo>
                    <a:pt x="17145" y="415290"/>
                  </a:lnTo>
                  <a:cubicBezTo>
                    <a:pt x="7620" y="415290"/>
                    <a:pt x="0" y="407670"/>
                    <a:pt x="0" y="398145"/>
                  </a:cubicBezTo>
                  <a:cubicBezTo>
                    <a:pt x="0" y="388620"/>
                    <a:pt x="7620" y="381000"/>
                    <a:pt x="17145" y="381000"/>
                  </a:cubicBezTo>
                  <a:lnTo>
                    <a:pt x="82550" y="381000"/>
                  </a:lnTo>
                  <a:cubicBezTo>
                    <a:pt x="92075" y="381000"/>
                    <a:pt x="99695" y="388620"/>
                    <a:pt x="99695" y="398145"/>
                  </a:cubicBezTo>
                  <a:cubicBezTo>
                    <a:pt x="99695" y="407670"/>
                    <a:pt x="92075" y="415290"/>
                    <a:pt x="83185" y="415290"/>
                  </a:cubicBezTo>
                  <a:close/>
                  <a:moveTo>
                    <a:pt x="755650" y="402590"/>
                  </a:moveTo>
                  <a:lnTo>
                    <a:pt x="675005" y="402590"/>
                  </a:lnTo>
                  <a:cubicBezTo>
                    <a:pt x="665480" y="402590"/>
                    <a:pt x="657860" y="394970"/>
                    <a:pt x="657860" y="385445"/>
                  </a:cubicBezTo>
                  <a:cubicBezTo>
                    <a:pt x="657860" y="375920"/>
                    <a:pt x="665480" y="368300"/>
                    <a:pt x="675005" y="368300"/>
                  </a:cubicBezTo>
                  <a:lnTo>
                    <a:pt x="755650" y="368300"/>
                  </a:lnTo>
                  <a:cubicBezTo>
                    <a:pt x="765175" y="368300"/>
                    <a:pt x="772795" y="375920"/>
                    <a:pt x="772795" y="385445"/>
                  </a:cubicBezTo>
                  <a:cubicBezTo>
                    <a:pt x="772160" y="394970"/>
                    <a:pt x="764540" y="402590"/>
                    <a:pt x="755650" y="402590"/>
                  </a:cubicBezTo>
                  <a:close/>
                  <a:moveTo>
                    <a:pt x="227330" y="388620"/>
                  </a:moveTo>
                  <a:cubicBezTo>
                    <a:pt x="226060" y="388620"/>
                    <a:pt x="224790" y="388620"/>
                    <a:pt x="222885" y="387985"/>
                  </a:cubicBezTo>
                  <a:cubicBezTo>
                    <a:pt x="213995" y="385445"/>
                    <a:pt x="208280" y="376555"/>
                    <a:pt x="210820" y="367665"/>
                  </a:cubicBezTo>
                  <a:cubicBezTo>
                    <a:pt x="226695" y="306070"/>
                    <a:pt x="292100" y="243205"/>
                    <a:pt x="387985" y="243205"/>
                  </a:cubicBezTo>
                  <a:lnTo>
                    <a:pt x="387985" y="243205"/>
                  </a:lnTo>
                  <a:cubicBezTo>
                    <a:pt x="397510" y="243205"/>
                    <a:pt x="405130" y="250825"/>
                    <a:pt x="405130" y="260350"/>
                  </a:cubicBezTo>
                  <a:cubicBezTo>
                    <a:pt x="405130" y="269875"/>
                    <a:pt x="397510" y="277495"/>
                    <a:pt x="387985" y="277495"/>
                  </a:cubicBezTo>
                  <a:cubicBezTo>
                    <a:pt x="310515" y="277495"/>
                    <a:pt x="255905" y="328295"/>
                    <a:pt x="243840" y="376555"/>
                  </a:cubicBezTo>
                  <a:cubicBezTo>
                    <a:pt x="241935" y="383540"/>
                    <a:pt x="234950" y="388620"/>
                    <a:pt x="227330" y="388620"/>
                  </a:cubicBezTo>
                  <a:close/>
                  <a:moveTo>
                    <a:pt x="594360" y="204470"/>
                  </a:moveTo>
                  <a:cubicBezTo>
                    <a:pt x="589915" y="204470"/>
                    <a:pt x="585470" y="202565"/>
                    <a:pt x="582295" y="199390"/>
                  </a:cubicBezTo>
                  <a:cubicBezTo>
                    <a:pt x="575945" y="193040"/>
                    <a:pt x="575945" y="182245"/>
                    <a:pt x="582295" y="175260"/>
                  </a:cubicBezTo>
                  <a:lnTo>
                    <a:pt x="639445" y="118110"/>
                  </a:lnTo>
                  <a:cubicBezTo>
                    <a:pt x="645795" y="111760"/>
                    <a:pt x="656590" y="111760"/>
                    <a:pt x="663575" y="118110"/>
                  </a:cubicBezTo>
                  <a:cubicBezTo>
                    <a:pt x="669925" y="124460"/>
                    <a:pt x="669925" y="135255"/>
                    <a:pt x="663575" y="142240"/>
                  </a:cubicBezTo>
                  <a:lnTo>
                    <a:pt x="606425" y="199390"/>
                  </a:lnTo>
                  <a:cubicBezTo>
                    <a:pt x="603250" y="203200"/>
                    <a:pt x="598805" y="204470"/>
                    <a:pt x="594360" y="204470"/>
                  </a:cubicBezTo>
                  <a:close/>
                  <a:moveTo>
                    <a:pt x="167640" y="204470"/>
                  </a:moveTo>
                  <a:cubicBezTo>
                    <a:pt x="163195" y="204470"/>
                    <a:pt x="158750" y="202565"/>
                    <a:pt x="155575" y="199390"/>
                  </a:cubicBezTo>
                  <a:lnTo>
                    <a:pt x="98425" y="142240"/>
                  </a:lnTo>
                  <a:cubicBezTo>
                    <a:pt x="92075" y="135890"/>
                    <a:pt x="92075" y="125095"/>
                    <a:pt x="98425" y="118110"/>
                  </a:cubicBezTo>
                  <a:cubicBezTo>
                    <a:pt x="104775" y="111760"/>
                    <a:pt x="115570" y="111760"/>
                    <a:pt x="122555" y="118110"/>
                  </a:cubicBezTo>
                  <a:lnTo>
                    <a:pt x="179705" y="175260"/>
                  </a:lnTo>
                  <a:cubicBezTo>
                    <a:pt x="186055" y="181610"/>
                    <a:pt x="186055" y="192405"/>
                    <a:pt x="179705" y="199390"/>
                  </a:cubicBezTo>
                  <a:cubicBezTo>
                    <a:pt x="176530" y="203200"/>
                    <a:pt x="172085" y="204470"/>
                    <a:pt x="167640" y="204470"/>
                  </a:cubicBezTo>
                  <a:close/>
                  <a:moveTo>
                    <a:pt x="378460" y="128905"/>
                  </a:moveTo>
                  <a:cubicBezTo>
                    <a:pt x="368935" y="128905"/>
                    <a:pt x="361315" y="121285"/>
                    <a:pt x="361315" y="111760"/>
                  </a:cubicBezTo>
                  <a:lnTo>
                    <a:pt x="361315" y="17145"/>
                  </a:lnTo>
                  <a:cubicBezTo>
                    <a:pt x="361315" y="7620"/>
                    <a:pt x="368935" y="0"/>
                    <a:pt x="378460" y="0"/>
                  </a:cubicBezTo>
                  <a:cubicBezTo>
                    <a:pt x="387985" y="0"/>
                    <a:pt x="395605" y="7620"/>
                    <a:pt x="395605" y="17145"/>
                  </a:cubicBezTo>
                  <a:lnTo>
                    <a:pt x="395605" y="111760"/>
                  </a:lnTo>
                  <a:cubicBezTo>
                    <a:pt x="395605" y="121285"/>
                    <a:pt x="387985" y="128905"/>
                    <a:pt x="378460" y="128905"/>
                  </a:cubicBezTo>
                  <a:close/>
                </a:path>
              </a:pathLst>
            </a:custGeom>
            <a:solidFill>
              <a:schemeClr val="bg2"/>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DD4696C-5CF5-A0B4-068C-0D6F9C106034}"/>
                </a:ext>
              </a:extLst>
            </p:cNvPr>
            <p:cNvSpPr/>
            <p:nvPr/>
          </p:nvSpPr>
          <p:spPr>
            <a:xfrm>
              <a:off x="7103109" y="1403350"/>
              <a:ext cx="288290" cy="288289"/>
            </a:xfrm>
            <a:custGeom>
              <a:avLst/>
              <a:gdLst>
                <a:gd name="connsiteX0" fmla="*/ 288290 w 288290"/>
                <a:gd name="connsiteY0" fmla="*/ 144145 h 288289"/>
                <a:gd name="connsiteX1" fmla="*/ 144145 w 288290"/>
                <a:gd name="connsiteY1" fmla="*/ 288290 h 288289"/>
                <a:gd name="connsiteX2" fmla="*/ 0 w 288290"/>
                <a:gd name="connsiteY2" fmla="*/ 144145 h 288289"/>
                <a:gd name="connsiteX3" fmla="*/ 144145 w 288290"/>
                <a:gd name="connsiteY3" fmla="*/ 0 h 288289"/>
                <a:gd name="connsiteX4" fmla="*/ 288290 w 288290"/>
                <a:gd name="connsiteY4" fmla="*/ 144145 h 28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90" h="288289">
                  <a:moveTo>
                    <a:pt x="288290" y="144145"/>
                  </a:moveTo>
                  <a:cubicBezTo>
                    <a:pt x="288290" y="223520"/>
                    <a:pt x="223520" y="288290"/>
                    <a:pt x="144145" y="288290"/>
                  </a:cubicBezTo>
                  <a:cubicBezTo>
                    <a:pt x="64770" y="288290"/>
                    <a:pt x="0" y="223520"/>
                    <a:pt x="0" y="144145"/>
                  </a:cubicBezTo>
                  <a:cubicBezTo>
                    <a:pt x="0" y="64770"/>
                    <a:pt x="64770" y="0"/>
                    <a:pt x="144145" y="0"/>
                  </a:cubicBezTo>
                  <a:cubicBezTo>
                    <a:pt x="224155" y="0"/>
                    <a:pt x="288290" y="64770"/>
                    <a:pt x="288290" y="144145"/>
                  </a:cubicBezTo>
                  <a:close/>
                </a:path>
              </a:pathLst>
            </a:custGeom>
            <a:solidFill>
              <a:schemeClr val="accent4"/>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4CA185-D8A3-B233-7FF5-1DD034DD0E22}"/>
                </a:ext>
              </a:extLst>
            </p:cNvPr>
            <p:cNvSpPr/>
            <p:nvPr/>
          </p:nvSpPr>
          <p:spPr>
            <a:xfrm>
              <a:off x="7054850" y="5357495"/>
              <a:ext cx="386080" cy="386079"/>
            </a:xfrm>
            <a:custGeom>
              <a:avLst/>
              <a:gdLst>
                <a:gd name="connsiteX0" fmla="*/ 386080 w 386080"/>
                <a:gd name="connsiteY0" fmla="*/ 193040 h 386079"/>
                <a:gd name="connsiteX1" fmla="*/ 193040 w 386080"/>
                <a:gd name="connsiteY1" fmla="*/ 386080 h 386079"/>
                <a:gd name="connsiteX2" fmla="*/ 0 w 386080"/>
                <a:gd name="connsiteY2" fmla="*/ 193040 h 386079"/>
                <a:gd name="connsiteX3" fmla="*/ 193040 w 386080"/>
                <a:gd name="connsiteY3" fmla="*/ 0 h 386079"/>
                <a:gd name="connsiteX4" fmla="*/ 386080 w 386080"/>
                <a:gd name="connsiteY4" fmla="*/ 193040 h 3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80" h="386079">
                  <a:moveTo>
                    <a:pt x="386080" y="193040"/>
                  </a:moveTo>
                  <a:cubicBezTo>
                    <a:pt x="386080" y="299720"/>
                    <a:pt x="299720" y="386080"/>
                    <a:pt x="193040" y="386080"/>
                  </a:cubicBezTo>
                  <a:cubicBezTo>
                    <a:pt x="86360" y="386080"/>
                    <a:pt x="0" y="299720"/>
                    <a:pt x="0" y="193040"/>
                  </a:cubicBezTo>
                  <a:cubicBezTo>
                    <a:pt x="0" y="86360"/>
                    <a:pt x="86360" y="0"/>
                    <a:pt x="193040" y="0"/>
                  </a:cubicBezTo>
                  <a:cubicBezTo>
                    <a:pt x="299085" y="0"/>
                    <a:pt x="386080" y="86360"/>
                    <a:pt x="386080" y="193040"/>
                  </a:cubicBezTo>
                  <a:close/>
                </a:path>
              </a:pathLst>
            </a:custGeom>
            <a:solidFill>
              <a:schemeClr val="accent6"/>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B7FB8C7-76E8-397A-B26F-4CB472792C26}"/>
                </a:ext>
              </a:extLst>
            </p:cNvPr>
            <p:cNvSpPr/>
            <p:nvPr/>
          </p:nvSpPr>
          <p:spPr>
            <a:xfrm>
              <a:off x="3523615" y="3312795"/>
              <a:ext cx="474979" cy="474979"/>
            </a:xfrm>
            <a:custGeom>
              <a:avLst/>
              <a:gdLst>
                <a:gd name="connsiteX0" fmla="*/ 474980 w 474979"/>
                <a:gd name="connsiteY0" fmla="*/ 237490 h 474979"/>
                <a:gd name="connsiteX1" fmla="*/ 237490 w 474979"/>
                <a:gd name="connsiteY1" fmla="*/ 474980 h 474979"/>
                <a:gd name="connsiteX2" fmla="*/ 0 w 474979"/>
                <a:gd name="connsiteY2" fmla="*/ 237490 h 474979"/>
                <a:gd name="connsiteX3" fmla="*/ 237490 w 474979"/>
                <a:gd name="connsiteY3" fmla="*/ 0 h 474979"/>
                <a:gd name="connsiteX4" fmla="*/ 474980 w 474979"/>
                <a:gd name="connsiteY4" fmla="*/ 237490 h 47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79" h="474979">
                  <a:moveTo>
                    <a:pt x="474980" y="237490"/>
                  </a:moveTo>
                  <a:cubicBezTo>
                    <a:pt x="474980" y="368300"/>
                    <a:pt x="368935" y="474980"/>
                    <a:pt x="237490" y="474980"/>
                  </a:cubicBezTo>
                  <a:cubicBezTo>
                    <a:pt x="106680" y="474980"/>
                    <a:pt x="0" y="368935"/>
                    <a:pt x="0" y="237490"/>
                  </a:cubicBezTo>
                  <a:cubicBezTo>
                    <a:pt x="0" y="106680"/>
                    <a:pt x="106045" y="0"/>
                    <a:pt x="237490" y="0"/>
                  </a:cubicBezTo>
                  <a:cubicBezTo>
                    <a:pt x="368935" y="635"/>
                    <a:pt x="474980" y="106680"/>
                    <a:pt x="474980" y="237490"/>
                  </a:cubicBezTo>
                  <a:close/>
                </a:path>
              </a:pathLst>
            </a:custGeom>
            <a:solidFill>
              <a:schemeClr val="accent3"/>
            </a:solidFill>
            <a:ln w="6350"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BBF13370-160F-E340-E7C0-BF0025EE9D98}"/>
              </a:ext>
            </a:extLst>
          </p:cNvPr>
          <p:cNvSpPr/>
          <p:nvPr/>
        </p:nvSpPr>
        <p:spPr>
          <a:xfrm>
            <a:off x="3859306" y="377185"/>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EF806AA-02B5-6D6B-5206-B8BFC23EBBCF}"/>
              </a:ext>
            </a:extLst>
          </p:cNvPr>
          <p:cNvSpPr txBox="1"/>
          <p:nvPr/>
        </p:nvSpPr>
        <p:spPr>
          <a:xfrm>
            <a:off x="4507645" y="347335"/>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
        <p:nvSpPr>
          <p:cNvPr id="17" name="Text Placeholder 9">
            <a:extLst>
              <a:ext uri="{FF2B5EF4-FFF2-40B4-BE49-F238E27FC236}">
                <a16:creationId xmlns:a16="http://schemas.microsoft.com/office/drawing/2014/main" id="{CF436F3F-839B-F6DC-3548-6477409D33B4}"/>
              </a:ext>
            </a:extLst>
          </p:cNvPr>
          <p:cNvSpPr txBox="1">
            <a:spLocks/>
          </p:cNvSpPr>
          <p:nvPr/>
        </p:nvSpPr>
        <p:spPr>
          <a:xfrm>
            <a:off x="8059119" y="2192993"/>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8" name="Text Placeholder 12">
            <a:extLst>
              <a:ext uri="{FF2B5EF4-FFF2-40B4-BE49-F238E27FC236}">
                <a16:creationId xmlns:a16="http://schemas.microsoft.com/office/drawing/2014/main" id="{4E72C80C-AE31-971F-F23E-C8AC2B2A6BFF}"/>
              </a:ext>
            </a:extLst>
          </p:cNvPr>
          <p:cNvSpPr txBox="1">
            <a:spLocks/>
          </p:cNvSpPr>
          <p:nvPr/>
        </p:nvSpPr>
        <p:spPr>
          <a:xfrm>
            <a:off x="8060498" y="1841486"/>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19" name="Text Placeholder 9">
            <a:extLst>
              <a:ext uri="{FF2B5EF4-FFF2-40B4-BE49-F238E27FC236}">
                <a16:creationId xmlns:a16="http://schemas.microsoft.com/office/drawing/2014/main" id="{0BEAA0A0-3793-CD68-1908-80B447EE52DE}"/>
              </a:ext>
            </a:extLst>
          </p:cNvPr>
          <p:cNvSpPr txBox="1">
            <a:spLocks/>
          </p:cNvSpPr>
          <p:nvPr/>
        </p:nvSpPr>
        <p:spPr>
          <a:xfrm>
            <a:off x="8790621" y="3653165"/>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0" name="Text Placeholder 12">
            <a:extLst>
              <a:ext uri="{FF2B5EF4-FFF2-40B4-BE49-F238E27FC236}">
                <a16:creationId xmlns:a16="http://schemas.microsoft.com/office/drawing/2014/main" id="{00BFEA0D-0701-FD58-AC7C-97769C02623D}"/>
              </a:ext>
            </a:extLst>
          </p:cNvPr>
          <p:cNvSpPr txBox="1">
            <a:spLocks/>
          </p:cNvSpPr>
          <p:nvPr/>
        </p:nvSpPr>
        <p:spPr>
          <a:xfrm>
            <a:off x="8792000" y="3301658"/>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21" name="Text Placeholder 9">
            <a:extLst>
              <a:ext uri="{FF2B5EF4-FFF2-40B4-BE49-F238E27FC236}">
                <a16:creationId xmlns:a16="http://schemas.microsoft.com/office/drawing/2014/main" id="{2AEF68B0-AB43-EA9A-610F-15DFA9B27F78}"/>
              </a:ext>
            </a:extLst>
          </p:cNvPr>
          <p:cNvSpPr txBox="1">
            <a:spLocks/>
          </p:cNvSpPr>
          <p:nvPr/>
        </p:nvSpPr>
        <p:spPr>
          <a:xfrm>
            <a:off x="8059119" y="5192026"/>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2" name="Text Placeholder 12">
            <a:extLst>
              <a:ext uri="{FF2B5EF4-FFF2-40B4-BE49-F238E27FC236}">
                <a16:creationId xmlns:a16="http://schemas.microsoft.com/office/drawing/2014/main" id="{72260706-7308-CA4E-8F5B-933FB112592A}"/>
              </a:ext>
            </a:extLst>
          </p:cNvPr>
          <p:cNvSpPr txBox="1">
            <a:spLocks/>
          </p:cNvSpPr>
          <p:nvPr/>
        </p:nvSpPr>
        <p:spPr>
          <a:xfrm>
            <a:off x="8060498" y="4840519"/>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23" name="Text Placeholder 9">
            <a:extLst>
              <a:ext uri="{FF2B5EF4-FFF2-40B4-BE49-F238E27FC236}">
                <a16:creationId xmlns:a16="http://schemas.microsoft.com/office/drawing/2014/main" id="{A061571D-5F2F-AE16-EA3F-AA120F7798EE}"/>
              </a:ext>
            </a:extLst>
          </p:cNvPr>
          <p:cNvSpPr txBox="1">
            <a:spLocks/>
          </p:cNvSpPr>
          <p:nvPr/>
        </p:nvSpPr>
        <p:spPr>
          <a:xfrm>
            <a:off x="1718831" y="2040700"/>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4" name="Text Placeholder 12">
            <a:extLst>
              <a:ext uri="{FF2B5EF4-FFF2-40B4-BE49-F238E27FC236}">
                <a16:creationId xmlns:a16="http://schemas.microsoft.com/office/drawing/2014/main" id="{8EE25331-F8D8-D58D-6BCB-1C98A0946C04}"/>
              </a:ext>
            </a:extLst>
          </p:cNvPr>
          <p:cNvSpPr txBox="1">
            <a:spLocks/>
          </p:cNvSpPr>
          <p:nvPr/>
        </p:nvSpPr>
        <p:spPr>
          <a:xfrm>
            <a:off x="1356009" y="1689193"/>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
        <p:nvSpPr>
          <p:cNvPr id="25" name="Text Placeholder 9">
            <a:extLst>
              <a:ext uri="{FF2B5EF4-FFF2-40B4-BE49-F238E27FC236}">
                <a16:creationId xmlns:a16="http://schemas.microsoft.com/office/drawing/2014/main" id="{C61F1FEC-D541-F2D5-124D-1B2F374272CE}"/>
              </a:ext>
            </a:extLst>
          </p:cNvPr>
          <p:cNvSpPr txBox="1">
            <a:spLocks/>
          </p:cNvSpPr>
          <p:nvPr/>
        </p:nvSpPr>
        <p:spPr>
          <a:xfrm>
            <a:off x="294474" y="3500872"/>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6" name="Text Placeholder 12">
            <a:extLst>
              <a:ext uri="{FF2B5EF4-FFF2-40B4-BE49-F238E27FC236}">
                <a16:creationId xmlns:a16="http://schemas.microsoft.com/office/drawing/2014/main" id="{B1F686D5-4A73-DD15-4384-C83F7A74013F}"/>
              </a:ext>
            </a:extLst>
          </p:cNvPr>
          <p:cNvSpPr txBox="1">
            <a:spLocks/>
          </p:cNvSpPr>
          <p:nvPr/>
        </p:nvSpPr>
        <p:spPr>
          <a:xfrm>
            <a:off x="45327" y="3149365"/>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
        <p:nvSpPr>
          <p:cNvPr id="27" name="Text Placeholder 9">
            <a:extLst>
              <a:ext uri="{FF2B5EF4-FFF2-40B4-BE49-F238E27FC236}">
                <a16:creationId xmlns:a16="http://schemas.microsoft.com/office/drawing/2014/main" id="{6F127BA0-8076-917A-5F9E-1ECC337F0D5B}"/>
              </a:ext>
            </a:extLst>
          </p:cNvPr>
          <p:cNvSpPr txBox="1">
            <a:spLocks/>
          </p:cNvSpPr>
          <p:nvPr/>
        </p:nvSpPr>
        <p:spPr>
          <a:xfrm>
            <a:off x="1548925" y="5039733"/>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8" name="Text Placeholder 12">
            <a:extLst>
              <a:ext uri="{FF2B5EF4-FFF2-40B4-BE49-F238E27FC236}">
                <a16:creationId xmlns:a16="http://schemas.microsoft.com/office/drawing/2014/main" id="{CB604EBD-7D6E-6B81-925C-E0CF715A3251}"/>
              </a:ext>
            </a:extLst>
          </p:cNvPr>
          <p:cNvSpPr txBox="1">
            <a:spLocks/>
          </p:cNvSpPr>
          <p:nvPr/>
        </p:nvSpPr>
        <p:spPr>
          <a:xfrm>
            <a:off x="1142357" y="4688226"/>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Tree>
    <p:extLst>
      <p:ext uri="{BB962C8B-B14F-4D97-AF65-F5344CB8AC3E}">
        <p14:creationId xmlns:p14="http://schemas.microsoft.com/office/powerpoint/2010/main" val="304770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F60DCD-6AC3-A3C3-3F45-AF190FEB5A43}"/>
              </a:ext>
            </a:extLst>
          </p:cNvPr>
          <p:cNvSpPr>
            <a:spLocks noGrp="1"/>
          </p:cNvSpPr>
          <p:nvPr>
            <p:ph type="sldNum" sz="quarter" idx="4"/>
          </p:nvPr>
        </p:nvSpPr>
        <p:spPr/>
        <p:txBody>
          <a:bodyPr/>
          <a:lstStyle/>
          <a:p>
            <a:fld id="{DD42754F-0B62-BB43-A2E4-46EE8B5A483D}" type="slidenum">
              <a:rPr lang="en-US" smtClean="0"/>
              <a:pPr/>
              <a:t>9</a:t>
            </a:fld>
            <a:endParaRPr lang="en-US" dirty="0"/>
          </a:p>
        </p:txBody>
      </p:sp>
      <p:grpSp>
        <p:nvGrpSpPr>
          <p:cNvPr id="9" name="Graphic 6">
            <a:extLst>
              <a:ext uri="{FF2B5EF4-FFF2-40B4-BE49-F238E27FC236}">
                <a16:creationId xmlns:a16="http://schemas.microsoft.com/office/drawing/2014/main" id="{1CBA4926-A54A-72D5-6773-2EEEF018D8FB}"/>
              </a:ext>
            </a:extLst>
          </p:cNvPr>
          <p:cNvGrpSpPr/>
          <p:nvPr/>
        </p:nvGrpSpPr>
        <p:grpSpPr>
          <a:xfrm>
            <a:off x="3546217" y="1998979"/>
            <a:ext cx="5157219" cy="3169828"/>
            <a:chOff x="3456940" y="1998979"/>
            <a:chExt cx="5240019" cy="3220720"/>
          </a:xfrm>
        </p:grpSpPr>
        <p:sp>
          <p:nvSpPr>
            <p:cNvPr id="10" name="Freeform 9">
              <a:extLst>
                <a:ext uri="{FF2B5EF4-FFF2-40B4-BE49-F238E27FC236}">
                  <a16:creationId xmlns:a16="http://schemas.microsoft.com/office/drawing/2014/main" id="{E93025D0-F125-CDF2-E13F-ECE6E7C418C4}"/>
                </a:ext>
              </a:extLst>
            </p:cNvPr>
            <p:cNvSpPr/>
            <p:nvPr/>
          </p:nvSpPr>
          <p:spPr>
            <a:xfrm>
              <a:off x="5916929" y="1998979"/>
              <a:ext cx="1796414" cy="1584325"/>
            </a:xfrm>
            <a:custGeom>
              <a:avLst/>
              <a:gdLst>
                <a:gd name="connsiteX0" fmla="*/ 254635 w 1796414"/>
                <a:gd name="connsiteY0" fmla="*/ 745490 h 1584325"/>
                <a:gd name="connsiteX1" fmla="*/ 217170 w 1796414"/>
                <a:gd name="connsiteY1" fmla="*/ 725170 h 1584325"/>
                <a:gd name="connsiteX2" fmla="*/ 118110 w 1796414"/>
                <a:gd name="connsiteY2" fmla="*/ 637540 h 1584325"/>
                <a:gd name="connsiteX3" fmla="*/ 0 w 1796414"/>
                <a:gd name="connsiteY3" fmla="*/ 828040 h 1584325"/>
                <a:gd name="connsiteX4" fmla="*/ 118110 w 1796414"/>
                <a:gd name="connsiteY4" fmla="*/ 1018540 h 1584325"/>
                <a:gd name="connsiteX5" fmla="*/ 217170 w 1796414"/>
                <a:gd name="connsiteY5" fmla="*/ 930910 h 1584325"/>
                <a:gd name="connsiteX6" fmla="*/ 254635 w 1796414"/>
                <a:gd name="connsiteY6" fmla="*/ 910590 h 1584325"/>
                <a:gd name="connsiteX7" fmla="*/ 281940 w 1796414"/>
                <a:gd name="connsiteY7" fmla="*/ 943610 h 1584325"/>
                <a:gd name="connsiteX8" fmla="*/ 281940 w 1796414"/>
                <a:gd name="connsiteY8" fmla="*/ 1584325 h 1584325"/>
                <a:gd name="connsiteX9" fmla="*/ 817880 w 1796414"/>
                <a:gd name="connsiteY9" fmla="*/ 1584325 h 1584325"/>
                <a:gd name="connsiteX10" fmla="*/ 780415 w 1796414"/>
                <a:gd name="connsiteY10" fmla="*/ 1487805 h 1584325"/>
                <a:gd name="connsiteX11" fmla="*/ 861060 w 1796414"/>
                <a:gd name="connsiteY11" fmla="*/ 1352550 h 1584325"/>
                <a:gd name="connsiteX12" fmla="*/ 1038225 w 1796414"/>
                <a:gd name="connsiteY12" fmla="*/ 1302385 h 1584325"/>
                <a:gd name="connsiteX13" fmla="*/ 1215390 w 1796414"/>
                <a:gd name="connsiteY13" fmla="*/ 1352550 h 1584325"/>
                <a:gd name="connsiteX14" fmla="*/ 1296035 w 1796414"/>
                <a:gd name="connsiteY14" fmla="*/ 1487805 h 1584325"/>
                <a:gd name="connsiteX15" fmla="*/ 1258570 w 1796414"/>
                <a:gd name="connsiteY15" fmla="*/ 1584325 h 1584325"/>
                <a:gd name="connsiteX16" fmla="*/ 1796415 w 1796414"/>
                <a:gd name="connsiteY16" fmla="*/ 1584325 h 1584325"/>
                <a:gd name="connsiteX17" fmla="*/ 1796415 w 1796414"/>
                <a:gd name="connsiteY17" fmla="*/ 739775 h 1584325"/>
                <a:gd name="connsiteX18" fmla="*/ 737235 w 1796414"/>
                <a:gd name="connsiteY18" fmla="*/ 0 h 1584325"/>
                <a:gd name="connsiteX19" fmla="*/ 282575 w 1796414"/>
                <a:gd name="connsiteY19" fmla="*/ 95250 h 1584325"/>
                <a:gd name="connsiteX20" fmla="*/ 282575 w 1796414"/>
                <a:gd name="connsiteY20" fmla="*/ 712470 h 1584325"/>
                <a:gd name="connsiteX21" fmla="*/ 254635 w 1796414"/>
                <a:gd name="connsiteY21" fmla="*/ 745490 h 158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6414" h="1584325">
                  <a:moveTo>
                    <a:pt x="254635" y="745490"/>
                  </a:moveTo>
                  <a:cubicBezTo>
                    <a:pt x="238760" y="748665"/>
                    <a:pt x="223520" y="739775"/>
                    <a:pt x="217170" y="725170"/>
                  </a:cubicBezTo>
                  <a:cubicBezTo>
                    <a:pt x="194945" y="671195"/>
                    <a:pt x="156845" y="637540"/>
                    <a:pt x="118110" y="637540"/>
                  </a:cubicBezTo>
                  <a:cubicBezTo>
                    <a:pt x="53975" y="637540"/>
                    <a:pt x="0" y="724535"/>
                    <a:pt x="0" y="828040"/>
                  </a:cubicBezTo>
                  <a:cubicBezTo>
                    <a:pt x="0" y="931545"/>
                    <a:pt x="53975" y="1018540"/>
                    <a:pt x="118110" y="1018540"/>
                  </a:cubicBezTo>
                  <a:cubicBezTo>
                    <a:pt x="157480" y="1018540"/>
                    <a:pt x="194945" y="984885"/>
                    <a:pt x="217170" y="930910"/>
                  </a:cubicBezTo>
                  <a:cubicBezTo>
                    <a:pt x="223520" y="916305"/>
                    <a:pt x="238760" y="907415"/>
                    <a:pt x="254635" y="910590"/>
                  </a:cubicBezTo>
                  <a:cubicBezTo>
                    <a:pt x="270510" y="913765"/>
                    <a:pt x="281940" y="927735"/>
                    <a:pt x="281940" y="943610"/>
                  </a:cubicBezTo>
                  <a:lnTo>
                    <a:pt x="281940" y="1584325"/>
                  </a:lnTo>
                  <a:lnTo>
                    <a:pt x="817880" y="1584325"/>
                  </a:lnTo>
                  <a:cubicBezTo>
                    <a:pt x="793750" y="1555750"/>
                    <a:pt x="780415" y="1522095"/>
                    <a:pt x="780415" y="1487805"/>
                  </a:cubicBezTo>
                  <a:cubicBezTo>
                    <a:pt x="780415" y="1435735"/>
                    <a:pt x="808990" y="1388110"/>
                    <a:pt x="861060" y="1352550"/>
                  </a:cubicBezTo>
                  <a:cubicBezTo>
                    <a:pt x="908685" y="1320165"/>
                    <a:pt x="971550" y="1302385"/>
                    <a:pt x="1038225" y="1302385"/>
                  </a:cubicBezTo>
                  <a:cubicBezTo>
                    <a:pt x="1104900" y="1302385"/>
                    <a:pt x="1167765" y="1320165"/>
                    <a:pt x="1215390" y="1352550"/>
                  </a:cubicBezTo>
                  <a:cubicBezTo>
                    <a:pt x="1267460" y="1387475"/>
                    <a:pt x="1296035" y="1435735"/>
                    <a:pt x="1296035" y="1487805"/>
                  </a:cubicBezTo>
                  <a:cubicBezTo>
                    <a:pt x="1296035" y="1522730"/>
                    <a:pt x="1282700" y="1555750"/>
                    <a:pt x="1258570" y="1584325"/>
                  </a:cubicBezTo>
                  <a:lnTo>
                    <a:pt x="1796415" y="1584325"/>
                  </a:lnTo>
                  <a:lnTo>
                    <a:pt x="1796415" y="739775"/>
                  </a:lnTo>
                  <a:cubicBezTo>
                    <a:pt x="1638300" y="307975"/>
                    <a:pt x="1223645" y="0"/>
                    <a:pt x="737235" y="0"/>
                  </a:cubicBezTo>
                  <a:cubicBezTo>
                    <a:pt x="575310" y="0"/>
                    <a:pt x="421640" y="34290"/>
                    <a:pt x="282575" y="95250"/>
                  </a:cubicBezTo>
                  <a:lnTo>
                    <a:pt x="282575" y="712470"/>
                  </a:lnTo>
                  <a:cubicBezTo>
                    <a:pt x="281940" y="728980"/>
                    <a:pt x="270510" y="742315"/>
                    <a:pt x="254635" y="745490"/>
                  </a:cubicBezTo>
                  <a:close/>
                </a:path>
              </a:pathLst>
            </a:custGeom>
            <a:solidFill>
              <a:schemeClr val="accent3"/>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0232220-6B4F-5986-3408-79CB468FD387}"/>
                </a:ext>
              </a:extLst>
            </p:cNvPr>
            <p:cNvSpPr/>
            <p:nvPr/>
          </p:nvSpPr>
          <p:spPr>
            <a:xfrm>
              <a:off x="6198234" y="3368040"/>
              <a:ext cx="1796415" cy="1851659"/>
            </a:xfrm>
            <a:custGeom>
              <a:avLst/>
              <a:gdLst>
                <a:gd name="connsiteX0" fmla="*/ 1514475 w 1796415"/>
                <a:gd name="connsiteY0" fmla="*/ 1153160 h 1851659"/>
                <a:gd name="connsiteX1" fmla="*/ 1541780 w 1796415"/>
                <a:gd name="connsiteY1" fmla="*/ 1120140 h 1851659"/>
                <a:gd name="connsiteX2" fmla="*/ 1579246 w 1796415"/>
                <a:gd name="connsiteY2" fmla="*/ 1140460 h 1851659"/>
                <a:gd name="connsiteX3" fmla="*/ 1678305 w 1796415"/>
                <a:gd name="connsiteY3" fmla="*/ 1228090 h 1851659"/>
                <a:gd name="connsiteX4" fmla="*/ 1796415 w 1796415"/>
                <a:gd name="connsiteY4" fmla="*/ 1037590 h 1851659"/>
                <a:gd name="connsiteX5" fmla="*/ 1678305 w 1796415"/>
                <a:gd name="connsiteY5" fmla="*/ 847090 h 1851659"/>
                <a:gd name="connsiteX6" fmla="*/ 1579246 w 1796415"/>
                <a:gd name="connsiteY6" fmla="*/ 934720 h 1851659"/>
                <a:gd name="connsiteX7" fmla="*/ 1541780 w 1796415"/>
                <a:gd name="connsiteY7" fmla="*/ 955040 h 1851659"/>
                <a:gd name="connsiteX8" fmla="*/ 1514475 w 1796415"/>
                <a:gd name="connsiteY8" fmla="*/ 922020 h 1851659"/>
                <a:gd name="connsiteX9" fmla="*/ 1514475 w 1796415"/>
                <a:gd name="connsiteY9" fmla="*/ 281940 h 1851659"/>
                <a:gd name="connsiteX10" fmla="*/ 871855 w 1796415"/>
                <a:gd name="connsiteY10" fmla="*/ 281940 h 1851659"/>
                <a:gd name="connsiteX11" fmla="*/ 838835 w 1796415"/>
                <a:gd name="connsiteY11" fmla="*/ 254635 h 1851659"/>
                <a:gd name="connsiteX12" fmla="*/ 859155 w 1796415"/>
                <a:gd name="connsiteY12" fmla="*/ 217170 h 1851659"/>
                <a:gd name="connsiteX13" fmla="*/ 946785 w 1796415"/>
                <a:gd name="connsiteY13" fmla="*/ 118110 h 1851659"/>
                <a:gd name="connsiteX14" fmla="*/ 756285 w 1796415"/>
                <a:gd name="connsiteY14" fmla="*/ 0 h 1851659"/>
                <a:gd name="connsiteX15" fmla="*/ 565785 w 1796415"/>
                <a:gd name="connsiteY15" fmla="*/ 118110 h 1851659"/>
                <a:gd name="connsiteX16" fmla="*/ 653415 w 1796415"/>
                <a:gd name="connsiteY16" fmla="*/ 217170 h 1851659"/>
                <a:gd name="connsiteX17" fmla="*/ 673735 w 1796415"/>
                <a:gd name="connsiteY17" fmla="*/ 254635 h 1851659"/>
                <a:gd name="connsiteX18" fmla="*/ 640715 w 1796415"/>
                <a:gd name="connsiteY18" fmla="*/ 281940 h 1851659"/>
                <a:gd name="connsiteX19" fmla="*/ 0 w 1796415"/>
                <a:gd name="connsiteY19" fmla="*/ 281940 h 1851659"/>
                <a:gd name="connsiteX20" fmla="*/ 0 w 1796415"/>
                <a:gd name="connsiteY20" fmla="*/ 817880 h 1851659"/>
                <a:gd name="connsiteX21" fmla="*/ 96520 w 1796415"/>
                <a:gd name="connsiteY21" fmla="*/ 780415 h 1851659"/>
                <a:gd name="connsiteX22" fmla="*/ 231775 w 1796415"/>
                <a:gd name="connsiteY22" fmla="*/ 861060 h 1851659"/>
                <a:gd name="connsiteX23" fmla="*/ 281940 w 1796415"/>
                <a:gd name="connsiteY23" fmla="*/ 1038225 h 1851659"/>
                <a:gd name="connsiteX24" fmla="*/ 231775 w 1796415"/>
                <a:gd name="connsiteY24" fmla="*/ 1215390 h 1851659"/>
                <a:gd name="connsiteX25" fmla="*/ 96520 w 1796415"/>
                <a:gd name="connsiteY25" fmla="*/ 1296035 h 1851659"/>
                <a:gd name="connsiteX26" fmla="*/ 0 w 1796415"/>
                <a:gd name="connsiteY26" fmla="*/ 1258570 h 1851659"/>
                <a:gd name="connsiteX27" fmla="*/ 0 w 1796415"/>
                <a:gd name="connsiteY27" fmla="*/ 1829435 h 1851659"/>
                <a:gd name="connsiteX28" fmla="*/ 0 w 1796415"/>
                <a:gd name="connsiteY28" fmla="*/ 1851660 h 1851659"/>
                <a:gd name="connsiteX29" fmla="*/ 1352550 w 1796415"/>
                <a:gd name="connsiteY29" fmla="*/ 1851660 h 1851659"/>
                <a:gd name="connsiteX30" fmla="*/ 1513840 w 1796415"/>
                <a:gd name="connsiteY30" fmla="*/ 1840230 h 1851659"/>
                <a:gd name="connsiteX31" fmla="*/ 1513840 w 1796415"/>
                <a:gd name="connsiteY31" fmla="*/ 1829435 h 1851659"/>
                <a:gd name="connsiteX32" fmla="*/ 1513840 w 1796415"/>
                <a:gd name="connsiteY32" fmla="*/ 1153160 h 18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96415" h="1851659">
                  <a:moveTo>
                    <a:pt x="1514475" y="1153160"/>
                  </a:moveTo>
                  <a:cubicBezTo>
                    <a:pt x="1514475" y="1137285"/>
                    <a:pt x="1525905" y="1123315"/>
                    <a:pt x="1541780" y="1120140"/>
                  </a:cubicBezTo>
                  <a:cubicBezTo>
                    <a:pt x="1557655" y="1116965"/>
                    <a:pt x="1572896" y="1125220"/>
                    <a:pt x="1579246" y="1140460"/>
                  </a:cubicBezTo>
                  <a:cubicBezTo>
                    <a:pt x="1601471" y="1194435"/>
                    <a:pt x="1639571" y="1228090"/>
                    <a:pt x="1678305" y="1228090"/>
                  </a:cubicBezTo>
                  <a:cubicBezTo>
                    <a:pt x="1742440" y="1228090"/>
                    <a:pt x="1796415" y="1141095"/>
                    <a:pt x="1796415" y="1037590"/>
                  </a:cubicBezTo>
                  <a:cubicBezTo>
                    <a:pt x="1796415" y="934085"/>
                    <a:pt x="1742440" y="847090"/>
                    <a:pt x="1678305" y="847090"/>
                  </a:cubicBezTo>
                  <a:cubicBezTo>
                    <a:pt x="1638935" y="847090"/>
                    <a:pt x="1601471" y="880745"/>
                    <a:pt x="1579246" y="934720"/>
                  </a:cubicBezTo>
                  <a:cubicBezTo>
                    <a:pt x="1572896" y="949325"/>
                    <a:pt x="1557655" y="958215"/>
                    <a:pt x="1541780" y="955040"/>
                  </a:cubicBezTo>
                  <a:cubicBezTo>
                    <a:pt x="1525905" y="951865"/>
                    <a:pt x="1514475" y="937895"/>
                    <a:pt x="1514475" y="922020"/>
                  </a:cubicBezTo>
                  <a:lnTo>
                    <a:pt x="1514475" y="281940"/>
                  </a:lnTo>
                  <a:lnTo>
                    <a:pt x="871855" y="281940"/>
                  </a:lnTo>
                  <a:cubicBezTo>
                    <a:pt x="855980" y="281940"/>
                    <a:pt x="842010" y="270510"/>
                    <a:pt x="838835" y="254635"/>
                  </a:cubicBezTo>
                  <a:cubicBezTo>
                    <a:pt x="835660" y="238760"/>
                    <a:pt x="844550" y="223520"/>
                    <a:pt x="859155" y="217170"/>
                  </a:cubicBezTo>
                  <a:cubicBezTo>
                    <a:pt x="913130" y="194945"/>
                    <a:pt x="946785" y="156845"/>
                    <a:pt x="946785" y="118110"/>
                  </a:cubicBezTo>
                  <a:cubicBezTo>
                    <a:pt x="946785" y="53975"/>
                    <a:pt x="859790" y="0"/>
                    <a:pt x="756285" y="0"/>
                  </a:cubicBezTo>
                  <a:cubicBezTo>
                    <a:pt x="652780" y="0"/>
                    <a:pt x="565785" y="53975"/>
                    <a:pt x="565785" y="118110"/>
                  </a:cubicBezTo>
                  <a:cubicBezTo>
                    <a:pt x="565785" y="157480"/>
                    <a:pt x="599440" y="194945"/>
                    <a:pt x="653415" y="217170"/>
                  </a:cubicBezTo>
                  <a:cubicBezTo>
                    <a:pt x="668020" y="223520"/>
                    <a:pt x="676910" y="238760"/>
                    <a:pt x="673735" y="254635"/>
                  </a:cubicBezTo>
                  <a:cubicBezTo>
                    <a:pt x="670560" y="270510"/>
                    <a:pt x="656590" y="281940"/>
                    <a:pt x="640715" y="281940"/>
                  </a:cubicBezTo>
                  <a:lnTo>
                    <a:pt x="0" y="281940"/>
                  </a:lnTo>
                  <a:lnTo>
                    <a:pt x="0" y="817880"/>
                  </a:lnTo>
                  <a:cubicBezTo>
                    <a:pt x="28575" y="793750"/>
                    <a:pt x="62230" y="780415"/>
                    <a:pt x="96520" y="780415"/>
                  </a:cubicBezTo>
                  <a:cubicBezTo>
                    <a:pt x="148590" y="780415"/>
                    <a:pt x="196215" y="808990"/>
                    <a:pt x="231775" y="861060"/>
                  </a:cubicBezTo>
                  <a:cubicBezTo>
                    <a:pt x="264160" y="908685"/>
                    <a:pt x="281940" y="971550"/>
                    <a:pt x="281940" y="1038225"/>
                  </a:cubicBezTo>
                  <a:cubicBezTo>
                    <a:pt x="281940" y="1104900"/>
                    <a:pt x="264160" y="1167765"/>
                    <a:pt x="231775" y="1215390"/>
                  </a:cubicBezTo>
                  <a:cubicBezTo>
                    <a:pt x="196850" y="1267460"/>
                    <a:pt x="148590" y="1296035"/>
                    <a:pt x="96520" y="1296035"/>
                  </a:cubicBezTo>
                  <a:cubicBezTo>
                    <a:pt x="61595" y="1296035"/>
                    <a:pt x="28575" y="1282700"/>
                    <a:pt x="0" y="1258570"/>
                  </a:cubicBezTo>
                  <a:lnTo>
                    <a:pt x="0" y="1829435"/>
                  </a:lnTo>
                  <a:lnTo>
                    <a:pt x="0" y="1851660"/>
                  </a:lnTo>
                  <a:lnTo>
                    <a:pt x="1352550" y="1851660"/>
                  </a:lnTo>
                  <a:cubicBezTo>
                    <a:pt x="1407160" y="1851660"/>
                    <a:pt x="1461135" y="1847850"/>
                    <a:pt x="1513840" y="1840230"/>
                  </a:cubicBezTo>
                  <a:lnTo>
                    <a:pt x="1513840" y="1829435"/>
                  </a:lnTo>
                  <a:lnTo>
                    <a:pt x="1513840" y="1153160"/>
                  </a:lnTo>
                  <a:close/>
                </a:path>
              </a:pathLst>
            </a:custGeom>
            <a:solidFill>
              <a:schemeClr val="tx2"/>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DB128E-D868-C310-2326-2523BE2D0D61}"/>
                </a:ext>
              </a:extLst>
            </p:cNvPr>
            <p:cNvSpPr/>
            <p:nvPr/>
          </p:nvSpPr>
          <p:spPr>
            <a:xfrm>
              <a:off x="7779384" y="2952114"/>
              <a:ext cx="917575" cy="2245360"/>
            </a:xfrm>
            <a:custGeom>
              <a:avLst/>
              <a:gdLst>
                <a:gd name="connsiteX0" fmla="*/ 0 w 917575"/>
                <a:gd name="connsiteY0" fmla="*/ 1233805 h 2245360"/>
                <a:gd name="connsiteX1" fmla="*/ 96520 w 917575"/>
                <a:gd name="connsiteY1" fmla="*/ 1196340 h 2245360"/>
                <a:gd name="connsiteX2" fmla="*/ 231775 w 917575"/>
                <a:gd name="connsiteY2" fmla="*/ 1276985 h 2245360"/>
                <a:gd name="connsiteX3" fmla="*/ 281940 w 917575"/>
                <a:gd name="connsiteY3" fmla="*/ 1454150 h 2245360"/>
                <a:gd name="connsiteX4" fmla="*/ 231775 w 917575"/>
                <a:gd name="connsiteY4" fmla="*/ 1631315 h 2245360"/>
                <a:gd name="connsiteX5" fmla="*/ 96520 w 917575"/>
                <a:gd name="connsiteY5" fmla="*/ 1711960 h 2245360"/>
                <a:gd name="connsiteX6" fmla="*/ 0 w 917575"/>
                <a:gd name="connsiteY6" fmla="*/ 1674495 h 2245360"/>
                <a:gd name="connsiteX7" fmla="*/ 0 w 917575"/>
                <a:gd name="connsiteY7" fmla="*/ 2245360 h 2245360"/>
                <a:gd name="connsiteX8" fmla="*/ 917575 w 917575"/>
                <a:gd name="connsiteY8" fmla="*/ 1122680 h 2245360"/>
                <a:gd name="connsiteX9" fmla="*/ 917575 w 917575"/>
                <a:gd name="connsiteY9" fmla="*/ 1122680 h 2245360"/>
                <a:gd name="connsiteX10" fmla="*/ 0 w 917575"/>
                <a:gd name="connsiteY10" fmla="*/ 0 h 2245360"/>
                <a:gd name="connsiteX11" fmla="*/ 0 w 917575"/>
                <a:gd name="connsiteY11" fmla="*/ 664845 h 2245360"/>
                <a:gd name="connsiteX12" fmla="*/ 0 w 917575"/>
                <a:gd name="connsiteY12" fmla="*/ 1233805 h 22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5" h="2245360">
                  <a:moveTo>
                    <a:pt x="0" y="1233805"/>
                  </a:moveTo>
                  <a:cubicBezTo>
                    <a:pt x="28575" y="1209675"/>
                    <a:pt x="62230" y="1196340"/>
                    <a:pt x="96520" y="1196340"/>
                  </a:cubicBezTo>
                  <a:cubicBezTo>
                    <a:pt x="148590" y="1196340"/>
                    <a:pt x="196215" y="1224915"/>
                    <a:pt x="231775" y="1276985"/>
                  </a:cubicBezTo>
                  <a:cubicBezTo>
                    <a:pt x="264160" y="1324610"/>
                    <a:pt x="281940" y="1387475"/>
                    <a:pt x="281940" y="1454150"/>
                  </a:cubicBezTo>
                  <a:cubicBezTo>
                    <a:pt x="281940" y="1520825"/>
                    <a:pt x="264160" y="1583690"/>
                    <a:pt x="231775" y="1631315"/>
                  </a:cubicBezTo>
                  <a:cubicBezTo>
                    <a:pt x="196850" y="1683385"/>
                    <a:pt x="148590" y="1711960"/>
                    <a:pt x="96520" y="1711960"/>
                  </a:cubicBezTo>
                  <a:cubicBezTo>
                    <a:pt x="61595" y="1711960"/>
                    <a:pt x="28575" y="1698625"/>
                    <a:pt x="0" y="1674495"/>
                  </a:cubicBezTo>
                  <a:lnTo>
                    <a:pt x="0" y="2245360"/>
                  </a:lnTo>
                  <a:cubicBezTo>
                    <a:pt x="523240" y="2139315"/>
                    <a:pt x="917575" y="1677035"/>
                    <a:pt x="917575" y="1122680"/>
                  </a:cubicBezTo>
                  <a:lnTo>
                    <a:pt x="917575" y="1122680"/>
                  </a:lnTo>
                  <a:cubicBezTo>
                    <a:pt x="917575" y="568325"/>
                    <a:pt x="523240" y="106045"/>
                    <a:pt x="0" y="0"/>
                  </a:cubicBezTo>
                  <a:lnTo>
                    <a:pt x="0" y="664845"/>
                  </a:lnTo>
                  <a:lnTo>
                    <a:pt x="0" y="1233805"/>
                  </a:lnTo>
                  <a:close/>
                </a:path>
              </a:pathLst>
            </a:custGeom>
            <a:solidFill>
              <a:schemeClr val="accent4"/>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66CC612-EB45-0D06-5FF5-BD7158D4A388}"/>
                </a:ext>
              </a:extLst>
            </p:cNvPr>
            <p:cNvSpPr/>
            <p:nvPr/>
          </p:nvSpPr>
          <p:spPr>
            <a:xfrm>
              <a:off x="4617720" y="3649979"/>
              <a:ext cx="1796414" cy="1569720"/>
            </a:xfrm>
            <a:custGeom>
              <a:avLst/>
              <a:gdLst>
                <a:gd name="connsiteX0" fmla="*/ 1514475 w 1796414"/>
                <a:gd name="connsiteY0" fmla="*/ 871220 h 1569720"/>
                <a:gd name="connsiteX1" fmla="*/ 1541780 w 1796414"/>
                <a:gd name="connsiteY1" fmla="*/ 838200 h 1569720"/>
                <a:gd name="connsiteX2" fmla="*/ 1579245 w 1796414"/>
                <a:gd name="connsiteY2" fmla="*/ 858520 h 1569720"/>
                <a:gd name="connsiteX3" fmla="*/ 1678305 w 1796414"/>
                <a:gd name="connsiteY3" fmla="*/ 946150 h 1569720"/>
                <a:gd name="connsiteX4" fmla="*/ 1796415 w 1796414"/>
                <a:gd name="connsiteY4" fmla="*/ 755650 h 1569720"/>
                <a:gd name="connsiteX5" fmla="*/ 1678305 w 1796414"/>
                <a:gd name="connsiteY5" fmla="*/ 565150 h 1569720"/>
                <a:gd name="connsiteX6" fmla="*/ 1579245 w 1796414"/>
                <a:gd name="connsiteY6" fmla="*/ 652780 h 1569720"/>
                <a:gd name="connsiteX7" fmla="*/ 1541780 w 1796414"/>
                <a:gd name="connsiteY7" fmla="*/ 673100 h 1569720"/>
                <a:gd name="connsiteX8" fmla="*/ 1514475 w 1796414"/>
                <a:gd name="connsiteY8" fmla="*/ 640080 h 1569720"/>
                <a:gd name="connsiteX9" fmla="*/ 1514475 w 1796414"/>
                <a:gd name="connsiteY9" fmla="*/ 0 h 1569720"/>
                <a:gd name="connsiteX10" fmla="*/ 978535 w 1796414"/>
                <a:gd name="connsiteY10" fmla="*/ 0 h 1569720"/>
                <a:gd name="connsiteX11" fmla="*/ 1016000 w 1796414"/>
                <a:gd name="connsiteY11" fmla="*/ 96520 h 1569720"/>
                <a:gd name="connsiteX12" fmla="*/ 935355 w 1796414"/>
                <a:gd name="connsiteY12" fmla="*/ 231775 h 1569720"/>
                <a:gd name="connsiteX13" fmla="*/ 758190 w 1796414"/>
                <a:gd name="connsiteY13" fmla="*/ 281940 h 1569720"/>
                <a:gd name="connsiteX14" fmla="*/ 581025 w 1796414"/>
                <a:gd name="connsiteY14" fmla="*/ 231775 h 1569720"/>
                <a:gd name="connsiteX15" fmla="*/ 500380 w 1796414"/>
                <a:gd name="connsiteY15" fmla="*/ 96520 h 1569720"/>
                <a:gd name="connsiteX16" fmla="*/ 537845 w 1796414"/>
                <a:gd name="connsiteY16" fmla="*/ 0 h 1569720"/>
                <a:gd name="connsiteX17" fmla="*/ 0 w 1796414"/>
                <a:gd name="connsiteY17" fmla="*/ 0 h 1569720"/>
                <a:gd name="connsiteX18" fmla="*/ 0 w 1796414"/>
                <a:gd name="connsiteY18" fmla="*/ 535940 h 1569720"/>
                <a:gd name="connsiteX19" fmla="*/ 96520 w 1796414"/>
                <a:gd name="connsiteY19" fmla="*/ 498475 h 1569720"/>
                <a:gd name="connsiteX20" fmla="*/ 231775 w 1796414"/>
                <a:gd name="connsiteY20" fmla="*/ 579120 h 1569720"/>
                <a:gd name="connsiteX21" fmla="*/ 281940 w 1796414"/>
                <a:gd name="connsiteY21" fmla="*/ 756285 h 1569720"/>
                <a:gd name="connsiteX22" fmla="*/ 231775 w 1796414"/>
                <a:gd name="connsiteY22" fmla="*/ 933450 h 1569720"/>
                <a:gd name="connsiteX23" fmla="*/ 96520 w 1796414"/>
                <a:gd name="connsiteY23" fmla="*/ 1014095 h 1569720"/>
                <a:gd name="connsiteX24" fmla="*/ 0 w 1796414"/>
                <a:gd name="connsiteY24" fmla="*/ 976630 h 1569720"/>
                <a:gd name="connsiteX25" fmla="*/ 0 w 1796414"/>
                <a:gd name="connsiteY25" fmla="*/ 1547495 h 1569720"/>
                <a:gd name="connsiteX26" fmla="*/ 0 w 1796414"/>
                <a:gd name="connsiteY26" fmla="*/ 1569720 h 1569720"/>
                <a:gd name="connsiteX27" fmla="*/ 1513840 w 1796414"/>
                <a:gd name="connsiteY27" fmla="*/ 1569720 h 1569720"/>
                <a:gd name="connsiteX28" fmla="*/ 1513840 w 1796414"/>
                <a:gd name="connsiteY28" fmla="*/ 1547495 h 1569720"/>
                <a:gd name="connsiteX29" fmla="*/ 1513840 w 1796414"/>
                <a:gd name="connsiteY29" fmla="*/ 871220 h 15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6414" h="1569720">
                  <a:moveTo>
                    <a:pt x="1514475" y="871220"/>
                  </a:moveTo>
                  <a:cubicBezTo>
                    <a:pt x="1514475" y="855345"/>
                    <a:pt x="1525905" y="841375"/>
                    <a:pt x="1541780" y="838200"/>
                  </a:cubicBezTo>
                  <a:cubicBezTo>
                    <a:pt x="1557655" y="835025"/>
                    <a:pt x="1572895" y="843280"/>
                    <a:pt x="1579245" y="858520"/>
                  </a:cubicBezTo>
                  <a:cubicBezTo>
                    <a:pt x="1601470" y="912495"/>
                    <a:pt x="1639570" y="946150"/>
                    <a:pt x="1678305" y="946150"/>
                  </a:cubicBezTo>
                  <a:cubicBezTo>
                    <a:pt x="1742440" y="946150"/>
                    <a:pt x="1796415" y="859155"/>
                    <a:pt x="1796415" y="755650"/>
                  </a:cubicBezTo>
                  <a:cubicBezTo>
                    <a:pt x="1796415" y="652145"/>
                    <a:pt x="1742440" y="565150"/>
                    <a:pt x="1678305" y="565150"/>
                  </a:cubicBezTo>
                  <a:cubicBezTo>
                    <a:pt x="1638935" y="565150"/>
                    <a:pt x="1601470" y="598805"/>
                    <a:pt x="1579245" y="652780"/>
                  </a:cubicBezTo>
                  <a:cubicBezTo>
                    <a:pt x="1572895" y="667385"/>
                    <a:pt x="1557655" y="676275"/>
                    <a:pt x="1541780" y="673100"/>
                  </a:cubicBezTo>
                  <a:cubicBezTo>
                    <a:pt x="1525905" y="669925"/>
                    <a:pt x="1514475" y="655955"/>
                    <a:pt x="1514475" y="640080"/>
                  </a:cubicBezTo>
                  <a:lnTo>
                    <a:pt x="1514475" y="0"/>
                  </a:lnTo>
                  <a:lnTo>
                    <a:pt x="978535" y="0"/>
                  </a:lnTo>
                  <a:cubicBezTo>
                    <a:pt x="1002665" y="28575"/>
                    <a:pt x="1016000" y="62230"/>
                    <a:pt x="1016000" y="96520"/>
                  </a:cubicBezTo>
                  <a:cubicBezTo>
                    <a:pt x="1016000" y="148590"/>
                    <a:pt x="987425" y="196215"/>
                    <a:pt x="935355" y="231775"/>
                  </a:cubicBezTo>
                  <a:cubicBezTo>
                    <a:pt x="887730" y="264160"/>
                    <a:pt x="824865" y="281940"/>
                    <a:pt x="758190" y="281940"/>
                  </a:cubicBezTo>
                  <a:cubicBezTo>
                    <a:pt x="691515" y="281940"/>
                    <a:pt x="628650" y="264160"/>
                    <a:pt x="581025" y="231775"/>
                  </a:cubicBezTo>
                  <a:cubicBezTo>
                    <a:pt x="528955" y="196850"/>
                    <a:pt x="500380" y="148590"/>
                    <a:pt x="500380" y="96520"/>
                  </a:cubicBezTo>
                  <a:cubicBezTo>
                    <a:pt x="500380" y="61595"/>
                    <a:pt x="513715" y="28575"/>
                    <a:pt x="537845" y="0"/>
                  </a:cubicBezTo>
                  <a:lnTo>
                    <a:pt x="0" y="0"/>
                  </a:lnTo>
                  <a:lnTo>
                    <a:pt x="0" y="535940"/>
                  </a:lnTo>
                  <a:cubicBezTo>
                    <a:pt x="28575" y="511810"/>
                    <a:pt x="62230" y="498475"/>
                    <a:pt x="96520" y="498475"/>
                  </a:cubicBezTo>
                  <a:cubicBezTo>
                    <a:pt x="148590" y="498475"/>
                    <a:pt x="196215" y="527050"/>
                    <a:pt x="231775" y="579120"/>
                  </a:cubicBezTo>
                  <a:cubicBezTo>
                    <a:pt x="264160" y="626745"/>
                    <a:pt x="281940" y="689610"/>
                    <a:pt x="281940" y="756285"/>
                  </a:cubicBezTo>
                  <a:cubicBezTo>
                    <a:pt x="281940" y="822960"/>
                    <a:pt x="264160" y="885825"/>
                    <a:pt x="231775" y="933450"/>
                  </a:cubicBezTo>
                  <a:cubicBezTo>
                    <a:pt x="196850" y="985520"/>
                    <a:pt x="148590" y="1014095"/>
                    <a:pt x="96520" y="1014095"/>
                  </a:cubicBezTo>
                  <a:cubicBezTo>
                    <a:pt x="61595" y="1014095"/>
                    <a:pt x="28575" y="1000760"/>
                    <a:pt x="0" y="976630"/>
                  </a:cubicBezTo>
                  <a:lnTo>
                    <a:pt x="0" y="1547495"/>
                  </a:lnTo>
                  <a:lnTo>
                    <a:pt x="0" y="1569720"/>
                  </a:lnTo>
                  <a:lnTo>
                    <a:pt x="1513840" y="1569720"/>
                  </a:lnTo>
                  <a:lnTo>
                    <a:pt x="1513840" y="1547495"/>
                  </a:lnTo>
                  <a:lnTo>
                    <a:pt x="1513840" y="871220"/>
                  </a:lnTo>
                  <a:close/>
                </a:path>
              </a:pathLst>
            </a:custGeom>
            <a:solidFill>
              <a:schemeClr val="accent6"/>
            </a:solidFill>
            <a:ln w="635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0D5EBF8-6C4C-DAC1-CF67-19D982540187}"/>
                </a:ext>
              </a:extLst>
            </p:cNvPr>
            <p:cNvSpPr/>
            <p:nvPr/>
          </p:nvSpPr>
          <p:spPr>
            <a:xfrm>
              <a:off x="3568700" y="2126614"/>
              <a:ext cx="2563495" cy="1738630"/>
            </a:xfrm>
            <a:custGeom>
              <a:avLst/>
              <a:gdLst>
                <a:gd name="connsiteX0" fmla="*/ 1691640 w 2563495"/>
                <a:gd name="connsiteY0" fmla="*/ 1456690 h 1738630"/>
                <a:gd name="connsiteX1" fmla="*/ 1724660 w 2563495"/>
                <a:gd name="connsiteY1" fmla="*/ 1483995 h 1738630"/>
                <a:gd name="connsiteX2" fmla="*/ 1704340 w 2563495"/>
                <a:gd name="connsiteY2" fmla="*/ 1521460 h 1738630"/>
                <a:gd name="connsiteX3" fmla="*/ 1616710 w 2563495"/>
                <a:gd name="connsiteY3" fmla="*/ 1620520 h 1738630"/>
                <a:gd name="connsiteX4" fmla="*/ 1807210 w 2563495"/>
                <a:gd name="connsiteY4" fmla="*/ 1738630 h 1738630"/>
                <a:gd name="connsiteX5" fmla="*/ 1997710 w 2563495"/>
                <a:gd name="connsiteY5" fmla="*/ 1620520 h 1738630"/>
                <a:gd name="connsiteX6" fmla="*/ 1910080 w 2563495"/>
                <a:gd name="connsiteY6" fmla="*/ 1521460 h 1738630"/>
                <a:gd name="connsiteX7" fmla="*/ 1889760 w 2563495"/>
                <a:gd name="connsiteY7" fmla="*/ 1483995 h 1738630"/>
                <a:gd name="connsiteX8" fmla="*/ 1922780 w 2563495"/>
                <a:gd name="connsiteY8" fmla="*/ 1456690 h 1738630"/>
                <a:gd name="connsiteX9" fmla="*/ 2563495 w 2563495"/>
                <a:gd name="connsiteY9" fmla="*/ 1456690 h 1738630"/>
                <a:gd name="connsiteX10" fmla="*/ 2563495 w 2563495"/>
                <a:gd name="connsiteY10" fmla="*/ 920750 h 1738630"/>
                <a:gd name="connsiteX11" fmla="*/ 2466975 w 2563495"/>
                <a:gd name="connsiteY11" fmla="*/ 958215 h 1738630"/>
                <a:gd name="connsiteX12" fmla="*/ 2331720 w 2563495"/>
                <a:gd name="connsiteY12" fmla="*/ 877570 h 1738630"/>
                <a:gd name="connsiteX13" fmla="*/ 2281555 w 2563495"/>
                <a:gd name="connsiteY13" fmla="*/ 700405 h 1738630"/>
                <a:gd name="connsiteX14" fmla="*/ 2331720 w 2563495"/>
                <a:gd name="connsiteY14" fmla="*/ 523240 h 1738630"/>
                <a:gd name="connsiteX15" fmla="*/ 2466975 w 2563495"/>
                <a:gd name="connsiteY15" fmla="*/ 442595 h 1738630"/>
                <a:gd name="connsiteX16" fmla="*/ 2563495 w 2563495"/>
                <a:gd name="connsiteY16" fmla="*/ 480060 h 1738630"/>
                <a:gd name="connsiteX17" fmla="*/ 2563495 w 2563495"/>
                <a:gd name="connsiteY17" fmla="*/ 0 h 1738630"/>
                <a:gd name="connsiteX18" fmla="*/ 2172335 w 2563495"/>
                <a:gd name="connsiteY18" fmla="*/ 337820 h 1738630"/>
                <a:gd name="connsiteX19" fmla="*/ 1679575 w 2563495"/>
                <a:gd name="connsiteY19" fmla="*/ 144780 h 1738630"/>
                <a:gd name="connsiteX20" fmla="*/ 956945 w 2563495"/>
                <a:gd name="connsiteY20" fmla="*/ 804545 h 1738630"/>
                <a:gd name="connsiteX21" fmla="*/ 0 w 2563495"/>
                <a:gd name="connsiteY21" fmla="*/ 1456055 h 1738630"/>
                <a:gd name="connsiteX22" fmla="*/ 1016000 w 2563495"/>
                <a:gd name="connsiteY22" fmla="*/ 1456055 h 1738630"/>
                <a:gd name="connsiteX23" fmla="*/ 1691640 w 2563495"/>
                <a:gd name="connsiteY23" fmla="*/ 1456055 h 17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3495" h="1738630">
                  <a:moveTo>
                    <a:pt x="1691640" y="1456690"/>
                  </a:moveTo>
                  <a:cubicBezTo>
                    <a:pt x="1707515" y="1456690"/>
                    <a:pt x="1721485" y="1468120"/>
                    <a:pt x="1724660" y="1483995"/>
                  </a:cubicBezTo>
                  <a:cubicBezTo>
                    <a:pt x="1727835" y="1499870"/>
                    <a:pt x="1718945" y="1515110"/>
                    <a:pt x="1704340" y="1521460"/>
                  </a:cubicBezTo>
                  <a:cubicBezTo>
                    <a:pt x="1650365" y="1543685"/>
                    <a:pt x="1616710" y="1581785"/>
                    <a:pt x="1616710" y="1620520"/>
                  </a:cubicBezTo>
                  <a:cubicBezTo>
                    <a:pt x="1616710" y="1684655"/>
                    <a:pt x="1703705" y="1738630"/>
                    <a:pt x="1807210" y="1738630"/>
                  </a:cubicBezTo>
                  <a:cubicBezTo>
                    <a:pt x="1910715" y="1738630"/>
                    <a:pt x="1997710" y="1684655"/>
                    <a:pt x="1997710" y="1620520"/>
                  </a:cubicBezTo>
                  <a:cubicBezTo>
                    <a:pt x="1997710" y="1581150"/>
                    <a:pt x="1964055" y="1543685"/>
                    <a:pt x="1910080" y="1521460"/>
                  </a:cubicBezTo>
                  <a:cubicBezTo>
                    <a:pt x="1895475" y="1515110"/>
                    <a:pt x="1886585" y="1499870"/>
                    <a:pt x="1889760" y="1483995"/>
                  </a:cubicBezTo>
                  <a:cubicBezTo>
                    <a:pt x="1892935" y="1468120"/>
                    <a:pt x="1906905" y="1456690"/>
                    <a:pt x="1922780" y="1456690"/>
                  </a:cubicBezTo>
                  <a:lnTo>
                    <a:pt x="2563495" y="1456690"/>
                  </a:lnTo>
                  <a:lnTo>
                    <a:pt x="2563495" y="920750"/>
                  </a:lnTo>
                  <a:cubicBezTo>
                    <a:pt x="2534920" y="944880"/>
                    <a:pt x="2501265" y="958215"/>
                    <a:pt x="2466975" y="958215"/>
                  </a:cubicBezTo>
                  <a:cubicBezTo>
                    <a:pt x="2414905" y="958215"/>
                    <a:pt x="2367280" y="929640"/>
                    <a:pt x="2331720" y="877570"/>
                  </a:cubicBezTo>
                  <a:cubicBezTo>
                    <a:pt x="2299335" y="829945"/>
                    <a:pt x="2281555" y="767080"/>
                    <a:pt x="2281555" y="700405"/>
                  </a:cubicBezTo>
                  <a:cubicBezTo>
                    <a:pt x="2281555" y="633730"/>
                    <a:pt x="2299335" y="570865"/>
                    <a:pt x="2331720" y="523240"/>
                  </a:cubicBezTo>
                  <a:cubicBezTo>
                    <a:pt x="2366645" y="471170"/>
                    <a:pt x="2414905" y="442595"/>
                    <a:pt x="2466975" y="442595"/>
                  </a:cubicBezTo>
                  <a:cubicBezTo>
                    <a:pt x="2501900" y="442595"/>
                    <a:pt x="2534920" y="455930"/>
                    <a:pt x="2563495" y="480060"/>
                  </a:cubicBezTo>
                  <a:lnTo>
                    <a:pt x="2563495" y="0"/>
                  </a:lnTo>
                  <a:cubicBezTo>
                    <a:pt x="2408555" y="81280"/>
                    <a:pt x="2274570" y="197485"/>
                    <a:pt x="2172335" y="337820"/>
                  </a:cubicBezTo>
                  <a:cubicBezTo>
                    <a:pt x="2042795" y="217805"/>
                    <a:pt x="1869440" y="144780"/>
                    <a:pt x="1679575" y="144780"/>
                  </a:cubicBezTo>
                  <a:cubicBezTo>
                    <a:pt x="1301115" y="144780"/>
                    <a:pt x="989965" y="434975"/>
                    <a:pt x="956945" y="804545"/>
                  </a:cubicBezTo>
                  <a:cubicBezTo>
                    <a:pt x="533400" y="833120"/>
                    <a:pt x="173355" y="1091565"/>
                    <a:pt x="0" y="1456055"/>
                  </a:cubicBezTo>
                  <a:lnTo>
                    <a:pt x="1016000" y="1456055"/>
                  </a:lnTo>
                  <a:lnTo>
                    <a:pt x="1691640" y="1456055"/>
                  </a:lnTo>
                  <a:close/>
                </a:path>
              </a:pathLst>
            </a:custGeom>
            <a:solidFill>
              <a:schemeClr val="accent5"/>
            </a:solid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3B55874-3A9A-3E43-EDD9-D6FAA395FB01}"/>
                </a:ext>
              </a:extLst>
            </p:cNvPr>
            <p:cNvSpPr/>
            <p:nvPr/>
          </p:nvSpPr>
          <p:spPr>
            <a:xfrm>
              <a:off x="3456940" y="3649979"/>
              <a:ext cx="1376044" cy="1568450"/>
            </a:xfrm>
            <a:custGeom>
              <a:avLst/>
              <a:gdLst>
                <a:gd name="connsiteX0" fmla="*/ 1094105 w 1376044"/>
                <a:gd name="connsiteY0" fmla="*/ 871220 h 1568450"/>
                <a:gd name="connsiteX1" fmla="*/ 1121410 w 1376044"/>
                <a:gd name="connsiteY1" fmla="*/ 838200 h 1568450"/>
                <a:gd name="connsiteX2" fmla="*/ 1158875 w 1376044"/>
                <a:gd name="connsiteY2" fmla="*/ 858520 h 1568450"/>
                <a:gd name="connsiteX3" fmla="*/ 1257935 w 1376044"/>
                <a:gd name="connsiteY3" fmla="*/ 946150 h 1568450"/>
                <a:gd name="connsiteX4" fmla="*/ 1376045 w 1376044"/>
                <a:gd name="connsiteY4" fmla="*/ 755650 h 1568450"/>
                <a:gd name="connsiteX5" fmla="*/ 1257935 w 1376044"/>
                <a:gd name="connsiteY5" fmla="*/ 565150 h 1568450"/>
                <a:gd name="connsiteX6" fmla="*/ 1158875 w 1376044"/>
                <a:gd name="connsiteY6" fmla="*/ 652780 h 1568450"/>
                <a:gd name="connsiteX7" fmla="*/ 1121410 w 1376044"/>
                <a:gd name="connsiteY7" fmla="*/ 673100 h 1568450"/>
                <a:gd name="connsiteX8" fmla="*/ 1094105 w 1376044"/>
                <a:gd name="connsiteY8" fmla="*/ 640080 h 1568450"/>
                <a:gd name="connsiteX9" fmla="*/ 1094105 w 1376044"/>
                <a:gd name="connsiteY9" fmla="*/ 0 h 1568450"/>
                <a:gd name="connsiteX10" fmla="*/ 81280 w 1376044"/>
                <a:gd name="connsiteY10" fmla="*/ 0 h 1568450"/>
                <a:gd name="connsiteX11" fmla="*/ 0 w 1376044"/>
                <a:gd name="connsiteY11" fmla="*/ 424180 h 1568450"/>
                <a:gd name="connsiteX12" fmla="*/ 0 w 1376044"/>
                <a:gd name="connsiteY12" fmla="*/ 424180 h 1568450"/>
                <a:gd name="connsiteX13" fmla="*/ 1093470 w 1376044"/>
                <a:gd name="connsiteY13" fmla="*/ 1568450 h 1568450"/>
                <a:gd name="connsiteX14" fmla="*/ 1093470 w 1376044"/>
                <a:gd name="connsiteY14" fmla="*/ 1547495 h 1568450"/>
                <a:gd name="connsiteX15" fmla="*/ 1093470 w 1376044"/>
                <a:gd name="connsiteY15" fmla="*/ 871220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6044" h="1568450">
                  <a:moveTo>
                    <a:pt x="1094105" y="871220"/>
                  </a:moveTo>
                  <a:cubicBezTo>
                    <a:pt x="1094105" y="855345"/>
                    <a:pt x="1105535" y="841375"/>
                    <a:pt x="1121410" y="838200"/>
                  </a:cubicBezTo>
                  <a:cubicBezTo>
                    <a:pt x="1137285" y="835025"/>
                    <a:pt x="1152525" y="843280"/>
                    <a:pt x="1158875" y="858520"/>
                  </a:cubicBezTo>
                  <a:cubicBezTo>
                    <a:pt x="1181100" y="912495"/>
                    <a:pt x="1219200" y="946150"/>
                    <a:pt x="1257935" y="946150"/>
                  </a:cubicBezTo>
                  <a:cubicBezTo>
                    <a:pt x="1322070" y="946150"/>
                    <a:pt x="1376045" y="859155"/>
                    <a:pt x="1376045" y="755650"/>
                  </a:cubicBezTo>
                  <a:cubicBezTo>
                    <a:pt x="1376045" y="652145"/>
                    <a:pt x="1322070" y="565150"/>
                    <a:pt x="1257935" y="565150"/>
                  </a:cubicBezTo>
                  <a:cubicBezTo>
                    <a:pt x="1218565" y="565150"/>
                    <a:pt x="1181100" y="598805"/>
                    <a:pt x="1158875" y="652780"/>
                  </a:cubicBezTo>
                  <a:cubicBezTo>
                    <a:pt x="1152525" y="667385"/>
                    <a:pt x="1137285" y="676275"/>
                    <a:pt x="1121410" y="673100"/>
                  </a:cubicBezTo>
                  <a:cubicBezTo>
                    <a:pt x="1105535" y="669925"/>
                    <a:pt x="1094105" y="655955"/>
                    <a:pt x="1094105" y="640080"/>
                  </a:cubicBezTo>
                  <a:lnTo>
                    <a:pt x="1094105" y="0"/>
                  </a:lnTo>
                  <a:lnTo>
                    <a:pt x="81280" y="0"/>
                  </a:lnTo>
                  <a:cubicBezTo>
                    <a:pt x="29210" y="131445"/>
                    <a:pt x="0" y="274320"/>
                    <a:pt x="0" y="424180"/>
                  </a:cubicBezTo>
                  <a:lnTo>
                    <a:pt x="0" y="424180"/>
                  </a:lnTo>
                  <a:cubicBezTo>
                    <a:pt x="0" y="1039495"/>
                    <a:pt x="485140" y="1541145"/>
                    <a:pt x="1093470" y="1568450"/>
                  </a:cubicBezTo>
                  <a:lnTo>
                    <a:pt x="1093470" y="1547495"/>
                  </a:lnTo>
                  <a:lnTo>
                    <a:pt x="1093470" y="871220"/>
                  </a:lnTo>
                  <a:close/>
                </a:path>
              </a:pathLst>
            </a:custGeom>
            <a:solidFill>
              <a:schemeClr val="accent2"/>
            </a:solidFill>
            <a:ln w="6350" cap="flat">
              <a:noFill/>
              <a:prstDash val="solid"/>
              <a:miter/>
            </a:ln>
          </p:spPr>
          <p:txBody>
            <a:bodyPr rtlCol="0" anchor="ctr"/>
            <a:lstStyle/>
            <a:p>
              <a:endParaRPr lang="en-US"/>
            </a:p>
          </p:txBody>
        </p:sp>
      </p:grpSp>
      <p:grpSp>
        <p:nvGrpSpPr>
          <p:cNvPr id="16" name="Graphic 6">
            <a:extLst>
              <a:ext uri="{FF2B5EF4-FFF2-40B4-BE49-F238E27FC236}">
                <a16:creationId xmlns:a16="http://schemas.microsoft.com/office/drawing/2014/main" id="{35A0FA53-F5A6-98C2-E52C-C5102120FA10}"/>
              </a:ext>
            </a:extLst>
          </p:cNvPr>
          <p:cNvGrpSpPr/>
          <p:nvPr/>
        </p:nvGrpSpPr>
        <p:grpSpPr>
          <a:xfrm>
            <a:off x="3761104" y="2524760"/>
            <a:ext cx="4625339" cy="2265044"/>
            <a:chOff x="3761104" y="2524760"/>
            <a:chExt cx="4625339" cy="2265044"/>
          </a:xfrm>
          <a:solidFill>
            <a:schemeClr val="bg1"/>
          </a:solidFill>
        </p:grpSpPr>
        <p:grpSp>
          <p:nvGrpSpPr>
            <p:cNvPr id="17" name="Graphic 6">
              <a:extLst>
                <a:ext uri="{FF2B5EF4-FFF2-40B4-BE49-F238E27FC236}">
                  <a16:creationId xmlns:a16="http://schemas.microsoft.com/office/drawing/2014/main" id="{54E49076-8ABF-08A1-536D-4AE78FCB81E5}"/>
                </a:ext>
              </a:extLst>
            </p:cNvPr>
            <p:cNvGrpSpPr/>
            <p:nvPr/>
          </p:nvGrpSpPr>
          <p:grpSpPr>
            <a:xfrm>
              <a:off x="6735444" y="4186554"/>
              <a:ext cx="645795" cy="467995"/>
              <a:chOff x="6735444" y="4186554"/>
              <a:chExt cx="645795" cy="467995"/>
            </a:xfrm>
            <a:grpFill/>
          </p:grpSpPr>
          <p:sp>
            <p:nvSpPr>
              <p:cNvPr id="18" name="Freeform 17">
                <a:extLst>
                  <a:ext uri="{FF2B5EF4-FFF2-40B4-BE49-F238E27FC236}">
                    <a16:creationId xmlns:a16="http://schemas.microsoft.com/office/drawing/2014/main" id="{7904432D-35BD-7A8F-7FF3-1BD21186003E}"/>
                  </a:ext>
                </a:extLst>
              </p:cNvPr>
              <p:cNvSpPr/>
              <p:nvPr/>
            </p:nvSpPr>
            <p:spPr>
              <a:xfrm>
                <a:off x="6953250" y="4346575"/>
                <a:ext cx="209550" cy="209550"/>
              </a:xfrm>
              <a:custGeom>
                <a:avLst/>
                <a:gdLst>
                  <a:gd name="connsiteX0" fmla="*/ 104775 w 209550"/>
                  <a:gd name="connsiteY0" fmla="*/ 0 h 209550"/>
                  <a:gd name="connsiteX1" fmla="*/ 0 w 209550"/>
                  <a:gd name="connsiteY1" fmla="*/ 104775 h 209550"/>
                  <a:gd name="connsiteX2" fmla="*/ 104775 w 209550"/>
                  <a:gd name="connsiteY2" fmla="*/ 209550 h 209550"/>
                  <a:gd name="connsiteX3" fmla="*/ 209550 w 209550"/>
                  <a:gd name="connsiteY3" fmla="*/ 104775 h 209550"/>
                  <a:gd name="connsiteX4" fmla="*/ 104775 w 2095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09550">
                    <a:moveTo>
                      <a:pt x="104775" y="0"/>
                    </a:moveTo>
                    <a:cubicBezTo>
                      <a:pt x="46990" y="0"/>
                      <a:pt x="0" y="46990"/>
                      <a:pt x="0" y="104775"/>
                    </a:cubicBezTo>
                    <a:cubicBezTo>
                      <a:pt x="0" y="162560"/>
                      <a:pt x="46990" y="209550"/>
                      <a:pt x="104775" y="209550"/>
                    </a:cubicBezTo>
                    <a:cubicBezTo>
                      <a:pt x="162560" y="209550"/>
                      <a:pt x="209550" y="162560"/>
                      <a:pt x="209550" y="104775"/>
                    </a:cubicBezTo>
                    <a:cubicBezTo>
                      <a:pt x="209550" y="46990"/>
                      <a:pt x="162560" y="0"/>
                      <a:pt x="104775" y="0"/>
                    </a:cubicBezTo>
                    <a:close/>
                  </a:path>
                </a:pathLst>
              </a:custGeom>
              <a:grp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595CB53-1461-72A0-22EB-07C9C090FEAD}"/>
                  </a:ext>
                </a:extLst>
              </p:cNvPr>
              <p:cNvSpPr/>
              <p:nvPr/>
            </p:nvSpPr>
            <p:spPr>
              <a:xfrm>
                <a:off x="6735444" y="4186554"/>
                <a:ext cx="645795" cy="467995"/>
              </a:xfrm>
              <a:custGeom>
                <a:avLst/>
                <a:gdLst>
                  <a:gd name="connsiteX0" fmla="*/ 568961 w 645795"/>
                  <a:gd name="connsiteY0" fmla="*/ 90805 h 467995"/>
                  <a:gd name="connsiteX1" fmla="*/ 568961 w 645795"/>
                  <a:gd name="connsiteY1" fmla="*/ 90805 h 467995"/>
                  <a:gd name="connsiteX2" fmla="*/ 487045 w 645795"/>
                  <a:gd name="connsiteY2" fmla="*/ 29845 h 467995"/>
                  <a:gd name="connsiteX3" fmla="*/ 487045 w 645795"/>
                  <a:gd name="connsiteY3" fmla="*/ 29845 h 467995"/>
                  <a:gd name="connsiteX4" fmla="*/ 447040 w 645795"/>
                  <a:gd name="connsiteY4" fmla="*/ 0 h 467995"/>
                  <a:gd name="connsiteX5" fmla="*/ 198120 w 645795"/>
                  <a:gd name="connsiteY5" fmla="*/ 0 h 467995"/>
                  <a:gd name="connsiteX6" fmla="*/ 158115 w 645795"/>
                  <a:gd name="connsiteY6" fmla="*/ 29845 h 467995"/>
                  <a:gd name="connsiteX7" fmla="*/ 158115 w 645795"/>
                  <a:gd name="connsiteY7" fmla="*/ 29845 h 467995"/>
                  <a:gd name="connsiteX8" fmla="*/ 76200 w 645795"/>
                  <a:gd name="connsiteY8" fmla="*/ 90805 h 467995"/>
                  <a:gd name="connsiteX9" fmla="*/ 76200 w 645795"/>
                  <a:gd name="connsiteY9" fmla="*/ 90805 h 467995"/>
                  <a:gd name="connsiteX10" fmla="*/ 0 w 645795"/>
                  <a:gd name="connsiteY10" fmla="*/ 167005 h 467995"/>
                  <a:gd name="connsiteX11" fmla="*/ 0 w 645795"/>
                  <a:gd name="connsiteY11" fmla="*/ 391795 h 467995"/>
                  <a:gd name="connsiteX12" fmla="*/ 76200 w 645795"/>
                  <a:gd name="connsiteY12" fmla="*/ 467995 h 467995"/>
                  <a:gd name="connsiteX13" fmla="*/ 569595 w 645795"/>
                  <a:gd name="connsiteY13" fmla="*/ 467995 h 467995"/>
                  <a:gd name="connsiteX14" fmla="*/ 645795 w 645795"/>
                  <a:gd name="connsiteY14" fmla="*/ 391795 h 467995"/>
                  <a:gd name="connsiteX15" fmla="*/ 645795 w 645795"/>
                  <a:gd name="connsiteY15" fmla="*/ 167005 h 467995"/>
                  <a:gd name="connsiteX16" fmla="*/ 568961 w 645795"/>
                  <a:gd name="connsiteY16" fmla="*/ 90805 h 467995"/>
                  <a:gd name="connsiteX17" fmla="*/ 322580 w 645795"/>
                  <a:gd name="connsiteY17" fmla="*/ 399415 h 467995"/>
                  <a:gd name="connsiteX18" fmla="*/ 187961 w 645795"/>
                  <a:gd name="connsiteY18" fmla="*/ 264795 h 467995"/>
                  <a:gd name="connsiteX19" fmla="*/ 322580 w 645795"/>
                  <a:gd name="connsiteY19" fmla="*/ 130175 h 467995"/>
                  <a:gd name="connsiteX20" fmla="*/ 457200 w 645795"/>
                  <a:gd name="connsiteY20" fmla="*/ 264795 h 467995"/>
                  <a:gd name="connsiteX21" fmla="*/ 322580 w 645795"/>
                  <a:gd name="connsiteY21" fmla="*/ 399415 h 46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795" h="467995">
                    <a:moveTo>
                      <a:pt x="568961" y="90805"/>
                    </a:moveTo>
                    <a:lnTo>
                      <a:pt x="568961" y="90805"/>
                    </a:lnTo>
                    <a:cubicBezTo>
                      <a:pt x="530861" y="90805"/>
                      <a:pt x="497840" y="66040"/>
                      <a:pt x="487045" y="29845"/>
                    </a:cubicBezTo>
                    <a:lnTo>
                      <a:pt x="487045" y="29845"/>
                    </a:lnTo>
                    <a:cubicBezTo>
                      <a:pt x="481965" y="12065"/>
                      <a:pt x="465455" y="0"/>
                      <a:pt x="447040" y="0"/>
                    </a:cubicBezTo>
                    <a:lnTo>
                      <a:pt x="198120" y="0"/>
                    </a:lnTo>
                    <a:cubicBezTo>
                      <a:pt x="179705" y="0"/>
                      <a:pt x="163195" y="12065"/>
                      <a:pt x="158115" y="29845"/>
                    </a:cubicBezTo>
                    <a:lnTo>
                      <a:pt x="158115" y="29845"/>
                    </a:lnTo>
                    <a:cubicBezTo>
                      <a:pt x="147320" y="66040"/>
                      <a:pt x="113665" y="90805"/>
                      <a:pt x="76200" y="90805"/>
                    </a:cubicBezTo>
                    <a:lnTo>
                      <a:pt x="76200" y="90805"/>
                    </a:lnTo>
                    <a:cubicBezTo>
                      <a:pt x="33655" y="90805"/>
                      <a:pt x="0" y="125095"/>
                      <a:pt x="0" y="167005"/>
                    </a:cubicBezTo>
                    <a:lnTo>
                      <a:pt x="0" y="391795"/>
                    </a:lnTo>
                    <a:cubicBezTo>
                      <a:pt x="0" y="434340"/>
                      <a:pt x="34290" y="467995"/>
                      <a:pt x="76200" y="467995"/>
                    </a:cubicBezTo>
                    <a:lnTo>
                      <a:pt x="569595" y="467995"/>
                    </a:lnTo>
                    <a:cubicBezTo>
                      <a:pt x="612140" y="467995"/>
                      <a:pt x="645795" y="433705"/>
                      <a:pt x="645795" y="391795"/>
                    </a:cubicBezTo>
                    <a:lnTo>
                      <a:pt x="645795" y="167005"/>
                    </a:lnTo>
                    <a:cubicBezTo>
                      <a:pt x="645795" y="125095"/>
                      <a:pt x="611505" y="90805"/>
                      <a:pt x="568961" y="90805"/>
                    </a:cubicBezTo>
                    <a:close/>
                    <a:moveTo>
                      <a:pt x="322580" y="399415"/>
                    </a:moveTo>
                    <a:cubicBezTo>
                      <a:pt x="248286" y="399415"/>
                      <a:pt x="187961" y="339090"/>
                      <a:pt x="187961" y="264795"/>
                    </a:cubicBezTo>
                    <a:cubicBezTo>
                      <a:pt x="187961" y="190500"/>
                      <a:pt x="248286" y="130175"/>
                      <a:pt x="322580" y="130175"/>
                    </a:cubicBezTo>
                    <a:cubicBezTo>
                      <a:pt x="396875" y="130175"/>
                      <a:pt x="457200" y="190500"/>
                      <a:pt x="457200" y="264795"/>
                    </a:cubicBezTo>
                    <a:cubicBezTo>
                      <a:pt x="457200" y="339090"/>
                      <a:pt x="396875" y="399415"/>
                      <a:pt x="322580" y="399415"/>
                    </a:cubicBezTo>
                    <a:close/>
                  </a:path>
                </a:pathLst>
              </a:custGeom>
              <a:grpFill/>
              <a:ln w="635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FF70CEE-9A17-DC84-242B-5A3D3746E3CD}"/>
                </a:ext>
              </a:extLst>
            </p:cNvPr>
            <p:cNvSpPr/>
            <p:nvPr/>
          </p:nvSpPr>
          <p:spPr>
            <a:xfrm>
              <a:off x="3761104" y="3961129"/>
              <a:ext cx="532129" cy="532129"/>
            </a:xfrm>
            <a:custGeom>
              <a:avLst/>
              <a:gdLst>
                <a:gd name="connsiteX0" fmla="*/ 266065 w 532129"/>
                <a:gd name="connsiteY0" fmla="*/ 0 h 532129"/>
                <a:gd name="connsiteX1" fmla="*/ 0 w 532129"/>
                <a:gd name="connsiteY1" fmla="*/ 266065 h 532129"/>
                <a:gd name="connsiteX2" fmla="*/ 266065 w 532129"/>
                <a:gd name="connsiteY2" fmla="*/ 532130 h 532129"/>
                <a:gd name="connsiteX3" fmla="*/ 532130 w 532129"/>
                <a:gd name="connsiteY3" fmla="*/ 266065 h 532129"/>
                <a:gd name="connsiteX4" fmla="*/ 266065 w 532129"/>
                <a:gd name="connsiteY4" fmla="*/ 0 h 532129"/>
                <a:gd name="connsiteX5" fmla="*/ 266065 w 532129"/>
                <a:gd name="connsiteY5" fmla="*/ 402590 h 532129"/>
                <a:gd name="connsiteX6" fmla="*/ 137160 w 532129"/>
                <a:gd name="connsiteY6" fmla="*/ 273685 h 532129"/>
                <a:gd name="connsiteX7" fmla="*/ 160020 w 532129"/>
                <a:gd name="connsiteY7" fmla="*/ 250825 h 532129"/>
                <a:gd name="connsiteX8" fmla="*/ 249555 w 532129"/>
                <a:gd name="connsiteY8" fmla="*/ 340360 h 532129"/>
                <a:gd name="connsiteX9" fmla="*/ 249555 w 532129"/>
                <a:gd name="connsiteY9" fmla="*/ 136525 h 532129"/>
                <a:gd name="connsiteX10" fmla="*/ 281940 w 532129"/>
                <a:gd name="connsiteY10" fmla="*/ 136525 h 532129"/>
                <a:gd name="connsiteX11" fmla="*/ 281940 w 532129"/>
                <a:gd name="connsiteY11" fmla="*/ 340360 h 532129"/>
                <a:gd name="connsiteX12" fmla="*/ 371475 w 532129"/>
                <a:gd name="connsiteY12" fmla="*/ 250825 h 532129"/>
                <a:gd name="connsiteX13" fmla="*/ 394335 w 532129"/>
                <a:gd name="connsiteY13" fmla="*/ 273685 h 532129"/>
                <a:gd name="connsiteX14" fmla="*/ 266065 w 532129"/>
                <a:gd name="connsiteY14" fmla="*/ 402590 h 53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9" h="532129">
                  <a:moveTo>
                    <a:pt x="266065" y="0"/>
                  </a:moveTo>
                  <a:cubicBezTo>
                    <a:pt x="119380" y="0"/>
                    <a:pt x="0" y="119380"/>
                    <a:pt x="0" y="266065"/>
                  </a:cubicBezTo>
                  <a:cubicBezTo>
                    <a:pt x="0" y="412750"/>
                    <a:pt x="119380" y="532130"/>
                    <a:pt x="266065" y="532130"/>
                  </a:cubicBezTo>
                  <a:cubicBezTo>
                    <a:pt x="412750" y="532130"/>
                    <a:pt x="532130" y="412750"/>
                    <a:pt x="532130" y="266065"/>
                  </a:cubicBezTo>
                  <a:cubicBezTo>
                    <a:pt x="532130" y="119380"/>
                    <a:pt x="412750" y="0"/>
                    <a:pt x="266065" y="0"/>
                  </a:cubicBezTo>
                  <a:close/>
                  <a:moveTo>
                    <a:pt x="266065" y="402590"/>
                  </a:moveTo>
                  <a:lnTo>
                    <a:pt x="137160" y="273685"/>
                  </a:lnTo>
                  <a:lnTo>
                    <a:pt x="160020" y="250825"/>
                  </a:lnTo>
                  <a:lnTo>
                    <a:pt x="249555" y="340360"/>
                  </a:lnTo>
                  <a:lnTo>
                    <a:pt x="249555" y="136525"/>
                  </a:lnTo>
                  <a:lnTo>
                    <a:pt x="281940" y="136525"/>
                  </a:lnTo>
                  <a:lnTo>
                    <a:pt x="281940" y="340360"/>
                  </a:lnTo>
                  <a:lnTo>
                    <a:pt x="371475" y="250825"/>
                  </a:lnTo>
                  <a:lnTo>
                    <a:pt x="394335" y="273685"/>
                  </a:lnTo>
                  <a:lnTo>
                    <a:pt x="266065" y="402590"/>
                  </a:lnTo>
                  <a:close/>
                </a:path>
              </a:pathLst>
            </a:custGeom>
            <a:grp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F5CA2C6-B732-B2CF-519F-6FEFC015AA3A}"/>
                </a:ext>
              </a:extLst>
            </p:cNvPr>
            <p:cNvSpPr/>
            <p:nvPr/>
          </p:nvSpPr>
          <p:spPr>
            <a:xfrm>
              <a:off x="6579234" y="2524760"/>
              <a:ext cx="702309" cy="439419"/>
            </a:xfrm>
            <a:custGeom>
              <a:avLst/>
              <a:gdLst>
                <a:gd name="connsiteX0" fmla="*/ 642620 w 702309"/>
                <a:gd name="connsiteY0" fmla="*/ 0 h 439419"/>
                <a:gd name="connsiteX1" fmla="*/ 59690 w 702309"/>
                <a:gd name="connsiteY1" fmla="*/ 0 h 439419"/>
                <a:gd name="connsiteX2" fmla="*/ 0 w 702309"/>
                <a:gd name="connsiteY2" fmla="*/ 59690 h 439419"/>
                <a:gd name="connsiteX3" fmla="*/ 0 w 702309"/>
                <a:gd name="connsiteY3" fmla="*/ 379730 h 439419"/>
                <a:gd name="connsiteX4" fmla="*/ 59690 w 702309"/>
                <a:gd name="connsiteY4" fmla="*/ 439420 h 439419"/>
                <a:gd name="connsiteX5" fmla="*/ 642620 w 702309"/>
                <a:gd name="connsiteY5" fmla="*/ 439420 h 439419"/>
                <a:gd name="connsiteX6" fmla="*/ 702310 w 702309"/>
                <a:gd name="connsiteY6" fmla="*/ 379730 h 439419"/>
                <a:gd name="connsiteX7" fmla="*/ 702310 w 702309"/>
                <a:gd name="connsiteY7" fmla="*/ 59690 h 439419"/>
                <a:gd name="connsiteX8" fmla="*/ 642620 w 702309"/>
                <a:gd name="connsiteY8" fmla="*/ 0 h 439419"/>
                <a:gd name="connsiteX9" fmla="*/ 403860 w 702309"/>
                <a:gd name="connsiteY9" fmla="*/ 37465 h 439419"/>
                <a:gd name="connsiteX10" fmla="*/ 408940 w 702309"/>
                <a:gd name="connsiteY10" fmla="*/ 32385 h 439419"/>
                <a:gd name="connsiteX11" fmla="*/ 433705 w 702309"/>
                <a:gd name="connsiteY11" fmla="*/ 32385 h 439419"/>
                <a:gd name="connsiteX12" fmla="*/ 438785 w 702309"/>
                <a:gd name="connsiteY12" fmla="*/ 37465 h 439419"/>
                <a:gd name="connsiteX13" fmla="*/ 438785 w 702309"/>
                <a:gd name="connsiteY13" fmla="*/ 62230 h 439419"/>
                <a:gd name="connsiteX14" fmla="*/ 433705 w 702309"/>
                <a:gd name="connsiteY14" fmla="*/ 67310 h 439419"/>
                <a:gd name="connsiteX15" fmla="*/ 408940 w 702309"/>
                <a:gd name="connsiteY15" fmla="*/ 67310 h 439419"/>
                <a:gd name="connsiteX16" fmla="*/ 403860 w 702309"/>
                <a:gd name="connsiteY16" fmla="*/ 62230 h 439419"/>
                <a:gd name="connsiteX17" fmla="*/ 403860 w 702309"/>
                <a:gd name="connsiteY17" fmla="*/ 37465 h 439419"/>
                <a:gd name="connsiteX18" fmla="*/ 333375 w 702309"/>
                <a:gd name="connsiteY18" fmla="*/ 37465 h 439419"/>
                <a:gd name="connsiteX19" fmla="*/ 338455 w 702309"/>
                <a:gd name="connsiteY19" fmla="*/ 32385 h 439419"/>
                <a:gd name="connsiteX20" fmla="*/ 363220 w 702309"/>
                <a:gd name="connsiteY20" fmla="*/ 32385 h 439419"/>
                <a:gd name="connsiteX21" fmla="*/ 368300 w 702309"/>
                <a:gd name="connsiteY21" fmla="*/ 37465 h 439419"/>
                <a:gd name="connsiteX22" fmla="*/ 368300 w 702309"/>
                <a:gd name="connsiteY22" fmla="*/ 62230 h 439419"/>
                <a:gd name="connsiteX23" fmla="*/ 363220 w 702309"/>
                <a:gd name="connsiteY23" fmla="*/ 67310 h 439419"/>
                <a:gd name="connsiteX24" fmla="*/ 338455 w 702309"/>
                <a:gd name="connsiteY24" fmla="*/ 67310 h 439419"/>
                <a:gd name="connsiteX25" fmla="*/ 333375 w 702309"/>
                <a:gd name="connsiteY25" fmla="*/ 62230 h 439419"/>
                <a:gd name="connsiteX26" fmla="*/ 333375 w 702309"/>
                <a:gd name="connsiteY26" fmla="*/ 37465 h 439419"/>
                <a:gd name="connsiteX27" fmla="*/ 263525 w 702309"/>
                <a:gd name="connsiteY27" fmla="*/ 37465 h 439419"/>
                <a:gd name="connsiteX28" fmla="*/ 268605 w 702309"/>
                <a:gd name="connsiteY28" fmla="*/ 32385 h 439419"/>
                <a:gd name="connsiteX29" fmla="*/ 293370 w 702309"/>
                <a:gd name="connsiteY29" fmla="*/ 32385 h 439419"/>
                <a:gd name="connsiteX30" fmla="*/ 298450 w 702309"/>
                <a:gd name="connsiteY30" fmla="*/ 37465 h 439419"/>
                <a:gd name="connsiteX31" fmla="*/ 298450 w 702309"/>
                <a:gd name="connsiteY31" fmla="*/ 62230 h 439419"/>
                <a:gd name="connsiteX32" fmla="*/ 293370 w 702309"/>
                <a:gd name="connsiteY32" fmla="*/ 67310 h 439419"/>
                <a:gd name="connsiteX33" fmla="*/ 268605 w 702309"/>
                <a:gd name="connsiteY33" fmla="*/ 67310 h 439419"/>
                <a:gd name="connsiteX34" fmla="*/ 263525 w 702309"/>
                <a:gd name="connsiteY34" fmla="*/ 62230 h 439419"/>
                <a:gd name="connsiteX35" fmla="*/ 263525 w 702309"/>
                <a:gd name="connsiteY35" fmla="*/ 37465 h 439419"/>
                <a:gd name="connsiteX36" fmla="*/ 87630 w 702309"/>
                <a:gd name="connsiteY36" fmla="*/ 400685 h 439419"/>
                <a:gd name="connsiteX37" fmla="*/ 82550 w 702309"/>
                <a:gd name="connsiteY37" fmla="*/ 405765 h 439419"/>
                <a:gd name="connsiteX38" fmla="*/ 57785 w 702309"/>
                <a:gd name="connsiteY38" fmla="*/ 405765 h 439419"/>
                <a:gd name="connsiteX39" fmla="*/ 52705 w 702309"/>
                <a:gd name="connsiteY39" fmla="*/ 400685 h 439419"/>
                <a:gd name="connsiteX40" fmla="*/ 52705 w 702309"/>
                <a:gd name="connsiteY40" fmla="*/ 375920 h 439419"/>
                <a:gd name="connsiteX41" fmla="*/ 57785 w 702309"/>
                <a:gd name="connsiteY41" fmla="*/ 370840 h 439419"/>
                <a:gd name="connsiteX42" fmla="*/ 82550 w 702309"/>
                <a:gd name="connsiteY42" fmla="*/ 370840 h 439419"/>
                <a:gd name="connsiteX43" fmla="*/ 87630 w 702309"/>
                <a:gd name="connsiteY43" fmla="*/ 375920 h 439419"/>
                <a:gd name="connsiteX44" fmla="*/ 87630 w 702309"/>
                <a:gd name="connsiteY44" fmla="*/ 400685 h 439419"/>
                <a:gd name="connsiteX45" fmla="*/ 87630 w 702309"/>
                <a:gd name="connsiteY45" fmla="*/ 62865 h 439419"/>
                <a:gd name="connsiteX46" fmla="*/ 82550 w 702309"/>
                <a:gd name="connsiteY46" fmla="*/ 67945 h 439419"/>
                <a:gd name="connsiteX47" fmla="*/ 57785 w 702309"/>
                <a:gd name="connsiteY47" fmla="*/ 67945 h 439419"/>
                <a:gd name="connsiteX48" fmla="*/ 52705 w 702309"/>
                <a:gd name="connsiteY48" fmla="*/ 62865 h 439419"/>
                <a:gd name="connsiteX49" fmla="*/ 52705 w 702309"/>
                <a:gd name="connsiteY49" fmla="*/ 38100 h 439419"/>
                <a:gd name="connsiteX50" fmla="*/ 57785 w 702309"/>
                <a:gd name="connsiteY50" fmla="*/ 33020 h 439419"/>
                <a:gd name="connsiteX51" fmla="*/ 82550 w 702309"/>
                <a:gd name="connsiteY51" fmla="*/ 33020 h 439419"/>
                <a:gd name="connsiteX52" fmla="*/ 87630 w 702309"/>
                <a:gd name="connsiteY52" fmla="*/ 38100 h 439419"/>
                <a:gd name="connsiteX53" fmla="*/ 87630 w 702309"/>
                <a:gd name="connsiteY53" fmla="*/ 62865 h 439419"/>
                <a:gd name="connsiteX54" fmla="*/ 158115 w 702309"/>
                <a:gd name="connsiteY54" fmla="*/ 400685 h 439419"/>
                <a:gd name="connsiteX55" fmla="*/ 153035 w 702309"/>
                <a:gd name="connsiteY55" fmla="*/ 405765 h 439419"/>
                <a:gd name="connsiteX56" fmla="*/ 128270 w 702309"/>
                <a:gd name="connsiteY56" fmla="*/ 405765 h 439419"/>
                <a:gd name="connsiteX57" fmla="*/ 123190 w 702309"/>
                <a:gd name="connsiteY57" fmla="*/ 400685 h 439419"/>
                <a:gd name="connsiteX58" fmla="*/ 123190 w 702309"/>
                <a:gd name="connsiteY58" fmla="*/ 375920 h 439419"/>
                <a:gd name="connsiteX59" fmla="*/ 128270 w 702309"/>
                <a:gd name="connsiteY59" fmla="*/ 370840 h 439419"/>
                <a:gd name="connsiteX60" fmla="*/ 153035 w 702309"/>
                <a:gd name="connsiteY60" fmla="*/ 370840 h 439419"/>
                <a:gd name="connsiteX61" fmla="*/ 158115 w 702309"/>
                <a:gd name="connsiteY61" fmla="*/ 375920 h 439419"/>
                <a:gd name="connsiteX62" fmla="*/ 158115 w 702309"/>
                <a:gd name="connsiteY62" fmla="*/ 400685 h 439419"/>
                <a:gd name="connsiteX63" fmla="*/ 158115 w 702309"/>
                <a:gd name="connsiteY63" fmla="*/ 62865 h 439419"/>
                <a:gd name="connsiteX64" fmla="*/ 153035 w 702309"/>
                <a:gd name="connsiteY64" fmla="*/ 67945 h 439419"/>
                <a:gd name="connsiteX65" fmla="*/ 128270 w 702309"/>
                <a:gd name="connsiteY65" fmla="*/ 67945 h 439419"/>
                <a:gd name="connsiteX66" fmla="*/ 123190 w 702309"/>
                <a:gd name="connsiteY66" fmla="*/ 62865 h 439419"/>
                <a:gd name="connsiteX67" fmla="*/ 123190 w 702309"/>
                <a:gd name="connsiteY67" fmla="*/ 38100 h 439419"/>
                <a:gd name="connsiteX68" fmla="*/ 128270 w 702309"/>
                <a:gd name="connsiteY68" fmla="*/ 33020 h 439419"/>
                <a:gd name="connsiteX69" fmla="*/ 153035 w 702309"/>
                <a:gd name="connsiteY69" fmla="*/ 33020 h 439419"/>
                <a:gd name="connsiteX70" fmla="*/ 158115 w 702309"/>
                <a:gd name="connsiteY70" fmla="*/ 38100 h 439419"/>
                <a:gd name="connsiteX71" fmla="*/ 158115 w 702309"/>
                <a:gd name="connsiteY71" fmla="*/ 62865 h 439419"/>
                <a:gd name="connsiteX72" fmla="*/ 227965 w 702309"/>
                <a:gd name="connsiteY72" fmla="*/ 400685 h 439419"/>
                <a:gd name="connsiteX73" fmla="*/ 222885 w 702309"/>
                <a:gd name="connsiteY73" fmla="*/ 405765 h 439419"/>
                <a:gd name="connsiteX74" fmla="*/ 198120 w 702309"/>
                <a:gd name="connsiteY74" fmla="*/ 405765 h 439419"/>
                <a:gd name="connsiteX75" fmla="*/ 193040 w 702309"/>
                <a:gd name="connsiteY75" fmla="*/ 400685 h 439419"/>
                <a:gd name="connsiteX76" fmla="*/ 193040 w 702309"/>
                <a:gd name="connsiteY76" fmla="*/ 375920 h 439419"/>
                <a:gd name="connsiteX77" fmla="*/ 198120 w 702309"/>
                <a:gd name="connsiteY77" fmla="*/ 370840 h 439419"/>
                <a:gd name="connsiteX78" fmla="*/ 222885 w 702309"/>
                <a:gd name="connsiteY78" fmla="*/ 370840 h 439419"/>
                <a:gd name="connsiteX79" fmla="*/ 227965 w 702309"/>
                <a:gd name="connsiteY79" fmla="*/ 375920 h 439419"/>
                <a:gd name="connsiteX80" fmla="*/ 227965 w 702309"/>
                <a:gd name="connsiteY80" fmla="*/ 400685 h 439419"/>
                <a:gd name="connsiteX81" fmla="*/ 227965 w 702309"/>
                <a:gd name="connsiteY81" fmla="*/ 62865 h 439419"/>
                <a:gd name="connsiteX82" fmla="*/ 222885 w 702309"/>
                <a:gd name="connsiteY82" fmla="*/ 67945 h 439419"/>
                <a:gd name="connsiteX83" fmla="*/ 198120 w 702309"/>
                <a:gd name="connsiteY83" fmla="*/ 67945 h 439419"/>
                <a:gd name="connsiteX84" fmla="*/ 193040 w 702309"/>
                <a:gd name="connsiteY84" fmla="*/ 62865 h 439419"/>
                <a:gd name="connsiteX85" fmla="*/ 193040 w 702309"/>
                <a:gd name="connsiteY85" fmla="*/ 38100 h 439419"/>
                <a:gd name="connsiteX86" fmla="*/ 198120 w 702309"/>
                <a:gd name="connsiteY86" fmla="*/ 33020 h 439419"/>
                <a:gd name="connsiteX87" fmla="*/ 222885 w 702309"/>
                <a:gd name="connsiteY87" fmla="*/ 33020 h 439419"/>
                <a:gd name="connsiteX88" fmla="*/ 227965 w 702309"/>
                <a:gd name="connsiteY88" fmla="*/ 38100 h 439419"/>
                <a:gd name="connsiteX89" fmla="*/ 227965 w 702309"/>
                <a:gd name="connsiteY89" fmla="*/ 62865 h 439419"/>
                <a:gd name="connsiteX90" fmla="*/ 298450 w 702309"/>
                <a:gd name="connsiteY90" fmla="*/ 400685 h 439419"/>
                <a:gd name="connsiteX91" fmla="*/ 293370 w 702309"/>
                <a:gd name="connsiteY91" fmla="*/ 405765 h 439419"/>
                <a:gd name="connsiteX92" fmla="*/ 268605 w 702309"/>
                <a:gd name="connsiteY92" fmla="*/ 405765 h 439419"/>
                <a:gd name="connsiteX93" fmla="*/ 263525 w 702309"/>
                <a:gd name="connsiteY93" fmla="*/ 400685 h 439419"/>
                <a:gd name="connsiteX94" fmla="*/ 263525 w 702309"/>
                <a:gd name="connsiteY94" fmla="*/ 375920 h 439419"/>
                <a:gd name="connsiteX95" fmla="*/ 268605 w 702309"/>
                <a:gd name="connsiteY95" fmla="*/ 370840 h 439419"/>
                <a:gd name="connsiteX96" fmla="*/ 293370 w 702309"/>
                <a:gd name="connsiteY96" fmla="*/ 370840 h 439419"/>
                <a:gd name="connsiteX97" fmla="*/ 298450 w 702309"/>
                <a:gd name="connsiteY97" fmla="*/ 375920 h 439419"/>
                <a:gd name="connsiteX98" fmla="*/ 298450 w 702309"/>
                <a:gd name="connsiteY98" fmla="*/ 400685 h 439419"/>
                <a:gd name="connsiteX99" fmla="*/ 368935 w 702309"/>
                <a:gd name="connsiteY99" fmla="*/ 400685 h 439419"/>
                <a:gd name="connsiteX100" fmla="*/ 363855 w 702309"/>
                <a:gd name="connsiteY100" fmla="*/ 405765 h 439419"/>
                <a:gd name="connsiteX101" fmla="*/ 339090 w 702309"/>
                <a:gd name="connsiteY101" fmla="*/ 405765 h 439419"/>
                <a:gd name="connsiteX102" fmla="*/ 334010 w 702309"/>
                <a:gd name="connsiteY102" fmla="*/ 400685 h 439419"/>
                <a:gd name="connsiteX103" fmla="*/ 334010 w 702309"/>
                <a:gd name="connsiteY103" fmla="*/ 375920 h 439419"/>
                <a:gd name="connsiteX104" fmla="*/ 339090 w 702309"/>
                <a:gd name="connsiteY104" fmla="*/ 370840 h 439419"/>
                <a:gd name="connsiteX105" fmla="*/ 363855 w 702309"/>
                <a:gd name="connsiteY105" fmla="*/ 370840 h 439419"/>
                <a:gd name="connsiteX106" fmla="*/ 368935 w 702309"/>
                <a:gd name="connsiteY106" fmla="*/ 375920 h 439419"/>
                <a:gd name="connsiteX107" fmla="*/ 368935 w 702309"/>
                <a:gd name="connsiteY107" fmla="*/ 400685 h 439419"/>
                <a:gd name="connsiteX108" fmla="*/ 438785 w 702309"/>
                <a:gd name="connsiteY108" fmla="*/ 400685 h 439419"/>
                <a:gd name="connsiteX109" fmla="*/ 433705 w 702309"/>
                <a:gd name="connsiteY109" fmla="*/ 405765 h 439419"/>
                <a:gd name="connsiteX110" fmla="*/ 408940 w 702309"/>
                <a:gd name="connsiteY110" fmla="*/ 405765 h 439419"/>
                <a:gd name="connsiteX111" fmla="*/ 403860 w 702309"/>
                <a:gd name="connsiteY111" fmla="*/ 400685 h 439419"/>
                <a:gd name="connsiteX112" fmla="*/ 403860 w 702309"/>
                <a:gd name="connsiteY112" fmla="*/ 375920 h 439419"/>
                <a:gd name="connsiteX113" fmla="*/ 408940 w 702309"/>
                <a:gd name="connsiteY113" fmla="*/ 370840 h 439419"/>
                <a:gd name="connsiteX114" fmla="*/ 433705 w 702309"/>
                <a:gd name="connsiteY114" fmla="*/ 370840 h 439419"/>
                <a:gd name="connsiteX115" fmla="*/ 438785 w 702309"/>
                <a:gd name="connsiteY115" fmla="*/ 375920 h 439419"/>
                <a:gd name="connsiteX116" fmla="*/ 438785 w 702309"/>
                <a:gd name="connsiteY116" fmla="*/ 400685 h 439419"/>
                <a:gd name="connsiteX117" fmla="*/ 450215 w 702309"/>
                <a:gd name="connsiteY117" fmla="*/ 231775 h 439419"/>
                <a:gd name="connsiteX118" fmla="*/ 379730 w 702309"/>
                <a:gd name="connsiteY118" fmla="*/ 272415 h 439419"/>
                <a:gd name="connsiteX119" fmla="*/ 309245 w 702309"/>
                <a:gd name="connsiteY119" fmla="*/ 313055 h 439419"/>
                <a:gd name="connsiteX120" fmla="*/ 288290 w 702309"/>
                <a:gd name="connsiteY120" fmla="*/ 300990 h 439419"/>
                <a:gd name="connsiteX121" fmla="*/ 288290 w 702309"/>
                <a:gd name="connsiteY121" fmla="*/ 219710 h 439419"/>
                <a:gd name="connsiteX122" fmla="*/ 288290 w 702309"/>
                <a:gd name="connsiteY122" fmla="*/ 138430 h 439419"/>
                <a:gd name="connsiteX123" fmla="*/ 309245 w 702309"/>
                <a:gd name="connsiteY123" fmla="*/ 126365 h 439419"/>
                <a:gd name="connsiteX124" fmla="*/ 379730 w 702309"/>
                <a:gd name="connsiteY124" fmla="*/ 167005 h 439419"/>
                <a:gd name="connsiteX125" fmla="*/ 450215 w 702309"/>
                <a:gd name="connsiteY125" fmla="*/ 207645 h 439419"/>
                <a:gd name="connsiteX126" fmla="*/ 450215 w 702309"/>
                <a:gd name="connsiteY126" fmla="*/ 231775 h 439419"/>
                <a:gd name="connsiteX127" fmla="*/ 509270 w 702309"/>
                <a:gd name="connsiteY127" fmla="*/ 400685 h 439419"/>
                <a:gd name="connsiteX128" fmla="*/ 504190 w 702309"/>
                <a:gd name="connsiteY128" fmla="*/ 405765 h 439419"/>
                <a:gd name="connsiteX129" fmla="*/ 479425 w 702309"/>
                <a:gd name="connsiteY129" fmla="*/ 405765 h 439419"/>
                <a:gd name="connsiteX130" fmla="*/ 474345 w 702309"/>
                <a:gd name="connsiteY130" fmla="*/ 400685 h 439419"/>
                <a:gd name="connsiteX131" fmla="*/ 474345 w 702309"/>
                <a:gd name="connsiteY131" fmla="*/ 375920 h 439419"/>
                <a:gd name="connsiteX132" fmla="*/ 479425 w 702309"/>
                <a:gd name="connsiteY132" fmla="*/ 370840 h 439419"/>
                <a:gd name="connsiteX133" fmla="*/ 504190 w 702309"/>
                <a:gd name="connsiteY133" fmla="*/ 370840 h 439419"/>
                <a:gd name="connsiteX134" fmla="*/ 509270 w 702309"/>
                <a:gd name="connsiteY134" fmla="*/ 375920 h 439419"/>
                <a:gd name="connsiteX135" fmla="*/ 509270 w 702309"/>
                <a:gd name="connsiteY135" fmla="*/ 400685 h 439419"/>
                <a:gd name="connsiteX136" fmla="*/ 509270 w 702309"/>
                <a:gd name="connsiteY136" fmla="*/ 62865 h 439419"/>
                <a:gd name="connsiteX137" fmla="*/ 504190 w 702309"/>
                <a:gd name="connsiteY137" fmla="*/ 67945 h 439419"/>
                <a:gd name="connsiteX138" fmla="*/ 479425 w 702309"/>
                <a:gd name="connsiteY138" fmla="*/ 67945 h 439419"/>
                <a:gd name="connsiteX139" fmla="*/ 474345 w 702309"/>
                <a:gd name="connsiteY139" fmla="*/ 62865 h 439419"/>
                <a:gd name="connsiteX140" fmla="*/ 474345 w 702309"/>
                <a:gd name="connsiteY140" fmla="*/ 38100 h 439419"/>
                <a:gd name="connsiteX141" fmla="*/ 479425 w 702309"/>
                <a:gd name="connsiteY141" fmla="*/ 33020 h 439419"/>
                <a:gd name="connsiteX142" fmla="*/ 504190 w 702309"/>
                <a:gd name="connsiteY142" fmla="*/ 33020 h 439419"/>
                <a:gd name="connsiteX143" fmla="*/ 509270 w 702309"/>
                <a:gd name="connsiteY143" fmla="*/ 38100 h 439419"/>
                <a:gd name="connsiteX144" fmla="*/ 509270 w 702309"/>
                <a:gd name="connsiteY144" fmla="*/ 62865 h 439419"/>
                <a:gd name="connsiteX145" fmla="*/ 579755 w 702309"/>
                <a:gd name="connsiteY145" fmla="*/ 400685 h 439419"/>
                <a:gd name="connsiteX146" fmla="*/ 574675 w 702309"/>
                <a:gd name="connsiteY146" fmla="*/ 405765 h 439419"/>
                <a:gd name="connsiteX147" fmla="*/ 549910 w 702309"/>
                <a:gd name="connsiteY147" fmla="*/ 405765 h 439419"/>
                <a:gd name="connsiteX148" fmla="*/ 544830 w 702309"/>
                <a:gd name="connsiteY148" fmla="*/ 400685 h 439419"/>
                <a:gd name="connsiteX149" fmla="*/ 544830 w 702309"/>
                <a:gd name="connsiteY149" fmla="*/ 375920 h 439419"/>
                <a:gd name="connsiteX150" fmla="*/ 549910 w 702309"/>
                <a:gd name="connsiteY150" fmla="*/ 370840 h 439419"/>
                <a:gd name="connsiteX151" fmla="*/ 574675 w 702309"/>
                <a:gd name="connsiteY151" fmla="*/ 370840 h 439419"/>
                <a:gd name="connsiteX152" fmla="*/ 579755 w 702309"/>
                <a:gd name="connsiteY152" fmla="*/ 375920 h 439419"/>
                <a:gd name="connsiteX153" fmla="*/ 579755 w 702309"/>
                <a:gd name="connsiteY153" fmla="*/ 400685 h 439419"/>
                <a:gd name="connsiteX154" fmla="*/ 579755 w 702309"/>
                <a:gd name="connsiteY154" fmla="*/ 62865 h 439419"/>
                <a:gd name="connsiteX155" fmla="*/ 574675 w 702309"/>
                <a:gd name="connsiteY155" fmla="*/ 67945 h 439419"/>
                <a:gd name="connsiteX156" fmla="*/ 549910 w 702309"/>
                <a:gd name="connsiteY156" fmla="*/ 67945 h 439419"/>
                <a:gd name="connsiteX157" fmla="*/ 544830 w 702309"/>
                <a:gd name="connsiteY157" fmla="*/ 62865 h 439419"/>
                <a:gd name="connsiteX158" fmla="*/ 544830 w 702309"/>
                <a:gd name="connsiteY158" fmla="*/ 38100 h 439419"/>
                <a:gd name="connsiteX159" fmla="*/ 549910 w 702309"/>
                <a:gd name="connsiteY159" fmla="*/ 33020 h 439419"/>
                <a:gd name="connsiteX160" fmla="*/ 574675 w 702309"/>
                <a:gd name="connsiteY160" fmla="*/ 33020 h 439419"/>
                <a:gd name="connsiteX161" fmla="*/ 579755 w 702309"/>
                <a:gd name="connsiteY161" fmla="*/ 38100 h 439419"/>
                <a:gd name="connsiteX162" fmla="*/ 579755 w 702309"/>
                <a:gd name="connsiteY162" fmla="*/ 62865 h 439419"/>
                <a:gd name="connsiteX163" fmla="*/ 649605 w 702309"/>
                <a:gd name="connsiteY163" fmla="*/ 400685 h 439419"/>
                <a:gd name="connsiteX164" fmla="*/ 644525 w 702309"/>
                <a:gd name="connsiteY164" fmla="*/ 405765 h 439419"/>
                <a:gd name="connsiteX165" fmla="*/ 619760 w 702309"/>
                <a:gd name="connsiteY165" fmla="*/ 405765 h 439419"/>
                <a:gd name="connsiteX166" fmla="*/ 614680 w 702309"/>
                <a:gd name="connsiteY166" fmla="*/ 400685 h 439419"/>
                <a:gd name="connsiteX167" fmla="*/ 614680 w 702309"/>
                <a:gd name="connsiteY167" fmla="*/ 375920 h 439419"/>
                <a:gd name="connsiteX168" fmla="*/ 619760 w 702309"/>
                <a:gd name="connsiteY168" fmla="*/ 370840 h 439419"/>
                <a:gd name="connsiteX169" fmla="*/ 644525 w 702309"/>
                <a:gd name="connsiteY169" fmla="*/ 370840 h 439419"/>
                <a:gd name="connsiteX170" fmla="*/ 649605 w 702309"/>
                <a:gd name="connsiteY170" fmla="*/ 375920 h 439419"/>
                <a:gd name="connsiteX171" fmla="*/ 649605 w 702309"/>
                <a:gd name="connsiteY171" fmla="*/ 400685 h 439419"/>
                <a:gd name="connsiteX172" fmla="*/ 649605 w 702309"/>
                <a:gd name="connsiteY172" fmla="*/ 62865 h 439419"/>
                <a:gd name="connsiteX173" fmla="*/ 644525 w 702309"/>
                <a:gd name="connsiteY173" fmla="*/ 67945 h 439419"/>
                <a:gd name="connsiteX174" fmla="*/ 619760 w 702309"/>
                <a:gd name="connsiteY174" fmla="*/ 67945 h 439419"/>
                <a:gd name="connsiteX175" fmla="*/ 614680 w 702309"/>
                <a:gd name="connsiteY175" fmla="*/ 62865 h 439419"/>
                <a:gd name="connsiteX176" fmla="*/ 614680 w 702309"/>
                <a:gd name="connsiteY176" fmla="*/ 38100 h 439419"/>
                <a:gd name="connsiteX177" fmla="*/ 619760 w 702309"/>
                <a:gd name="connsiteY177" fmla="*/ 33020 h 439419"/>
                <a:gd name="connsiteX178" fmla="*/ 644525 w 702309"/>
                <a:gd name="connsiteY178" fmla="*/ 33020 h 439419"/>
                <a:gd name="connsiteX179" fmla="*/ 649605 w 702309"/>
                <a:gd name="connsiteY179" fmla="*/ 38100 h 439419"/>
                <a:gd name="connsiteX180" fmla="*/ 649605 w 702309"/>
                <a:gd name="connsiteY180" fmla="*/ 62865 h 43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702309" h="439419">
                  <a:moveTo>
                    <a:pt x="642620" y="0"/>
                  </a:moveTo>
                  <a:lnTo>
                    <a:pt x="59690" y="0"/>
                  </a:lnTo>
                  <a:cubicBezTo>
                    <a:pt x="26670" y="0"/>
                    <a:pt x="0" y="26670"/>
                    <a:pt x="0" y="59690"/>
                  </a:cubicBezTo>
                  <a:lnTo>
                    <a:pt x="0" y="379730"/>
                  </a:lnTo>
                  <a:cubicBezTo>
                    <a:pt x="0" y="412750"/>
                    <a:pt x="26670" y="439420"/>
                    <a:pt x="59690" y="439420"/>
                  </a:cubicBezTo>
                  <a:lnTo>
                    <a:pt x="642620" y="439420"/>
                  </a:lnTo>
                  <a:cubicBezTo>
                    <a:pt x="675640" y="439420"/>
                    <a:pt x="702310" y="412750"/>
                    <a:pt x="702310" y="379730"/>
                  </a:cubicBezTo>
                  <a:lnTo>
                    <a:pt x="702310" y="59690"/>
                  </a:lnTo>
                  <a:cubicBezTo>
                    <a:pt x="702310" y="26670"/>
                    <a:pt x="675640" y="0"/>
                    <a:pt x="642620" y="0"/>
                  </a:cubicBezTo>
                  <a:close/>
                  <a:moveTo>
                    <a:pt x="403860" y="37465"/>
                  </a:moveTo>
                  <a:cubicBezTo>
                    <a:pt x="403860" y="34925"/>
                    <a:pt x="406400" y="32385"/>
                    <a:pt x="408940" y="32385"/>
                  </a:cubicBezTo>
                  <a:lnTo>
                    <a:pt x="433705" y="32385"/>
                  </a:lnTo>
                  <a:cubicBezTo>
                    <a:pt x="436245" y="32385"/>
                    <a:pt x="438785" y="34925"/>
                    <a:pt x="438785" y="37465"/>
                  </a:cubicBezTo>
                  <a:lnTo>
                    <a:pt x="438785" y="62230"/>
                  </a:lnTo>
                  <a:cubicBezTo>
                    <a:pt x="438785" y="64770"/>
                    <a:pt x="436245" y="67310"/>
                    <a:pt x="433705" y="67310"/>
                  </a:cubicBezTo>
                  <a:lnTo>
                    <a:pt x="408940" y="67310"/>
                  </a:lnTo>
                  <a:cubicBezTo>
                    <a:pt x="406400" y="67310"/>
                    <a:pt x="403860" y="64770"/>
                    <a:pt x="403860" y="62230"/>
                  </a:cubicBezTo>
                  <a:lnTo>
                    <a:pt x="403860" y="37465"/>
                  </a:lnTo>
                  <a:close/>
                  <a:moveTo>
                    <a:pt x="333375" y="37465"/>
                  </a:moveTo>
                  <a:cubicBezTo>
                    <a:pt x="333375" y="34925"/>
                    <a:pt x="335915" y="32385"/>
                    <a:pt x="338455" y="32385"/>
                  </a:cubicBezTo>
                  <a:lnTo>
                    <a:pt x="363220" y="32385"/>
                  </a:lnTo>
                  <a:cubicBezTo>
                    <a:pt x="365760" y="32385"/>
                    <a:pt x="368300" y="34925"/>
                    <a:pt x="368300" y="37465"/>
                  </a:cubicBezTo>
                  <a:lnTo>
                    <a:pt x="368300" y="62230"/>
                  </a:lnTo>
                  <a:cubicBezTo>
                    <a:pt x="368300" y="64770"/>
                    <a:pt x="365760" y="67310"/>
                    <a:pt x="363220" y="67310"/>
                  </a:cubicBezTo>
                  <a:lnTo>
                    <a:pt x="338455" y="67310"/>
                  </a:lnTo>
                  <a:cubicBezTo>
                    <a:pt x="335915" y="67310"/>
                    <a:pt x="333375" y="64770"/>
                    <a:pt x="333375" y="62230"/>
                  </a:cubicBezTo>
                  <a:lnTo>
                    <a:pt x="333375" y="37465"/>
                  </a:lnTo>
                  <a:close/>
                  <a:moveTo>
                    <a:pt x="263525" y="37465"/>
                  </a:moveTo>
                  <a:cubicBezTo>
                    <a:pt x="263525" y="34925"/>
                    <a:pt x="266065" y="32385"/>
                    <a:pt x="268605" y="32385"/>
                  </a:cubicBezTo>
                  <a:lnTo>
                    <a:pt x="293370" y="32385"/>
                  </a:lnTo>
                  <a:cubicBezTo>
                    <a:pt x="295910" y="32385"/>
                    <a:pt x="298450" y="34925"/>
                    <a:pt x="298450" y="37465"/>
                  </a:cubicBezTo>
                  <a:lnTo>
                    <a:pt x="298450" y="62230"/>
                  </a:lnTo>
                  <a:cubicBezTo>
                    <a:pt x="298450" y="64770"/>
                    <a:pt x="295910" y="67310"/>
                    <a:pt x="293370" y="67310"/>
                  </a:cubicBezTo>
                  <a:lnTo>
                    <a:pt x="268605" y="67310"/>
                  </a:lnTo>
                  <a:cubicBezTo>
                    <a:pt x="266065" y="67310"/>
                    <a:pt x="263525" y="64770"/>
                    <a:pt x="263525" y="62230"/>
                  </a:cubicBezTo>
                  <a:lnTo>
                    <a:pt x="263525" y="37465"/>
                  </a:lnTo>
                  <a:close/>
                  <a:moveTo>
                    <a:pt x="87630" y="400685"/>
                  </a:moveTo>
                  <a:cubicBezTo>
                    <a:pt x="87630" y="403225"/>
                    <a:pt x="85090" y="405765"/>
                    <a:pt x="82550" y="405765"/>
                  </a:cubicBezTo>
                  <a:lnTo>
                    <a:pt x="57785" y="405765"/>
                  </a:lnTo>
                  <a:cubicBezTo>
                    <a:pt x="55245" y="405765"/>
                    <a:pt x="52705" y="403225"/>
                    <a:pt x="52705" y="400685"/>
                  </a:cubicBezTo>
                  <a:lnTo>
                    <a:pt x="52705" y="375920"/>
                  </a:lnTo>
                  <a:cubicBezTo>
                    <a:pt x="52705" y="373380"/>
                    <a:pt x="55245" y="370840"/>
                    <a:pt x="57785" y="370840"/>
                  </a:cubicBezTo>
                  <a:lnTo>
                    <a:pt x="82550" y="370840"/>
                  </a:lnTo>
                  <a:cubicBezTo>
                    <a:pt x="85090" y="370840"/>
                    <a:pt x="87630" y="373380"/>
                    <a:pt x="87630" y="375920"/>
                  </a:cubicBezTo>
                  <a:lnTo>
                    <a:pt x="87630" y="400685"/>
                  </a:lnTo>
                  <a:close/>
                  <a:moveTo>
                    <a:pt x="87630" y="62865"/>
                  </a:moveTo>
                  <a:cubicBezTo>
                    <a:pt x="87630" y="65405"/>
                    <a:pt x="85090" y="67945"/>
                    <a:pt x="82550" y="67945"/>
                  </a:cubicBezTo>
                  <a:lnTo>
                    <a:pt x="57785" y="67945"/>
                  </a:lnTo>
                  <a:cubicBezTo>
                    <a:pt x="55245" y="67945"/>
                    <a:pt x="52705" y="65405"/>
                    <a:pt x="52705" y="62865"/>
                  </a:cubicBezTo>
                  <a:lnTo>
                    <a:pt x="52705" y="38100"/>
                  </a:lnTo>
                  <a:cubicBezTo>
                    <a:pt x="52705" y="35560"/>
                    <a:pt x="55245" y="33020"/>
                    <a:pt x="57785" y="33020"/>
                  </a:cubicBezTo>
                  <a:lnTo>
                    <a:pt x="82550" y="33020"/>
                  </a:lnTo>
                  <a:cubicBezTo>
                    <a:pt x="85090" y="33020"/>
                    <a:pt x="87630" y="35560"/>
                    <a:pt x="87630" y="38100"/>
                  </a:cubicBezTo>
                  <a:lnTo>
                    <a:pt x="87630" y="62865"/>
                  </a:lnTo>
                  <a:close/>
                  <a:moveTo>
                    <a:pt x="158115" y="400685"/>
                  </a:moveTo>
                  <a:cubicBezTo>
                    <a:pt x="158115" y="403225"/>
                    <a:pt x="155575" y="405765"/>
                    <a:pt x="153035" y="405765"/>
                  </a:cubicBezTo>
                  <a:lnTo>
                    <a:pt x="128270" y="405765"/>
                  </a:lnTo>
                  <a:cubicBezTo>
                    <a:pt x="125730" y="405765"/>
                    <a:pt x="123190" y="403225"/>
                    <a:pt x="123190" y="400685"/>
                  </a:cubicBezTo>
                  <a:lnTo>
                    <a:pt x="123190" y="375920"/>
                  </a:lnTo>
                  <a:cubicBezTo>
                    <a:pt x="123190" y="373380"/>
                    <a:pt x="125730" y="370840"/>
                    <a:pt x="128270" y="370840"/>
                  </a:cubicBezTo>
                  <a:lnTo>
                    <a:pt x="153035" y="370840"/>
                  </a:lnTo>
                  <a:cubicBezTo>
                    <a:pt x="155575" y="370840"/>
                    <a:pt x="158115" y="373380"/>
                    <a:pt x="158115" y="375920"/>
                  </a:cubicBezTo>
                  <a:lnTo>
                    <a:pt x="158115" y="400685"/>
                  </a:lnTo>
                  <a:close/>
                  <a:moveTo>
                    <a:pt x="158115" y="62865"/>
                  </a:moveTo>
                  <a:cubicBezTo>
                    <a:pt x="158115" y="65405"/>
                    <a:pt x="155575" y="67945"/>
                    <a:pt x="153035" y="67945"/>
                  </a:cubicBezTo>
                  <a:lnTo>
                    <a:pt x="128270" y="67945"/>
                  </a:lnTo>
                  <a:cubicBezTo>
                    <a:pt x="125730" y="67945"/>
                    <a:pt x="123190" y="65405"/>
                    <a:pt x="123190" y="62865"/>
                  </a:cubicBezTo>
                  <a:lnTo>
                    <a:pt x="123190" y="38100"/>
                  </a:lnTo>
                  <a:cubicBezTo>
                    <a:pt x="123190" y="35560"/>
                    <a:pt x="125730" y="33020"/>
                    <a:pt x="128270" y="33020"/>
                  </a:cubicBezTo>
                  <a:lnTo>
                    <a:pt x="153035" y="33020"/>
                  </a:lnTo>
                  <a:cubicBezTo>
                    <a:pt x="155575" y="33020"/>
                    <a:pt x="158115" y="35560"/>
                    <a:pt x="158115" y="38100"/>
                  </a:cubicBezTo>
                  <a:lnTo>
                    <a:pt x="158115" y="62865"/>
                  </a:lnTo>
                  <a:close/>
                  <a:moveTo>
                    <a:pt x="227965" y="400685"/>
                  </a:moveTo>
                  <a:cubicBezTo>
                    <a:pt x="227965" y="403225"/>
                    <a:pt x="225425" y="405765"/>
                    <a:pt x="222885" y="405765"/>
                  </a:cubicBezTo>
                  <a:lnTo>
                    <a:pt x="198120" y="405765"/>
                  </a:lnTo>
                  <a:cubicBezTo>
                    <a:pt x="195580" y="405765"/>
                    <a:pt x="193040" y="403225"/>
                    <a:pt x="193040" y="400685"/>
                  </a:cubicBezTo>
                  <a:lnTo>
                    <a:pt x="193040" y="375920"/>
                  </a:lnTo>
                  <a:cubicBezTo>
                    <a:pt x="193040" y="373380"/>
                    <a:pt x="195580" y="370840"/>
                    <a:pt x="198120" y="370840"/>
                  </a:cubicBezTo>
                  <a:lnTo>
                    <a:pt x="222885" y="370840"/>
                  </a:lnTo>
                  <a:cubicBezTo>
                    <a:pt x="225425" y="370840"/>
                    <a:pt x="227965" y="373380"/>
                    <a:pt x="227965" y="375920"/>
                  </a:cubicBezTo>
                  <a:lnTo>
                    <a:pt x="227965" y="400685"/>
                  </a:lnTo>
                  <a:close/>
                  <a:moveTo>
                    <a:pt x="227965" y="62865"/>
                  </a:moveTo>
                  <a:cubicBezTo>
                    <a:pt x="227965" y="65405"/>
                    <a:pt x="225425" y="67945"/>
                    <a:pt x="222885" y="67945"/>
                  </a:cubicBezTo>
                  <a:lnTo>
                    <a:pt x="198120" y="67945"/>
                  </a:lnTo>
                  <a:cubicBezTo>
                    <a:pt x="195580" y="67945"/>
                    <a:pt x="193040" y="65405"/>
                    <a:pt x="193040" y="62865"/>
                  </a:cubicBezTo>
                  <a:lnTo>
                    <a:pt x="193040" y="38100"/>
                  </a:lnTo>
                  <a:cubicBezTo>
                    <a:pt x="193040" y="35560"/>
                    <a:pt x="195580" y="33020"/>
                    <a:pt x="198120" y="33020"/>
                  </a:cubicBezTo>
                  <a:lnTo>
                    <a:pt x="222885" y="33020"/>
                  </a:lnTo>
                  <a:cubicBezTo>
                    <a:pt x="225425" y="33020"/>
                    <a:pt x="227965" y="35560"/>
                    <a:pt x="227965" y="38100"/>
                  </a:cubicBezTo>
                  <a:lnTo>
                    <a:pt x="227965" y="62865"/>
                  </a:lnTo>
                  <a:close/>
                  <a:moveTo>
                    <a:pt x="298450" y="400685"/>
                  </a:moveTo>
                  <a:cubicBezTo>
                    <a:pt x="298450" y="403225"/>
                    <a:pt x="295910" y="405765"/>
                    <a:pt x="293370" y="405765"/>
                  </a:cubicBezTo>
                  <a:lnTo>
                    <a:pt x="268605" y="405765"/>
                  </a:lnTo>
                  <a:cubicBezTo>
                    <a:pt x="266065" y="405765"/>
                    <a:pt x="263525" y="403225"/>
                    <a:pt x="263525" y="400685"/>
                  </a:cubicBezTo>
                  <a:lnTo>
                    <a:pt x="263525" y="375920"/>
                  </a:lnTo>
                  <a:cubicBezTo>
                    <a:pt x="263525" y="373380"/>
                    <a:pt x="266065" y="370840"/>
                    <a:pt x="268605" y="370840"/>
                  </a:cubicBezTo>
                  <a:lnTo>
                    <a:pt x="293370" y="370840"/>
                  </a:lnTo>
                  <a:cubicBezTo>
                    <a:pt x="295910" y="370840"/>
                    <a:pt x="298450" y="373380"/>
                    <a:pt x="298450" y="375920"/>
                  </a:cubicBezTo>
                  <a:lnTo>
                    <a:pt x="298450" y="400685"/>
                  </a:lnTo>
                  <a:close/>
                  <a:moveTo>
                    <a:pt x="368935" y="400685"/>
                  </a:moveTo>
                  <a:cubicBezTo>
                    <a:pt x="368935" y="403225"/>
                    <a:pt x="366395" y="405765"/>
                    <a:pt x="363855" y="405765"/>
                  </a:cubicBezTo>
                  <a:lnTo>
                    <a:pt x="339090" y="405765"/>
                  </a:lnTo>
                  <a:cubicBezTo>
                    <a:pt x="336550" y="405765"/>
                    <a:pt x="334010" y="403225"/>
                    <a:pt x="334010" y="400685"/>
                  </a:cubicBezTo>
                  <a:lnTo>
                    <a:pt x="334010" y="375920"/>
                  </a:lnTo>
                  <a:cubicBezTo>
                    <a:pt x="334010" y="373380"/>
                    <a:pt x="336550" y="370840"/>
                    <a:pt x="339090" y="370840"/>
                  </a:cubicBezTo>
                  <a:lnTo>
                    <a:pt x="363855" y="370840"/>
                  </a:lnTo>
                  <a:cubicBezTo>
                    <a:pt x="366395" y="370840"/>
                    <a:pt x="368935" y="373380"/>
                    <a:pt x="368935" y="375920"/>
                  </a:cubicBezTo>
                  <a:lnTo>
                    <a:pt x="368935" y="400685"/>
                  </a:lnTo>
                  <a:close/>
                  <a:moveTo>
                    <a:pt x="438785" y="400685"/>
                  </a:moveTo>
                  <a:cubicBezTo>
                    <a:pt x="438785" y="403225"/>
                    <a:pt x="436245" y="405765"/>
                    <a:pt x="433705" y="405765"/>
                  </a:cubicBezTo>
                  <a:lnTo>
                    <a:pt x="408940" y="405765"/>
                  </a:lnTo>
                  <a:cubicBezTo>
                    <a:pt x="406400" y="405765"/>
                    <a:pt x="403860" y="403225"/>
                    <a:pt x="403860" y="400685"/>
                  </a:cubicBezTo>
                  <a:lnTo>
                    <a:pt x="403860" y="375920"/>
                  </a:lnTo>
                  <a:cubicBezTo>
                    <a:pt x="403860" y="373380"/>
                    <a:pt x="406400" y="370840"/>
                    <a:pt x="408940" y="370840"/>
                  </a:cubicBezTo>
                  <a:lnTo>
                    <a:pt x="433705" y="370840"/>
                  </a:lnTo>
                  <a:cubicBezTo>
                    <a:pt x="436245" y="370840"/>
                    <a:pt x="438785" y="373380"/>
                    <a:pt x="438785" y="375920"/>
                  </a:cubicBezTo>
                  <a:lnTo>
                    <a:pt x="438785" y="400685"/>
                  </a:lnTo>
                  <a:close/>
                  <a:moveTo>
                    <a:pt x="450215" y="231775"/>
                  </a:moveTo>
                  <a:lnTo>
                    <a:pt x="379730" y="272415"/>
                  </a:lnTo>
                  <a:lnTo>
                    <a:pt x="309245" y="313055"/>
                  </a:lnTo>
                  <a:cubicBezTo>
                    <a:pt x="299720" y="318770"/>
                    <a:pt x="288290" y="311785"/>
                    <a:pt x="288290" y="300990"/>
                  </a:cubicBezTo>
                  <a:lnTo>
                    <a:pt x="288290" y="219710"/>
                  </a:lnTo>
                  <a:lnTo>
                    <a:pt x="288290" y="138430"/>
                  </a:lnTo>
                  <a:cubicBezTo>
                    <a:pt x="288290" y="127635"/>
                    <a:pt x="299720" y="120650"/>
                    <a:pt x="309245" y="126365"/>
                  </a:cubicBezTo>
                  <a:lnTo>
                    <a:pt x="379730" y="167005"/>
                  </a:lnTo>
                  <a:lnTo>
                    <a:pt x="450215" y="207645"/>
                  </a:lnTo>
                  <a:cubicBezTo>
                    <a:pt x="459740" y="212725"/>
                    <a:pt x="459740" y="226060"/>
                    <a:pt x="450215" y="231775"/>
                  </a:cubicBezTo>
                  <a:close/>
                  <a:moveTo>
                    <a:pt x="509270" y="400685"/>
                  </a:moveTo>
                  <a:cubicBezTo>
                    <a:pt x="509270" y="403225"/>
                    <a:pt x="506730" y="405765"/>
                    <a:pt x="504190" y="405765"/>
                  </a:cubicBezTo>
                  <a:lnTo>
                    <a:pt x="479425" y="405765"/>
                  </a:lnTo>
                  <a:cubicBezTo>
                    <a:pt x="476885" y="405765"/>
                    <a:pt x="474345" y="403225"/>
                    <a:pt x="474345" y="400685"/>
                  </a:cubicBezTo>
                  <a:lnTo>
                    <a:pt x="474345" y="375920"/>
                  </a:lnTo>
                  <a:cubicBezTo>
                    <a:pt x="474345" y="373380"/>
                    <a:pt x="476885" y="370840"/>
                    <a:pt x="479425" y="370840"/>
                  </a:cubicBezTo>
                  <a:lnTo>
                    <a:pt x="504190" y="370840"/>
                  </a:lnTo>
                  <a:cubicBezTo>
                    <a:pt x="506730" y="370840"/>
                    <a:pt x="509270" y="373380"/>
                    <a:pt x="509270" y="375920"/>
                  </a:cubicBezTo>
                  <a:lnTo>
                    <a:pt x="509270" y="400685"/>
                  </a:lnTo>
                  <a:close/>
                  <a:moveTo>
                    <a:pt x="509270" y="62865"/>
                  </a:moveTo>
                  <a:cubicBezTo>
                    <a:pt x="509270" y="65405"/>
                    <a:pt x="506730" y="67945"/>
                    <a:pt x="504190" y="67945"/>
                  </a:cubicBezTo>
                  <a:lnTo>
                    <a:pt x="479425" y="67945"/>
                  </a:lnTo>
                  <a:cubicBezTo>
                    <a:pt x="476885" y="67945"/>
                    <a:pt x="474345" y="65405"/>
                    <a:pt x="474345" y="62865"/>
                  </a:cubicBezTo>
                  <a:lnTo>
                    <a:pt x="474345" y="38100"/>
                  </a:lnTo>
                  <a:cubicBezTo>
                    <a:pt x="474345" y="35560"/>
                    <a:pt x="476885" y="33020"/>
                    <a:pt x="479425" y="33020"/>
                  </a:cubicBezTo>
                  <a:lnTo>
                    <a:pt x="504190" y="33020"/>
                  </a:lnTo>
                  <a:cubicBezTo>
                    <a:pt x="506730" y="33020"/>
                    <a:pt x="509270" y="35560"/>
                    <a:pt x="509270" y="38100"/>
                  </a:cubicBezTo>
                  <a:lnTo>
                    <a:pt x="509270" y="62865"/>
                  </a:lnTo>
                  <a:close/>
                  <a:moveTo>
                    <a:pt x="579755" y="400685"/>
                  </a:moveTo>
                  <a:cubicBezTo>
                    <a:pt x="579755" y="403225"/>
                    <a:pt x="577215" y="405765"/>
                    <a:pt x="574675" y="405765"/>
                  </a:cubicBezTo>
                  <a:lnTo>
                    <a:pt x="549910" y="405765"/>
                  </a:lnTo>
                  <a:cubicBezTo>
                    <a:pt x="547370" y="405765"/>
                    <a:pt x="544830" y="403225"/>
                    <a:pt x="544830" y="400685"/>
                  </a:cubicBezTo>
                  <a:lnTo>
                    <a:pt x="544830" y="375920"/>
                  </a:lnTo>
                  <a:cubicBezTo>
                    <a:pt x="544830" y="373380"/>
                    <a:pt x="547370" y="370840"/>
                    <a:pt x="549910" y="370840"/>
                  </a:cubicBezTo>
                  <a:lnTo>
                    <a:pt x="574675" y="370840"/>
                  </a:lnTo>
                  <a:cubicBezTo>
                    <a:pt x="577215" y="370840"/>
                    <a:pt x="579755" y="373380"/>
                    <a:pt x="579755" y="375920"/>
                  </a:cubicBezTo>
                  <a:lnTo>
                    <a:pt x="579755" y="400685"/>
                  </a:lnTo>
                  <a:close/>
                  <a:moveTo>
                    <a:pt x="579755" y="62865"/>
                  </a:moveTo>
                  <a:cubicBezTo>
                    <a:pt x="579755" y="65405"/>
                    <a:pt x="577215" y="67945"/>
                    <a:pt x="574675" y="67945"/>
                  </a:cubicBezTo>
                  <a:lnTo>
                    <a:pt x="549910" y="67945"/>
                  </a:lnTo>
                  <a:cubicBezTo>
                    <a:pt x="547370" y="67945"/>
                    <a:pt x="544830" y="65405"/>
                    <a:pt x="544830" y="62865"/>
                  </a:cubicBezTo>
                  <a:lnTo>
                    <a:pt x="544830" y="38100"/>
                  </a:lnTo>
                  <a:cubicBezTo>
                    <a:pt x="544830" y="35560"/>
                    <a:pt x="547370" y="33020"/>
                    <a:pt x="549910" y="33020"/>
                  </a:cubicBezTo>
                  <a:lnTo>
                    <a:pt x="574675" y="33020"/>
                  </a:lnTo>
                  <a:cubicBezTo>
                    <a:pt x="577215" y="33020"/>
                    <a:pt x="579755" y="35560"/>
                    <a:pt x="579755" y="38100"/>
                  </a:cubicBezTo>
                  <a:lnTo>
                    <a:pt x="579755" y="62865"/>
                  </a:lnTo>
                  <a:close/>
                  <a:moveTo>
                    <a:pt x="649605" y="400685"/>
                  </a:moveTo>
                  <a:cubicBezTo>
                    <a:pt x="649605" y="403225"/>
                    <a:pt x="647065" y="405765"/>
                    <a:pt x="644525" y="405765"/>
                  </a:cubicBezTo>
                  <a:lnTo>
                    <a:pt x="619760" y="405765"/>
                  </a:lnTo>
                  <a:cubicBezTo>
                    <a:pt x="617220" y="405765"/>
                    <a:pt x="614680" y="403225"/>
                    <a:pt x="614680" y="400685"/>
                  </a:cubicBezTo>
                  <a:lnTo>
                    <a:pt x="614680" y="375920"/>
                  </a:lnTo>
                  <a:cubicBezTo>
                    <a:pt x="614680" y="373380"/>
                    <a:pt x="617220" y="370840"/>
                    <a:pt x="619760" y="370840"/>
                  </a:cubicBezTo>
                  <a:lnTo>
                    <a:pt x="644525" y="370840"/>
                  </a:lnTo>
                  <a:cubicBezTo>
                    <a:pt x="647065" y="370840"/>
                    <a:pt x="649605" y="373380"/>
                    <a:pt x="649605" y="375920"/>
                  </a:cubicBezTo>
                  <a:lnTo>
                    <a:pt x="649605" y="400685"/>
                  </a:lnTo>
                  <a:close/>
                  <a:moveTo>
                    <a:pt x="649605" y="62865"/>
                  </a:moveTo>
                  <a:cubicBezTo>
                    <a:pt x="649605" y="65405"/>
                    <a:pt x="647065" y="67945"/>
                    <a:pt x="644525" y="67945"/>
                  </a:cubicBezTo>
                  <a:lnTo>
                    <a:pt x="619760" y="67945"/>
                  </a:lnTo>
                  <a:cubicBezTo>
                    <a:pt x="617220" y="67945"/>
                    <a:pt x="614680" y="65405"/>
                    <a:pt x="614680" y="62865"/>
                  </a:cubicBezTo>
                  <a:lnTo>
                    <a:pt x="614680" y="38100"/>
                  </a:lnTo>
                  <a:cubicBezTo>
                    <a:pt x="614680" y="35560"/>
                    <a:pt x="617220" y="33020"/>
                    <a:pt x="619760" y="33020"/>
                  </a:cubicBezTo>
                  <a:lnTo>
                    <a:pt x="644525" y="33020"/>
                  </a:lnTo>
                  <a:cubicBezTo>
                    <a:pt x="647065" y="33020"/>
                    <a:pt x="649605" y="35560"/>
                    <a:pt x="649605" y="38100"/>
                  </a:cubicBezTo>
                  <a:lnTo>
                    <a:pt x="649605" y="62865"/>
                  </a:lnTo>
                  <a:close/>
                </a:path>
              </a:pathLst>
            </a:custGeom>
            <a:grp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594DB9-F360-C391-9379-C03233D47F2C}"/>
                </a:ext>
              </a:extLst>
            </p:cNvPr>
            <p:cNvSpPr/>
            <p:nvPr/>
          </p:nvSpPr>
          <p:spPr>
            <a:xfrm>
              <a:off x="7913892" y="3500804"/>
              <a:ext cx="472552" cy="537168"/>
            </a:xfrm>
            <a:custGeom>
              <a:avLst/>
              <a:gdLst>
                <a:gd name="connsiteX0" fmla="*/ 430008 w 472552"/>
                <a:gd name="connsiteY0" fmla="*/ 586 h 537168"/>
                <a:gd name="connsiteX1" fmla="*/ 160767 w 472552"/>
                <a:gd name="connsiteY1" fmla="*/ 51386 h 537168"/>
                <a:gd name="connsiteX2" fmla="*/ 132827 w 472552"/>
                <a:gd name="connsiteY2" fmla="*/ 83136 h 537168"/>
                <a:gd name="connsiteX3" fmla="*/ 132827 w 472552"/>
                <a:gd name="connsiteY3" fmla="*/ 179655 h 537168"/>
                <a:gd name="connsiteX4" fmla="*/ 132827 w 472552"/>
                <a:gd name="connsiteY4" fmla="*/ 387300 h 537168"/>
                <a:gd name="connsiteX5" fmla="*/ 83933 w 472552"/>
                <a:gd name="connsiteY5" fmla="*/ 375236 h 537168"/>
                <a:gd name="connsiteX6" fmla="*/ 113 w 472552"/>
                <a:gd name="connsiteY6" fmla="*/ 452071 h 537168"/>
                <a:gd name="connsiteX7" fmla="*/ 88377 w 472552"/>
                <a:gd name="connsiteY7" fmla="*/ 537161 h 537168"/>
                <a:gd name="connsiteX8" fmla="*/ 174738 w 472552"/>
                <a:gd name="connsiteY8" fmla="*/ 455246 h 537168"/>
                <a:gd name="connsiteX9" fmla="*/ 174738 w 472552"/>
                <a:gd name="connsiteY9" fmla="*/ 171400 h 537168"/>
                <a:gd name="connsiteX10" fmla="*/ 430008 w 472552"/>
                <a:gd name="connsiteY10" fmla="*/ 121870 h 537168"/>
                <a:gd name="connsiteX11" fmla="*/ 430008 w 472552"/>
                <a:gd name="connsiteY11" fmla="*/ 327611 h 537168"/>
                <a:gd name="connsiteX12" fmla="*/ 381113 w 472552"/>
                <a:gd name="connsiteY12" fmla="*/ 315546 h 537168"/>
                <a:gd name="connsiteX13" fmla="*/ 297292 w 472552"/>
                <a:gd name="connsiteY13" fmla="*/ 391746 h 537168"/>
                <a:gd name="connsiteX14" fmla="*/ 384923 w 472552"/>
                <a:gd name="connsiteY14" fmla="*/ 476836 h 537168"/>
                <a:gd name="connsiteX15" fmla="*/ 472552 w 472552"/>
                <a:gd name="connsiteY15" fmla="*/ 396191 h 537168"/>
                <a:gd name="connsiteX16" fmla="*/ 472552 w 472552"/>
                <a:gd name="connsiteY16" fmla="*/ 392380 h 537168"/>
                <a:gd name="connsiteX17" fmla="*/ 472552 w 472552"/>
                <a:gd name="connsiteY17" fmla="*/ 392380 h 537168"/>
                <a:gd name="connsiteX18" fmla="*/ 472552 w 472552"/>
                <a:gd name="connsiteY18" fmla="*/ 114250 h 537168"/>
                <a:gd name="connsiteX19" fmla="*/ 472552 w 472552"/>
                <a:gd name="connsiteY19" fmla="*/ 32970 h 537168"/>
                <a:gd name="connsiteX20" fmla="*/ 430008 w 472552"/>
                <a:gd name="connsiteY20" fmla="*/ 586 h 5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2552" h="537168">
                  <a:moveTo>
                    <a:pt x="430008" y="586"/>
                  </a:moveTo>
                  <a:lnTo>
                    <a:pt x="160767" y="51386"/>
                  </a:lnTo>
                  <a:cubicBezTo>
                    <a:pt x="144258" y="54561"/>
                    <a:pt x="132827" y="67895"/>
                    <a:pt x="132827" y="83136"/>
                  </a:cubicBezTo>
                  <a:lnTo>
                    <a:pt x="132827" y="179655"/>
                  </a:lnTo>
                  <a:lnTo>
                    <a:pt x="132827" y="387300"/>
                  </a:lnTo>
                  <a:cubicBezTo>
                    <a:pt x="118858" y="379046"/>
                    <a:pt x="101713" y="374600"/>
                    <a:pt x="83933" y="375236"/>
                  </a:cubicBezTo>
                  <a:cubicBezTo>
                    <a:pt x="38848" y="376505"/>
                    <a:pt x="2017" y="410161"/>
                    <a:pt x="113" y="452071"/>
                  </a:cubicBezTo>
                  <a:cubicBezTo>
                    <a:pt x="-2427" y="499061"/>
                    <a:pt x="38213" y="537796"/>
                    <a:pt x="88377" y="537161"/>
                  </a:cubicBezTo>
                  <a:cubicBezTo>
                    <a:pt x="136638" y="536525"/>
                    <a:pt x="174738" y="499696"/>
                    <a:pt x="174738" y="455246"/>
                  </a:cubicBezTo>
                  <a:lnTo>
                    <a:pt x="174738" y="171400"/>
                  </a:lnTo>
                  <a:lnTo>
                    <a:pt x="430008" y="121870"/>
                  </a:lnTo>
                  <a:lnTo>
                    <a:pt x="430008" y="327611"/>
                  </a:lnTo>
                  <a:cubicBezTo>
                    <a:pt x="416038" y="319355"/>
                    <a:pt x="398892" y="314911"/>
                    <a:pt x="381113" y="315546"/>
                  </a:cubicBezTo>
                  <a:cubicBezTo>
                    <a:pt x="336027" y="316816"/>
                    <a:pt x="299198" y="350471"/>
                    <a:pt x="297292" y="391746"/>
                  </a:cubicBezTo>
                  <a:cubicBezTo>
                    <a:pt x="294752" y="438100"/>
                    <a:pt x="334758" y="476836"/>
                    <a:pt x="384923" y="476836"/>
                  </a:cubicBezTo>
                  <a:cubicBezTo>
                    <a:pt x="433183" y="476836"/>
                    <a:pt x="472552" y="440641"/>
                    <a:pt x="472552" y="396191"/>
                  </a:cubicBezTo>
                  <a:cubicBezTo>
                    <a:pt x="472552" y="394921"/>
                    <a:pt x="472552" y="393650"/>
                    <a:pt x="472552" y="392380"/>
                  </a:cubicBezTo>
                  <a:lnTo>
                    <a:pt x="472552" y="392380"/>
                  </a:lnTo>
                  <a:lnTo>
                    <a:pt x="472552" y="114250"/>
                  </a:lnTo>
                  <a:lnTo>
                    <a:pt x="472552" y="32970"/>
                  </a:lnTo>
                  <a:cubicBezTo>
                    <a:pt x="471917" y="12016"/>
                    <a:pt x="451598" y="-3225"/>
                    <a:pt x="430008" y="586"/>
                  </a:cubicBezTo>
                  <a:close/>
                </a:path>
              </a:pathLst>
            </a:custGeom>
            <a:grpFill/>
            <a:ln w="6350" cap="flat">
              <a:noFill/>
              <a:prstDash val="solid"/>
              <a:miter/>
            </a:ln>
          </p:spPr>
          <p:txBody>
            <a:bodyPr rtlCol="0" anchor="ctr"/>
            <a:lstStyle/>
            <a:p>
              <a:endParaRPr lang="en-US"/>
            </a:p>
          </p:txBody>
        </p:sp>
        <p:grpSp>
          <p:nvGrpSpPr>
            <p:cNvPr id="23" name="Graphic 6">
              <a:extLst>
                <a:ext uri="{FF2B5EF4-FFF2-40B4-BE49-F238E27FC236}">
                  <a16:creationId xmlns:a16="http://schemas.microsoft.com/office/drawing/2014/main" id="{133EA125-07CF-A6B5-6335-28877F6B621F}"/>
                </a:ext>
              </a:extLst>
            </p:cNvPr>
            <p:cNvGrpSpPr/>
            <p:nvPr/>
          </p:nvGrpSpPr>
          <p:grpSpPr>
            <a:xfrm>
              <a:off x="5231765" y="4222750"/>
              <a:ext cx="444500" cy="567054"/>
              <a:chOff x="5231765" y="4222750"/>
              <a:chExt cx="444500" cy="567054"/>
            </a:xfrm>
            <a:grpFill/>
          </p:grpSpPr>
          <p:sp>
            <p:nvSpPr>
              <p:cNvPr id="24" name="Freeform 23">
                <a:extLst>
                  <a:ext uri="{FF2B5EF4-FFF2-40B4-BE49-F238E27FC236}">
                    <a16:creationId xmlns:a16="http://schemas.microsoft.com/office/drawing/2014/main" id="{33F0B4A5-3105-E93E-D2EF-D9A2F020D588}"/>
                  </a:ext>
                </a:extLst>
              </p:cNvPr>
              <p:cNvSpPr/>
              <p:nvPr/>
            </p:nvSpPr>
            <p:spPr>
              <a:xfrm>
                <a:off x="5476875" y="4239259"/>
                <a:ext cx="184150" cy="184150"/>
              </a:xfrm>
              <a:custGeom>
                <a:avLst/>
                <a:gdLst>
                  <a:gd name="connsiteX0" fmla="*/ 60960 w 184150"/>
                  <a:gd name="connsiteY0" fmla="*/ 184150 h 184150"/>
                  <a:gd name="connsiteX1" fmla="*/ 184150 w 184150"/>
                  <a:gd name="connsiteY1" fmla="*/ 184150 h 184150"/>
                  <a:gd name="connsiteX2" fmla="*/ 0 w 184150"/>
                  <a:gd name="connsiteY2" fmla="*/ 0 h 184150"/>
                  <a:gd name="connsiteX3" fmla="*/ 0 w 184150"/>
                  <a:gd name="connsiteY3" fmla="*/ 123190 h 184150"/>
                  <a:gd name="connsiteX4" fmla="*/ 60960 w 184150"/>
                  <a:gd name="connsiteY4" fmla="*/ 18415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84150">
                    <a:moveTo>
                      <a:pt x="60960" y="184150"/>
                    </a:moveTo>
                    <a:lnTo>
                      <a:pt x="184150" y="184150"/>
                    </a:lnTo>
                    <a:lnTo>
                      <a:pt x="0" y="0"/>
                    </a:lnTo>
                    <a:lnTo>
                      <a:pt x="0" y="123190"/>
                    </a:lnTo>
                    <a:cubicBezTo>
                      <a:pt x="0" y="156845"/>
                      <a:pt x="27305" y="184150"/>
                      <a:pt x="60960" y="184150"/>
                    </a:cubicBezTo>
                    <a:close/>
                  </a:path>
                </a:pathLst>
              </a:custGeom>
              <a:grp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9F58693-95E6-A0DE-4FAC-19C7D43B590C}"/>
                  </a:ext>
                </a:extLst>
              </p:cNvPr>
              <p:cNvSpPr/>
              <p:nvPr/>
            </p:nvSpPr>
            <p:spPr>
              <a:xfrm>
                <a:off x="5231765" y="4222750"/>
                <a:ext cx="444500" cy="567054"/>
              </a:xfrm>
              <a:custGeom>
                <a:avLst/>
                <a:gdLst>
                  <a:gd name="connsiteX0" fmla="*/ 299720 w 444500"/>
                  <a:gd name="connsiteY0" fmla="*/ 228600 h 567054"/>
                  <a:gd name="connsiteX1" fmla="*/ 216535 w 444500"/>
                  <a:gd name="connsiteY1" fmla="*/ 145415 h 567054"/>
                  <a:gd name="connsiteX2" fmla="*/ 216535 w 444500"/>
                  <a:gd name="connsiteY2" fmla="*/ 0 h 567054"/>
                  <a:gd name="connsiteX3" fmla="*/ 71755 w 444500"/>
                  <a:gd name="connsiteY3" fmla="*/ 0 h 567054"/>
                  <a:gd name="connsiteX4" fmla="*/ 0 w 444500"/>
                  <a:gd name="connsiteY4" fmla="*/ 71755 h 567054"/>
                  <a:gd name="connsiteX5" fmla="*/ 0 w 444500"/>
                  <a:gd name="connsiteY5" fmla="*/ 495300 h 567054"/>
                  <a:gd name="connsiteX6" fmla="*/ 71755 w 444500"/>
                  <a:gd name="connsiteY6" fmla="*/ 567055 h 567054"/>
                  <a:gd name="connsiteX7" fmla="*/ 372745 w 444500"/>
                  <a:gd name="connsiteY7" fmla="*/ 567055 h 567054"/>
                  <a:gd name="connsiteX8" fmla="*/ 444500 w 444500"/>
                  <a:gd name="connsiteY8" fmla="*/ 495300 h 567054"/>
                  <a:gd name="connsiteX9" fmla="*/ 444500 w 444500"/>
                  <a:gd name="connsiteY9" fmla="*/ 228600 h 567054"/>
                  <a:gd name="connsiteX10" fmla="*/ 299720 w 444500"/>
                  <a:gd name="connsiteY10" fmla="*/ 228600 h 5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500" h="567054">
                    <a:moveTo>
                      <a:pt x="299720" y="228600"/>
                    </a:moveTo>
                    <a:cubicBezTo>
                      <a:pt x="254000" y="228600"/>
                      <a:pt x="216535" y="191135"/>
                      <a:pt x="216535" y="145415"/>
                    </a:cubicBezTo>
                    <a:lnTo>
                      <a:pt x="216535" y="0"/>
                    </a:lnTo>
                    <a:lnTo>
                      <a:pt x="71755" y="0"/>
                    </a:lnTo>
                    <a:cubicBezTo>
                      <a:pt x="31750" y="0"/>
                      <a:pt x="0" y="32385"/>
                      <a:pt x="0" y="71755"/>
                    </a:cubicBezTo>
                    <a:lnTo>
                      <a:pt x="0" y="495300"/>
                    </a:lnTo>
                    <a:cubicBezTo>
                      <a:pt x="0" y="535305"/>
                      <a:pt x="32385" y="567055"/>
                      <a:pt x="71755" y="567055"/>
                    </a:cubicBezTo>
                    <a:lnTo>
                      <a:pt x="372745" y="567055"/>
                    </a:lnTo>
                    <a:cubicBezTo>
                      <a:pt x="412750" y="567055"/>
                      <a:pt x="444500" y="534670"/>
                      <a:pt x="444500" y="495300"/>
                    </a:cubicBezTo>
                    <a:lnTo>
                      <a:pt x="444500" y="228600"/>
                    </a:lnTo>
                    <a:lnTo>
                      <a:pt x="299720" y="228600"/>
                    </a:lnTo>
                    <a:close/>
                  </a:path>
                </a:pathLst>
              </a:custGeom>
              <a:grpFill/>
              <a:ln w="6350" cap="flat">
                <a:noFill/>
                <a:prstDash val="solid"/>
                <a:miter/>
              </a:ln>
            </p:spPr>
            <p:txBody>
              <a:bodyPr rtlCol="0" anchor="ctr"/>
              <a:lstStyle/>
              <a:p>
                <a:endParaRPr lang="en-US"/>
              </a:p>
            </p:txBody>
          </p:sp>
        </p:grpSp>
        <p:grpSp>
          <p:nvGrpSpPr>
            <p:cNvPr id="26" name="Graphic 6">
              <a:extLst>
                <a:ext uri="{FF2B5EF4-FFF2-40B4-BE49-F238E27FC236}">
                  <a16:creationId xmlns:a16="http://schemas.microsoft.com/office/drawing/2014/main" id="{D5BFE092-051A-F119-FCC7-062C686BC354}"/>
                </a:ext>
              </a:extLst>
            </p:cNvPr>
            <p:cNvGrpSpPr/>
            <p:nvPr/>
          </p:nvGrpSpPr>
          <p:grpSpPr>
            <a:xfrm>
              <a:off x="4892675" y="2764789"/>
              <a:ext cx="644515" cy="452120"/>
              <a:chOff x="4892675" y="2764789"/>
              <a:chExt cx="644515" cy="452120"/>
            </a:xfrm>
            <a:grpFill/>
          </p:grpSpPr>
          <p:sp>
            <p:nvSpPr>
              <p:cNvPr id="27" name="Freeform 26">
                <a:extLst>
                  <a:ext uri="{FF2B5EF4-FFF2-40B4-BE49-F238E27FC236}">
                    <a16:creationId xmlns:a16="http://schemas.microsoft.com/office/drawing/2014/main" id="{70CD134D-08D9-0412-DD24-DECA705322AE}"/>
                  </a:ext>
                </a:extLst>
              </p:cNvPr>
              <p:cNvSpPr/>
              <p:nvPr/>
            </p:nvSpPr>
            <p:spPr>
              <a:xfrm>
                <a:off x="4892675" y="2764789"/>
                <a:ext cx="596265" cy="396875"/>
              </a:xfrm>
              <a:custGeom>
                <a:avLst/>
                <a:gdLst>
                  <a:gd name="connsiteX0" fmla="*/ 90805 w 596265"/>
                  <a:gd name="connsiteY0" fmla="*/ 153670 h 396875"/>
                  <a:gd name="connsiteX1" fmla="*/ 596265 w 596265"/>
                  <a:gd name="connsiteY1" fmla="*/ 153670 h 396875"/>
                  <a:gd name="connsiteX2" fmla="*/ 596265 w 596265"/>
                  <a:gd name="connsiteY2" fmla="*/ 108585 h 396875"/>
                  <a:gd name="connsiteX3" fmla="*/ 556895 w 596265"/>
                  <a:gd name="connsiteY3" fmla="*/ 69215 h 396875"/>
                  <a:gd name="connsiteX4" fmla="*/ 274320 w 596265"/>
                  <a:gd name="connsiteY4" fmla="*/ 69215 h 396875"/>
                  <a:gd name="connsiteX5" fmla="*/ 240665 w 596265"/>
                  <a:gd name="connsiteY5" fmla="*/ 49530 h 396875"/>
                  <a:gd name="connsiteX6" fmla="*/ 222885 w 596265"/>
                  <a:gd name="connsiteY6" fmla="*/ 19685 h 396875"/>
                  <a:gd name="connsiteX7" fmla="*/ 189230 w 596265"/>
                  <a:gd name="connsiteY7" fmla="*/ 0 h 396875"/>
                  <a:gd name="connsiteX8" fmla="*/ 39370 w 596265"/>
                  <a:gd name="connsiteY8" fmla="*/ 0 h 396875"/>
                  <a:gd name="connsiteX9" fmla="*/ 0 w 596265"/>
                  <a:gd name="connsiteY9" fmla="*/ 39370 h 396875"/>
                  <a:gd name="connsiteX10" fmla="*/ 0 w 596265"/>
                  <a:gd name="connsiteY10" fmla="*/ 69215 h 396875"/>
                  <a:gd name="connsiteX11" fmla="*/ 0 w 596265"/>
                  <a:gd name="connsiteY11" fmla="*/ 396875 h 396875"/>
                  <a:gd name="connsiteX12" fmla="*/ 44450 w 596265"/>
                  <a:gd name="connsiteY12" fmla="*/ 190500 h 396875"/>
                  <a:gd name="connsiteX13" fmla="*/ 90805 w 596265"/>
                  <a:gd name="connsiteY13" fmla="*/ 15367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265" h="396875">
                    <a:moveTo>
                      <a:pt x="90805" y="153670"/>
                    </a:moveTo>
                    <a:lnTo>
                      <a:pt x="596265" y="153670"/>
                    </a:lnTo>
                    <a:lnTo>
                      <a:pt x="596265" y="108585"/>
                    </a:lnTo>
                    <a:cubicBezTo>
                      <a:pt x="596265" y="86995"/>
                      <a:pt x="578485" y="69215"/>
                      <a:pt x="556895" y="69215"/>
                    </a:cubicBezTo>
                    <a:lnTo>
                      <a:pt x="274320" y="69215"/>
                    </a:lnTo>
                    <a:cubicBezTo>
                      <a:pt x="260350" y="69215"/>
                      <a:pt x="247650" y="61595"/>
                      <a:pt x="240665" y="49530"/>
                    </a:cubicBezTo>
                    <a:lnTo>
                      <a:pt x="222885" y="19685"/>
                    </a:lnTo>
                    <a:cubicBezTo>
                      <a:pt x="215900" y="7620"/>
                      <a:pt x="203200" y="0"/>
                      <a:pt x="189230" y="0"/>
                    </a:cubicBezTo>
                    <a:lnTo>
                      <a:pt x="39370" y="0"/>
                    </a:lnTo>
                    <a:cubicBezTo>
                      <a:pt x="17780" y="0"/>
                      <a:pt x="0" y="17780"/>
                      <a:pt x="0" y="39370"/>
                    </a:cubicBezTo>
                    <a:lnTo>
                      <a:pt x="0" y="69215"/>
                    </a:lnTo>
                    <a:lnTo>
                      <a:pt x="0" y="396875"/>
                    </a:lnTo>
                    <a:lnTo>
                      <a:pt x="44450" y="190500"/>
                    </a:lnTo>
                    <a:cubicBezTo>
                      <a:pt x="49530" y="169545"/>
                      <a:pt x="68580" y="153670"/>
                      <a:pt x="90805" y="153670"/>
                    </a:cubicBezTo>
                    <a:close/>
                  </a:path>
                </a:pathLst>
              </a:custGeom>
              <a:grpFill/>
              <a:ln w="63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587E3A1-E467-B457-01D8-462921EFE4FB}"/>
                  </a:ext>
                </a:extLst>
              </p:cNvPr>
              <p:cNvSpPr/>
              <p:nvPr/>
            </p:nvSpPr>
            <p:spPr>
              <a:xfrm>
                <a:off x="4912925" y="2941320"/>
                <a:ext cx="624265" cy="275589"/>
              </a:xfrm>
              <a:custGeom>
                <a:avLst/>
                <a:gdLst>
                  <a:gd name="connsiteX0" fmla="*/ 617290 w 624265"/>
                  <a:gd name="connsiteY0" fmla="*/ 11430 h 275589"/>
                  <a:gd name="connsiteX1" fmla="*/ 593160 w 624265"/>
                  <a:gd name="connsiteY1" fmla="*/ 0 h 275589"/>
                  <a:gd name="connsiteX2" fmla="*/ 76905 w 624265"/>
                  <a:gd name="connsiteY2" fmla="*/ 0 h 275589"/>
                  <a:gd name="connsiteX3" fmla="*/ 46425 w 624265"/>
                  <a:gd name="connsiteY3" fmla="*/ 24765 h 275589"/>
                  <a:gd name="connsiteX4" fmla="*/ 705 w 624265"/>
                  <a:gd name="connsiteY4" fmla="*/ 238125 h 275589"/>
                  <a:gd name="connsiteX5" fmla="*/ 7055 w 624265"/>
                  <a:gd name="connsiteY5" fmla="*/ 264160 h 275589"/>
                  <a:gd name="connsiteX6" fmla="*/ 31185 w 624265"/>
                  <a:gd name="connsiteY6" fmla="*/ 275590 h 275589"/>
                  <a:gd name="connsiteX7" fmla="*/ 547440 w 624265"/>
                  <a:gd name="connsiteY7" fmla="*/ 275590 h 275589"/>
                  <a:gd name="connsiteX8" fmla="*/ 577920 w 624265"/>
                  <a:gd name="connsiteY8" fmla="*/ 250825 h 275589"/>
                  <a:gd name="connsiteX9" fmla="*/ 623640 w 624265"/>
                  <a:gd name="connsiteY9" fmla="*/ 37465 h 275589"/>
                  <a:gd name="connsiteX10" fmla="*/ 617290 w 624265"/>
                  <a:gd name="connsiteY10" fmla="*/ 11430 h 2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265" h="275589">
                    <a:moveTo>
                      <a:pt x="617290" y="11430"/>
                    </a:moveTo>
                    <a:cubicBezTo>
                      <a:pt x="611575" y="3810"/>
                      <a:pt x="602685" y="0"/>
                      <a:pt x="593160" y="0"/>
                    </a:cubicBezTo>
                    <a:lnTo>
                      <a:pt x="76905" y="0"/>
                    </a:lnTo>
                    <a:cubicBezTo>
                      <a:pt x="62300" y="0"/>
                      <a:pt x="49600" y="10160"/>
                      <a:pt x="46425" y="24765"/>
                    </a:cubicBezTo>
                    <a:lnTo>
                      <a:pt x="705" y="238125"/>
                    </a:lnTo>
                    <a:cubicBezTo>
                      <a:pt x="-1200" y="247650"/>
                      <a:pt x="705" y="257175"/>
                      <a:pt x="7055" y="264160"/>
                    </a:cubicBezTo>
                    <a:cubicBezTo>
                      <a:pt x="12770" y="271780"/>
                      <a:pt x="21660" y="275590"/>
                      <a:pt x="31185" y="275590"/>
                    </a:cubicBezTo>
                    <a:lnTo>
                      <a:pt x="547440" y="275590"/>
                    </a:lnTo>
                    <a:cubicBezTo>
                      <a:pt x="562045" y="275590"/>
                      <a:pt x="574745" y="265430"/>
                      <a:pt x="577920" y="250825"/>
                    </a:cubicBezTo>
                    <a:lnTo>
                      <a:pt x="623640" y="37465"/>
                    </a:lnTo>
                    <a:cubicBezTo>
                      <a:pt x="625545" y="27940"/>
                      <a:pt x="623005" y="18415"/>
                      <a:pt x="617290" y="11430"/>
                    </a:cubicBezTo>
                    <a:close/>
                  </a:path>
                </a:pathLst>
              </a:custGeom>
              <a:grpFill/>
              <a:ln w="6350" cap="flat">
                <a:noFill/>
                <a:prstDash val="solid"/>
                <a:miter/>
              </a:ln>
            </p:spPr>
            <p:txBody>
              <a:bodyPr rtlCol="0" anchor="ctr"/>
              <a:lstStyle/>
              <a:p>
                <a:endParaRPr lang="en-US"/>
              </a:p>
            </p:txBody>
          </p:sp>
        </p:grpSp>
      </p:grpSp>
      <p:sp>
        <p:nvSpPr>
          <p:cNvPr id="29" name="Rectangle 28">
            <a:extLst>
              <a:ext uri="{FF2B5EF4-FFF2-40B4-BE49-F238E27FC236}">
                <a16:creationId xmlns:a16="http://schemas.microsoft.com/office/drawing/2014/main" id="{478DC33B-8AF3-1054-7274-93D556A814C6}"/>
              </a:ext>
            </a:extLst>
          </p:cNvPr>
          <p:cNvSpPr/>
          <p:nvPr/>
        </p:nvSpPr>
        <p:spPr>
          <a:xfrm>
            <a:off x="3683597" y="669413"/>
            <a:ext cx="3163986" cy="31558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EEF439B-436C-0B0E-7E57-0364A7EC0D11}"/>
              </a:ext>
            </a:extLst>
          </p:cNvPr>
          <p:cNvSpPr txBox="1"/>
          <p:nvPr/>
        </p:nvSpPr>
        <p:spPr>
          <a:xfrm>
            <a:off x="4331936" y="639563"/>
            <a:ext cx="3528127" cy="923330"/>
          </a:xfrm>
          <a:prstGeom prst="rect">
            <a:avLst/>
          </a:prstGeom>
          <a:noFill/>
        </p:spPr>
        <p:txBody>
          <a:bodyPr wrap="square" rtlCol="0">
            <a:spAutoFit/>
          </a:bodyPr>
          <a:lstStyle/>
          <a:p>
            <a:r>
              <a:rPr lang="en-US" dirty="0">
                <a:solidFill>
                  <a:schemeClr val="bg1"/>
                </a:solidFill>
                <a:latin typeface="Montserrat" pitchFamily="2" charset="77"/>
              </a:rPr>
              <a:t>EDUCATION FOR </a:t>
            </a:r>
          </a:p>
          <a:p>
            <a:r>
              <a:rPr lang="en-US" sz="3600" b="1" i="1" dirty="0">
                <a:solidFill>
                  <a:schemeClr val="accent5"/>
                </a:solidFill>
                <a:latin typeface="Montserrat Black" pitchFamily="2" charset="77"/>
              </a:rPr>
              <a:t>THE FUTURE</a:t>
            </a:r>
          </a:p>
        </p:txBody>
      </p:sp>
      <p:sp>
        <p:nvSpPr>
          <p:cNvPr id="31" name="Text Placeholder 9">
            <a:extLst>
              <a:ext uri="{FF2B5EF4-FFF2-40B4-BE49-F238E27FC236}">
                <a16:creationId xmlns:a16="http://schemas.microsoft.com/office/drawing/2014/main" id="{073A0570-CCC5-32A1-1493-CD8FFBEC2005}"/>
              </a:ext>
            </a:extLst>
          </p:cNvPr>
          <p:cNvSpPr txBox="1">
            <a:spLocks/>
          </p:cNvSpPr>
          <p:nvPr/>
        </p:nvSpPr>
        <p:spPr>
          <a:xfrm>
            <a:off x="8134019" y="2289357"/>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2" name="Text Placeholder 12">
            <a:extLst>
              <a:ext uri="{FF2B5EF4-FFF2-40B4-BE49-F238E27FC236}">
                <a16:creationId xmlns:a16="http://schemas.microsoft.com/office/drawing/2014/main" id="{B52801F4-6BBD-6C7D-DC74-09158A5FB005}"/>
              </a:ext>
            </a:extLst>
          </p:cNvPr>
          <p:cNvSpPr txBox="1">
            <a:spLocks/>
          </p:cNvSpPr>
          <p:nvPr/>
        </p:nvSpPr>
        <p:spPr>
          <a:xfrm>
            <a:off x="8135398" y="1937850"/>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33" name="Text Placeholder 9">
            <a:extLst>
              <a:ext uri="{FF2B5EF4-FFF2-40B4-BE49-F238E27FC236}">
                <a16:creationId xmlns:a16="http://schemas.microsoft.com/office/drawing/2014/main" id="{4C970828-C66E-C238-3540-118110D90ACB}"/>
              </a:ext>
            </a:extLst>
          </p:cNvPr>
          <p:cNvSpPr txBox="1">
            <a:spLocks/>
          </p:cNvSpPr>
          <p:nvPr/>
        </p:nvSpPr>
        <p:spPr>
          <a:xfrm>
            <a:off x="9038985" y="4187261"/>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4" name="Text Placeholder 12">
            <a:extLst>
              <a:ext uri="{FF2B5EF4-FFF2-40B4-BE49-F238E27FC236}">
                <a16:creationId xmlns:a16="http://schemas.microsoft.com/office/drawing/2014/main" id="{CE89711D-AFEC-23FC-B0CD-DF9809DED070}"/>
              </a:ext>
            </a:extLst>
          </p:cNvPr>
          <p:cNvSpPr txBox="1">
            <a:spLocks/>
          </p:cNvSpPr>
          <p:nvPr/>
        </p:nvSpPr>
        <p:spPr>
          <a:xfrm>
            <a:off x="9040364" y="3835754"/>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35" name="Text Placeholder 9">
            <a:extLst>
              <a:ext uri="{FF2B5EF4-FFF2-40B4-BE49-F238E27FC236}">
                <a16:creationId xmlns:a16="http://schemas.microsoft.com/office/drawing/2014/main" id="{21843D71-A551-1C2C-807B-B8FF670DE384}"/>
              </a:ext>
            </a:extLst>
          </p:cNvPr>
          <p:cNvSpPr txBox="1">
            <a:spLocks/>
          </p:cNvSpPr>
          <p:nvPr/>
        </p:nvSpPr>
        <p:spPr>
          <a:xfrm>
            <a:off x="6435027" y="5741754"/>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6" name="Text Placeholder 12">
            <a:extLst>
              <a:ext uri="{FF2B5EF4-FFF2-40B4-BE49-F238E27FC236}">
                <a16:creationId xmlns:a16="http://schemas.microsoft.com/office/drawing/2014/main" id="{1A751FB2-564A-20FF-83A6-F3849C2DFCB7}"/>
              </a:ext>
            </a:extLst>
          </p:cNvPr>
          <p:cNvSpPr txBox="1">
            <a:spLocks/>
          </p:cNvSpPr>
          <p:nvPr/>
        </p:nvSpPr>
        <p:spPr>
          <a:xfrm>
            <a:off x="6436406" y="5390247"/>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ExtraBold" pitchFamily="2" charset="77"/>
              </a:rPr>
              <a:t>TITLE 1</a:t>
            </a:r>
          </a:p>
        </p:txBody>
      </p:sp>
      <p:sp>
        <p:nvSpPr>
          <p:cNvPr id="37" name="Text Placeholder 9">
            <a:extLst>
              <a:ext uri="{FF2B5EF4-FFF2-40B4-BE49-F238E27FC236}">
                <a16:creationId xmlns:a16="http://schemas.microsoft.com/office/drawing/2014/main" id="{2BD67A90-A09C-45F1-3A0B-7A1E6BB5EB66}"/>
              </a:ext>
            </a:extLst>
          </p:cNvPr>
          <p:cNvSpPr txBox="1">
            <a:spLocks/>
          </p:cNvSpPr>
          <p:nvPr/>
        </p:nvSpPr>
        <p:spPr>
          <a:xfrm>
            <a:off x="1416234" y="2118202"/>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8" name="Text Placeholder 12">
            <a:extLst>
              <a:ext uri="{FF2B5EF4-FFF2-40B4-BE49-F238E27FC236}">
                <a16:creationId xmlns:a16="http://schemas.microsoft.com/office/drawing/2014/main" id="{8BFF0FF5-217E-81EE-80CF-43B84754851A}"/>
              </a:ext>
            </a:extLst>
          </p:cNvPr>
          <p:cNvSpPr txBox="1">
            <a:spLocks/>
          </p:cNvSpPr>
          <p:nvPr/>
        </p:nvSpPr>
        <p:spPr>
          <a:xfrm>
            <a:off x="1053412" y="1766695"/>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
        <p:nvSpPr>
          <p:cNvPr id="39" name="Text Placeholder 9">
            <a:extLst>
              <a:ext uri="{FF2B5EF4-FFF2-40B4-BE49-F238E27FC236}">
                <a16:creationId xmlns:a16="http://schemas.microsoft.com/office/drawing/2014/main" id="{33CD2DC1-E074-10E4-D074-071A35AC6552}"/>
              </a:ext>
            </a:extLst>
          </p:cNvPr>
          <p:cNvSpPr txBox="1">
            <a:spLocks/>
          </p:cNvSpPr>
          <p:nvPr/>
        </p:nvSpPr>
        <p:spPr>
          <a:xfrm>
            <a:off x="445846" y="4141480"/>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40" name="Text Placeholder 12">
            <a:extLst>
              <a:ext uri="{FF2B5EF4-FFF2-40B4-BE49-F238E27FC236}">
                <a16:creationId xmlns:a16="http://schemas.microsoft.com/office/drawing/2014/main" id="{D1056C01-FB1C-96EF-2993-61CA5B4B692F}"/>
              </a:ext>
            </a:extLst>
          </p:cNvPr>
          <p:cNvSpPr txBox="1">
            <a:spLocks/>
          </p:cNvSpPr>
          <p:nvPr/>
        </p:nvSpPr>
        <p:spPr>
          <a:xfrm>
            <a:off x="196699" y="3789973"/>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
        <p:nvSpPr>
          <p:cNvPr id="41" name="Text Placeholder 9">
            <a:extLst>
              <a:ext uri="{FF2B5EF4-FFF2-40B4-BE49-F238E27FC236}">
                <a16:creationId xmlns:a16="http://schemas.microsoft.com/office/drawing/2014/main" id="{74490CD1-7D68-BFE8-FDDE-CFB020937668}"/>
              </a:ext>
            </a:extLst>
          </p:cNvPr>
          <p:cNvSpPr txBox="1">
            <a:spLocks/>
          </p:cNvSpPr>
          <p:nvPr/>
        </p:nvSpPr>
        <p:spPr>
          <a:xfrm>
            <a:off x="3315401" y="5730418"/>
            <a:ext cx="2820391" cy="81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42" name="Text Placeholder 12">
            <a:extLst>
              <a:ext uri="{FF2B5EF4-FFF2-40B4-BE49-F238E27FC236}">
                <a16:creationId xmlns:a16="http://schemas.microsoft.com/office/drawing/2014/main" id="{4F3E54E4-64B6-4893-47A4-CAC7197B564D}"/>
              </a:ext>
            </a:extLst>
          </p:cNvPr>
          <p:cNvSpPr txBox="1">
            <a:spLocks/>
          </p:cNvSpPr>
          <p:nvPr/>
        </p:nvSpPr>
        <p:spPr>
          <a:xfrm>
            <a:off x="2908833" y="5378911"/>
            <a:ext cx="3151636"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tx2"/>
                </a:solidFill>
                <a:latin typeface="Montserrat ExtraBold" pitchFamily="2" charset="77"/>
              </a:rPr>
              <a:t>TITLE 1</a:t>
            </a:r>
          </a:p>
        </p:txBody>
      </p:sp>
    </p:spTree>
    <p:extLst>
      <p:ext uri="{BB962C8B-B14F-4D97-AF65-F5344CB8AC3E}">
        <p14:creationId xmlns:p14="http://schemas.microsoft.com/office/powerpoint/2010/main" val="1118675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2.2731"/>
  <p:tag name="SLIDO_PRESENTATION_ID" val="00000000-0000-0000-0000-000000000000"/>
  <p:tag name="SLIDO_EVENT_UUID" val="2d6f46e3-e44f-4a58-afd7-6c8fe1022e4b"/>
  <p:tag name="SLIDO_EVENT_SECTION_UUID" val="3d0b07fa-ab7f-4f8b-985c-e003674793c4"/>
</p:tagLst>
</file>

<file path=ppt/theme/theme1.xml><?xml version="1.0" encoding="utf-8"?>
<a:theme xmlns:a="http://schemas.openxmlformats.org/drawingml/2006/main" name="Tema de Office">
  <a:themeElements>
    <a:clrScheme name="Education Themes">
      <a:dk1>
        <a:srgbClr val="171717"/>
      </a:dk1>
      <a:lt1>
        <a:srgbClr val="FFFFFF"/>
      </a:lt1>
      <a:dk2>
        <a:srgbClr val="6D316A"/>
      </a:dk2>
      <a:lt2>
        <a:srgbClr val="FFFFFF"/>
      </a:lt2>
      <a:accent1>
        <a:srgbClr val="F3BFC0"/>
      </a:accent1>
      <a:accent2>
        <a:srgbClr val="7FD4D4"/>
      </a:accent2>
      <a:accent3>
        <a:srgbClr val="F1B62E"/>
      </a:accent3>
      <a:accent4>
        <a:srgbClr val="70E6FF"/>
      </a:accent4>
      <a:accent5>
        <a:srgbClr val="B83B76"/>
      </a:accent5>
      <a:accent6>
        <a:srgbClr val="57B6BF"/>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{A04B85F5-E6E2-824A-9695-461557F4DC93}tf16401378</Template>
  <TotalTime>12294</TotalTime>
  <Words>1207</Words>
  <Application>Microsoft Office PowerPoint</Application>
  <PresentationFormat>Widescreen</PresentationFormat>
  <Paragraphs>181</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Calibri Light</vt:lpstr>
      <vt:lpstr>Gill Sans</vt:lpstr>
      <vt:lpstr>Lato Black</vt:lpstr>
      <vt:lpstr>Lato Light</vt:lpstr>
      <vt:lpstr>Montserrat</vt:lpstr>
      <vt:lpstr>Montserrat Black</vt:lpstr>
      <vt:lpstr>Montserrat ExtraBold</vt:lpstr>
      <vt:lpstr>Montserrat Light</vt:lpstr>
      <vt:lpstr>Montserrat SemiBold</vt:lpstr>
      <vt:lpstr>Poppins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Serrano Delgado</dc:creator>
  <cp:lastModifiedBy>Jolie Serrano Delgado</cp:lastModifiedBy>
  <cp:revision>534</cp:revision>
  <dcterms:created xsi:type="dcterms:W3CDTF">2022-03-17T13:14:29Z</dcterms:created>
  <dcterms:modified xsi:type="dcterms:W3CDTF">2025-05-01T20:05:23Z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1.2.2.2731</vt:lpwstr>
  </property>
</Properties>
</file>