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4129" r:id="rId2"/>
    <p:sldId id="256" r:id="rId3"/>
    <p:sldId id="257" r:id="rId4"/>
    <p:sldId id="260" r:id="rId5"/>
    <p:sldId id="1422" r:id="rId6"/>
    <p:sldId id="261" r:id="rId7"/>
    <p:sldId id="1586" r:id="rId8"/>
    <p:sldId id="258" r:id="rId9"/>
    <p:sldId id="262" r:id="rId10"/>
    <p:sldId id="259" r:id="rId11"/>
    <p:sldId id="263" r:id="rId12"/>
    <p:sldId id="1443" r:id="rId13"/>
    <p:sldId id="1444"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A500"/>
    <a:srgbClr val="27770F"/>
    <a:srgbClr val="CD3131"/>
    <a:srgbClr val="FDA203"/>
    <a:srgbClr val="518D01"/>
    <a:srgbClr val="A42E83"/>
    <a:srgbClr val="E340B2"/>
    <a:srgbClr val="329DAD"/>
    <a:srgbClr val="791D5D"/>
    <a:srgbClr val="1AC2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114646-73E0-4CFA-B163-6BDE30652E2D}" v="4" dt="2025-06-15T17:22:44.2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80" autoAdjust="0"/>
  </p:normalViewPr>
  <p:slideViewPr>
    <p:cSldViewPr snapToGrid="0">
      <p:cViewPr varScale="1">
        <p:scale>
          <a:sx n="105" d="100"/>
          <a:sy n="105" d="100"/>
        </p:scale>
        <p:origin x="834" y="108"/>
      </p:cViewPr>
      <p:guideLst/>
    </p:cSldViewPr>
  </p:slideViewPr>
  <p:notesTextViewPr>
    <p:cViewPr>
      <p:scale>
        <a:sx n="1" d="1"/>
        <a:sy n="1" d="1"/>
      </p:scale>
      <p:origin x="0" y="0"/>
    </p:cViewPr>
  </p:notesTextViewPr>
  <p:notesViewPr>
    <p:cSldViewPr snapToGrid="0">
      <p:cViewPr varScale="1">
        <p:scale>
          <a:sx n="53" d="100"/>
          <a:sy n="53" d="100"/>
        </p:scale>
        <p:origin x="198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AA114646-73E0-4CFA-B163-6BDE30652E2D}"/>
    <pc:docChg chg="custSel addSld delSld modSld sldOrd">
      <pc:chgData name="Jolie Serrano Delgado" userId="d52b4219-5c60-4a0c-87ad-b1ec335c0c37" providerId="ADAL" clId="{AA114646-73E0-4CFA-B163-6BDE30652E2D}" dt="2025-06-15T17:22:48.148" v="12" actId="207"/>
      <pc:docMkLst>
        <pc:docMk/>
      </pc:docMkLst>
      <pc:sldChg chg="del">
        <pc:chgData name="Jolie Serrano Delgado" userId="d52b4219-5c60-4a0c-87ad-b1ec335c0c37" providerId="ADAL" clId="{AA114646-73E0-4CFA-B163-6BDE30652E2D}" dt="2025-06-15T17:22:16.074" v="3" actId="47"/>
        <pc:sldMkLst>
          <pc:docMk/>
          <pc:sldMk cId="3746168901" sldId="350"/>
        </pc:sldMkLst>
      </pc:sldChg>
      <pc:sldChg chg="del">
        <pc:chgData name="Jolie Serrano Delgado" userId="d52b4219-5c60-4a0c-87ad-b1ec335c0c37" providerId="ADAL" clId="{AA114646-73E0-4CFA-B163-6BDE30652E2D}" dt="2025-06-15T17:22:29.636" v="6" actId="47"/>
        <pc:sldMkLst>
          <pc:docMk/>
          <pc:sldMk cId="0" sldId="1420"/>
        </pc:sldMkLst>
      </pc:sldChg>
      <pc:sldChg chg="modSp add mod ord">
        <pc:chgData name="Jolie Serrano Delgado" userId="d52b4219-5c60-4a0c-87ad-b1ec335c0c37" providerId="ADAL" clId="{AA114646-73E0-4CFA-B163-6BDE30652E2D}" dt="2025-06-15T17:22:23.933" v="5" actId="207"/>
        <pc:sldMkLst>
          <pc:docMk/>
          <pc:sldMk cId="3573392034" sldId="1791"/>
        </pc:sldMkLst>
        <pc:spChg chg="mod">
          <ac:chgData name="Jolie Serrano Delgado" userId="d52b4219-5c60-4a0c-87ad-b1ec335c0c37" providerId="ADAL" clId="{AA114646-73E0-4CFA-B163-6BDE30652E2D}" dt="2025-06-15T17:22:20.251" v="4" actId="207"/>
          <ac:spMkLst>
            <pc:docMk/>
            <pc:sldMk cId="3573392034" sldId="1791"/>
            <ac:spMk id="5" creationId="{7FCA87B9-E211-0E4B-A9F7-DF87D6193A8C}"/>
          </ac:spMkLst>
        </pc:spChg>
        <pc:spChg chg="mod">
          <ac:chgData name="Jolie Serrano Delgado" userId="d52b4219-5c60-4a0c-87ad-b1ec335c0c37" providerId="ADAL" clId="{AA114646-73E0-4CFA-B163-6BDE30652E2D}" dt="2025-06-15T17:22:23.933" v="5" actId="207"/>
          <ac:spMkLst>
            <pc:docMk/>
            <pc:sldMk cId="3573392034" sldId="1791"/>
            <ac:spMk id="7" creationId="{FA0AAE3D-72C1-B78D-34E3-44A78CF1DA1D}"/>
          </ac:spMkLst>
        </pc:spChg>
      </pc:sldChg>
      <pc:sldChg chg="delSp modSp add mod">
        <pc:chgData name="Jolie Serrano Delgado" userId="d52b4219-5c60-4a0c-87ad-b1ec335c0c37" providerId="ADAL" clId="{AA114646-73E0-4CFA-B163-6BDE30652E2D}" dt="2025-06-15T17:22:48.148" v="12" actId="207"/>
        <pc:sldMkLst>
          <pc:docMk/>
          <pc:sldMk cId="0" sldId="4129"/>
        </pc:sldMkLst>
        <pc:spChg chg="mod">
          <ac:chgData name="Jolie Serrano Delgado" userId="d52b4219-5c60-4a0c-87ad-b1ec335c0c37" providerId="ADAL" clId="{AA114646-73E0-4CFA-B163-6BDE30652E2D}" dt="2025-06-15T17:22:48.148" v="12" actId="207"/>
          <ac:spMkLst>
            <pc:docMk/>
            <pc:sldMk cId="0" sldId="4129"/>
            <ac:spMk id="2" creationId="{A861E1E4-650F-4B58-BD99-93E6FC21ADED}"/>
          </ac:spMkLst>
        </pc:spChg>
        <pc:spChg chg="mod">
          <ac:chgData name="Jolie Serrano Delgado" userId="d52b4219-5c60-4a0c-87ad-b1ec335c0c37" providerId="ADAL" clId="{AA114646-73E0-4CFA-B163-6BDE30652E2D}" dt="2025-06-15T17:22:44.294" v="11" actId="1076"/>
          <ac:spMkLst>
            <pc:docMk/>
            <pc:sldMk cId="0" sldId="4129"/>
            <ac:spMk id="3" creationId="{4FD16BAF-8F85-4252-90D0-A30F2681D6B9}"/>
          </ac:spMkLst>
        </pc:spChg>
        <pc:spChg chg="mod">
          <ac:chgData name="Jolie Serrano Delgado" userId="d52b4219-5c60-4a0c-87ad-b1ec335c0c37" providerId="ADAL" clId="{AA114646-73E0-4CFA-B163-6BDE30652E2D}" dt="2025-06-15T17:22:40.090" v="10" actId="207"/>
          <ac:spMkLst>
            <pc:docMk/>
            <pc:sldMk cId="0" sldId="4129"/>
            <ac:spMk id="18" creationId="{8F5F15BF-00E8-0146-9639-0FB07145B42A}"/>
          </ac:spMkLst>
        </pc:spChg>
        <pc:spChg chg="mod">
          <ac:chgData name="Jolie Serrano Delgado" userId="d52b4219-5c60-4a0c-87ad-b1ec335c0c37" providerId="ADAL" clId="{AA114646-73E0-4CFA-B163-6BDE30652E2D}" dt="2025-06-15T17:22:44.294" v="11" actId="1076"/>
          <ac:spMkLst>
            <pc:docMk/>
            <pc:sldMk cId="0" sldId="4129"/>
            <ac:spMk id="30" creationId="{4994152A-3327-45D6-9425-D1DCEF519E86}"/>
          </ac:spMkLst>
        </pc:spChg>
        <pc:spChg chg="mod">
          <ac:chgData name="Jolie Serrano Delgado" userId="d52b4219-5c60-4a0c-87ad-b1ec335c0c37" providerId="ADAL" clId="{AA114646-73E0-4CFA-B163-6BDE30652E2D}" dt="2025-06-15T17:22:44.294" v="11" actId="1076"/>
          <ac:spMkLst>
            <pc:docMk/>
            <pc:sldMk cId="0" sldId="4129"/>
            <ac:spMk id="32" creationId="{00000000-0000-0000-0000-000000000000}"/>
          </ac:spMkLst>
        </pc:spChg>
        <pc:spChg chg="mod">
          <ac:chgData name="Jolie Serrano Delgado" userId="d52b4219-5c60-4a0c-87ad-b1ec335c0c37" providerId="ADAL" clId="{AA114646-73E0-4CFA-B163-6BDE30652E2D}" dt="2025-06-15T17:22:44.294" v="11" actId="1076"/>
          <ac:spMkLst>
            <pc:docMk/>
            <pc:sldMk cId="0" sldId="4129"/>
            <ac:spMk id="33" creationId="{00000000-0000-0000-0000-000000000000}"/>
          </ac:spMkLst>
        </pc:spChg>
        <pc:spChg chg="mod">
          <ac:chgData name="Jolie Serrano Delgado" userId="d52b4219-5c60-4a0c-87ad-b1ec335c0c37" providerId="ADAL" clId="{AA114646-73E0-4CFA-B163-6BDE30652E2D}" dt="2025-06-15T17:22:44.294" v="11" actId="1076"/>
          <ac:spMkLst>
            <pc:docMk/>
            <pc:sldMk cId="0" sldId="4129"/>
            <ac:spMk id="34" creationId="{00000000-0000-0000-0000-000000000000}"/>
          </ac:spMkLst>
        </pc:spChg>
        <pc:spChg chg="mod">
          <ac:chgData name="Jolie Serrano Delgado" userId="d52b4219-5c60-4a0c-87ad-b1ec335c0c37" providerId="ADAL" clId="{AA114646-73E0-4CFA-B163-6BDE30652E2D}" dt="2025-06-15T17:22:44.294" v="11" actId="1076"/>
          <ac:spMkLst>
            <pc:docMk/>
            <pc:sldMk cId="0" sldId="4129"/>
            <ac:spMk id="35" creationId="{00000000-0000-0000-0000-000000000000}"/>
          </ac:spMkLst>
        </pc:spChg>
        <pc:spChg chg="mod">
          <ac:chgData name="Jolie Serrano Delgado" userId="d52b4219-5c60-4a0c-87ad-b1ec335c0c37" providerId="ADAL" clId="{AA114646-73E0-4CFA-B163-6BDE30652E2D}" dt="2025-06-15T17:22:48.148" v="12" actId="207"/>
          <ac:spMkLst>
            <pc:docMk/>
            <pc:sldMk cId="0" sldId="4129"/>
            <ac:spMk id="63" creationId="{00000000-0000-0000-0000-000000000000}"/>
          </ac:spMkLst>
        </pc:spChg>
        <pc:spChg chg="mod">
          <ac:chgData name="Jolie Serrano Delgado" userId="d52b4219-5c60-4a0c-87ad-b1ec335c0c37" providerId="ADAL" clId="{AA114646-73E0-4CFA-B163-6BDE30652E2D}" dt="2025-06-15T17:22:48.148" v="12" actId="207"/>
          <ac:spMkLst>
            <pc:docMk/>
            <pc:sldMk cId="0" sldId="4129"/>
            <ac:spMk id="75" creationId="{00000000-0000-0000-0000-000000000000}"/>
          </ac:spMkLst>
        </pc:spChg>
        <pc:spChg chg="mod">
          <ac:chgData name="Jolie Serrano Delgado" userId="d52b4219-5c60-4a0c-87ad-b1ec335c0c37" providerId="ADAL" clId="{AA114646-73E0-4CFA-B163-6BDE30652E2D}" dt="2025-06-15T17:22:48.148" v="12" actId="207"/>
          <ac:spMkLst>
            <pc:docMk/>
            <pc:sldMk cId="0" sldId="4129"/>
            <ac:spMk id="87" creationId="{00000000-0000-0000-0000-000000000000}"/>
          </ac:spMkLst>
        </pc:spChg>
        <pc:spChg chg="del">
          <ac:chgData name="Jolie Serrano Delgado" userId="d52b4219-5c60-4a0c-87ad-b1ec335c0c37" providerId="ADAL" clId="{AA114646-73E0-4CFA-B163-6BDE30652E2D}" dt="2025-06-15T17:22:38.594" v="9" actId="478"/>
          <ac:spMkLst>
            <pc:docMk/>
            <pc:sldMk cId="0" sldId="4129"/>
            <ac:spMk id="99" creationId="{00000000-0000-0000-0000-000000000000}"/>
          </ac:spMkLst>
        </pc:spChg>
        <pc:spChg chg="del">
          <ac:chgData name="Jolie Serrano Delgado" userId="d52b4219-5c60-4a0c-87ad-b1ec335c0c37" providerId="ADAL" clId="{AA114646-73E0-4CFA-B163-6BDE30652E2D}" dt="2025-06-15T17:22:33.417" v="7" actId="478"/>
          <ac:spMkLst>
            <pc:docMk/>
            <pc:sldMk cId="0" sldId="4129"/>
            <ac:spMk id="55309" creationId="{00000000-0000-0000-0000-000000000000}"/>
          </ac:spMkLst>
        </pc:spChg>
        <pc:spChg chg="mod">
          <ac:chgData name="Jolie Serrano Delgado" userId="d52b4219-5c60-4a0c-87ad-b1ec335c0c37" providerId="ADAL" clId="{AA114646-73E0-4CFA-B163-6BDE30652E2D}" dt="2025-06-15T17:22:36.502" v="8" actId="1076"/>
          <ac:spMkLst>
            <pc:docMk/>
            <pc:sldMk cId="0" sldId="4129"/>
            <ac:spMk id="55311" creationId="{00000000-0000-0000-0000-000000000000}"/>
          </ac:spMkLst>
        </pc:spChg>
        <pc:spChg chg="mod">
          <ac:chgData name="Jolie Serrano Delgado" userId="d52b4219-5c60-4a0c-87ad-b1ec335c0c37" providerId="ADAL" clId="{AA114646-73E0-4CFA-B163-6BDE30652E2D}" dt="2025-06-15T17:22:44.294" v="11" actId="1076"/>
          <ac:spMkLst>
            <pc:docMk/>
            <pc:sldMk cId="0" sldId="4129"/>
            <ac:spMk id="5531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9D69B3-1AC0-43B5-9364-861134CE61C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1204E5E-478C-4805-9B5E-BAD88AA5E75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E23CFA-F4AC-45CE-88C5-5DB0F80A635E}" type="datetimeFigureOut">
              <a:rPr lang="en-US" smtClean="0"/>
              <a:t>6/15/2025</a:t>
            </a:fld>
            <a:endParaRPr lang="en-US"/>
          </a:p>
        </p:txBody>
      </p:sp>
      <p:sp>
        <p:nvSpPr>
          <p:cNvPr id="4" name="Footer Placeholder 3">
            <a:extLst>
              <a:ext uri="{FF2B5EF4-FFF2-40B4-BE49-F238E27FC236}">
                <a16:creationId xmlns:a16="http://schemas.microsoft.com/office/drawing/2014/main" id="{8224B8F8-F565-4D79-8BE9-EAA25A4D08E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98D3BDD-122D-4529-BAE2-D9AB11537A1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AEFA58-FB62-43D9-ABB8-A2753503AC3E}" type="slidenum">
              <a:rPr lang="en-US" smtClean="0"/>
              <a:t>‹#›</a:t>
            </a:fld>
            <a:endParaRPr lang="en-US"/>
          </a:p>
        </p:txBody>
      </p:sp>
    </p:spTree>
    <p:extLst>
      <p:ext uri="{BB962C8B-B14F-4D97-AF65-F5344CB8AC3E}">
        <p14:creationId xmlns:p14="http://schemas.microsoft.com/office/powerpoint/2010/main" val="167285858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42580696-D8AD-4FD6-A0F7-7A884F95DE3D}"/>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07357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alysi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91B06A5-2906-4753-93D8-18781C330FBC}"/>
              </a:ext>
            </a:extLst>
          </p:cNvPr>
          <p:cNvSpPr>
            <a:spLocks noGrp="1"/>
          </p:cNvSpPr>
          <p:nvPr>
            <p:ph type="pic" sz="quarter" idx="10"/>
          </p:nvPr>
        </p:nvSpPr>
        <p:spPr>
          <a:xfrm>
            <a:off x="0" y="0"/>
            <a:ext cx="12192000" cy="3429000"/>
          </a:xfrm>
          <a:prstGeom prst="rect">
            <a:avLst/>
          </a:prstGeom>
        </p:spPr>
        <p:txBody>
          <a:body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he problem">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881269A-E4C3-4A19-9FC3-653FB6389F17}"/>
              </a:ext>
            </a:extLst>
          </p:cNvPr>
          <p:cNvSpPr>
            <a:spLocks noGrp="1"/>
          </p:cNvSpPr>
          <p:nvPr>
            <p:ph type="pic" sz="quarter" idx="10"/>
          </p:nvPr>
        </p:nvSpPr>
        <p:spPr>
          <a:xfrm>
            <a:off x="3077028" y="885599"/>
            <a:ext cx="4557258" cy="4557258"/>
          </a:xfrm>
          <a:prstGeom prst="ellipse">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e solution">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313DFCC-04E9-46DA-A551-E55CED1664CD}"/>
              </a:ext>
            </a:extLst>
          </p:cNvPr>
          <p:cNvSpPr>
            <a:spLocks noGrp="1"/>
          </p:cNvSpPr>
          <p:nvPr>
            <p:ph type="pic" sz="quarter" idx="10"/>
          </p:nvPr>
        </p:nvSpPr>
        <p:spPr>
          <a:xfrm>
            <a:off x="0" y="0"/>
            <a:ext cx="6096000" cy="6858000"/>
          </a:xfrm>
          <a:prstGeom prst="rect">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l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F9855BC-FEF4-4CEB-9DB7-E9F467853371}"/>
              </a:ext>
            </a:extLst>
          </p:cNvPr>
          <p:cNvSpPr>
            <a:spLocks noGrp="1"/>
          </p:cNvSpPr>
          <p:nvPr>
            <p:ph type="pic" sz="quarter" idx="10"/>
          </p:nvPr>
        </p:nvSpPr>
        <p:spPr>
          <a:xfrm>
            <a:off x="0" y="0"/>
            <a:ext cx="3429000" cy="3429000"/>
          </a:xfrm>
          <a:prstGeom prst="rect">
            <a:avLst/>
          </a:prstGeom>
        </p:spPr>
        <p:txBody>
          <a:bodyPr/>
          <a:lstStyle/>
          <a:p>
            <a:endParaRPr lang="en-US"/>
          </a:p>
        </p:txBody>
      </p:sp>
      <p:sp>
        <p:nvSpPr>
          <p:cNvPr id="8" name="Picture Placeholder 3">
            <a:extLst>
              <a:ext uri="{FF2B5EF4-FFF2-40B4-BE49-F238E27FC236}">
                <a16:creationId xmlns:a16="http://schemas.microsoft.com/office/drawing/2014/main" id="{858ECBB7-1589-4DC7-BAB6-69FAA348FB46}"/>
              </a:ext>
            </a:extLst>
          </p:cNvPr>
          <p:cNvSpPr>
            <a:spLocks noGrp="1"/>
          </p:cNvSpPr>
          <p:nvPr>
            <p:ph type="pic" sz="quarter" idx="11"/>
          </p:nvPr>
        </p:nvSpPr>
        <p:spPr>
          <a:xfrm>
            <a:off x="3409950" y="0"/>
            <a:ext cx="3429000" cy="3429000"/>
          </a:xfrm>
          <a:prstGeom prst="rect">
            <a:avLst/>
          </a:prstGeom>
        </p:spPr>
        <p:txBody>
          <a:bodyPr/>
          <a:lstStyle/>
          <a:p>
            <a:endParaRPr lang="en-US"/>
          </a:p>
        </p:txBody>
      </p:sp>
      <p:sp>
        <p:nvSpPr>
          <p:cNvPr id="9" name="Picture Placeholder 3">
            <a:extLst>
              <a:ext uri="{FF2B5EF4-FFF2-40B4-BE49-F238E27FC236}">
                <a16:creationId xmlns:a16="http://schemas.microsoft.com/office/drawing/2014/main" id="{3310962B-472B-4956-9554-80172193D2DA}"/>
              </a:ext>
            </a:extLst>
          </p:cNvPr>
          <p:cNvSpPr>
            <a:spLocks noGrp="1"/>
          </p:cNvSpPr>
          <p:nvPr>
            <p:ph type="pic" sz="quarter" idx="12"/>
          </p:nvPr>
        </p:nvSpPr>
        <p:spPr>
          <a:xfrm>
            <a:off x="0" y="3429000"/>
            <a:ext cx="3429000" cy="3429000"/>
          </a:xfrm>
          <a:prstGeom prst="rect">
            <a:avLst/>
          </a:prstGeom>
        </p:spPr>
        <p:txBody>
          <a:bodyPr/>
          <a:lstStyle/>
          <a:p>
            <a:endParaRPr lang="en-US"/>
          </a:p>
        </p:txBody>
      </p:sp>
      <p:sp>
        <p:nvSpPr>
          <p:cNvPr id="10" name="Picture Placeholder 3">
            <a:extLst>
              <a:ext uri="{FF2B5EF4-FFF2-40B4-BE49-F238E27FC236}">
                <a16:creationId xmlns:a16="http://schemas.microsoft.com/office/drawing/2014/main" id="{CB63BA35-5FFB-4861-AE82-12008812F19A}"/>
              </a:ext>
            </a:extLst>
          </p:cNvPr>
          <p:cNvSpPr>
            <a:spLocks noGrp="1"/>
          </p:cNvSpPr>
          <p:nvPr>
            <p:ph type="pic" sz="quarter" idx="13"/>
          </p:nvPr>
        </p:nvSpPr>
        <p:spPr>
          <a:xfrm>
            <a:off x="3409950" y="3429000"/>
            <a:ext cx="3429000" cy="3429000"/>
          </a:xfrm>
          <a:prstGeom prst="rect">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46C62B7-E1A9-48B2-93BD-80C6D33484A0}"/>
              </a:ext>
            </a:extLst>
          </p:cNvPr>
          <p:cNvSpPr>
            <a:spLocks noGrp="1"/>
          </p:cNvSpPr>
          <p:nvPr>
            <p:ph type="pic" sz="quarter" idx="10"/>
          </p:nvPr>
        </p:nvSpPr>
        <p:spPr>
          <a:xfrm>
            <a:off x="4267200" y="0"/>
            <a:ext cx="3600450" cy="6858000"/>
          </a:xfrm>
          <a:prstGeom prst="rect">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hank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C722AE5-872E-4CDC-80DC-DB7E8587DD3C}"/>
              </a:ext>
            </a:extLst>
          </p:cNvPr>
          <p:cNvSpPr>
            <a:spLocks noGrp="1"/>
          </p:cNvSpPr>
          <p:nvPr>
            <p:ph type="pic" sz="quarter" idx="10"/>
          </p:nvPr>
        </p:nvSpPr>
        <p:spPr>
          <a:xfrm>
            <a:off x="1695450" y="0"/>
            <a:ext cx="3676650" cy="6858000"/>
          </a:xfrm>
          <a:prstGeom prst="rect">
            <a:avLst/>
          </a:prstGeom>
        </p:spPr>
        <p:txBody>
          <a:bodyPr/>
          <a:lstStyle/>
          <a:p>
            <a:endParaRPr lang="en-US"/>
          </a:p>
        </p:txBody>
      </p:sp>
    </p:spTree>
    <p:extLst>
      <p:ext uri="{BB962C8B-B14F-4D97-AF65-F5344CB8AC3E}">
        <p14:creationId xmlns:p14="http://schemas.microsoft.com/office/powerpoint/2010/main" val="1986939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15644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5225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61" r:id="rId8"/>
    <p:sldLayoutId id="2147483662" r:id="rId9"/>
    <p:sldLayoutId id="2147483663"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free-powerpoint-templates-download.com/"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27770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118237" y="255077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A500"/>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118237" y="356439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A500"/>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118237" y="4581978"/>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A500"/>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3080059"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93405" y="1136343"/>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73511" y="1730398"/>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80059"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93404" y="1713037"/>
            <a:ext cx="6091240" cy="645882"/>
          </a:xfrm>
          <a:prstGeom prst="rect">
            <a:avLst/>
          </a:prstGeom>
        </p:spPr>
        <p:txBody>
          <a:bodyPr>
            <a:spAutoFit/>
          </a:bodyPr>
          <a:lstStyle/>
          <a:p>
            <a:r>
              <a:rPr lang="en-US" sz="3597" b="1" dirty="0">
                <a:solidFill>
                  <a:srgbClr val="FCA500"/>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80059"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Box 119">
            <a:extLst>
              <a:ext uri="{FF2B5EF4-FFF2-40B4-BE49-F238E27FC236}">
                <a16:creationId xmlns:a16="http://schemas.microsoft.com/office/drawing/2014/main" id="{C69B97C2-4FA5-4329-9774-7171DA0F45E3}"/>
              </a:ext>
            </a:extLst>
          </p:cNvPr>
          <p:cNvSpPr txBox="1"/>
          <p:nvPr/>
        </p:nvSpPr>
        <p:spPr>
          <a:xfrm>
            <a:off x="7131957" y="1071771"/>
            <a:ext cx="5205076" cy="2123658"/>
          </a:xfrm>
          <a:prstGeom prst="rect">
            <a:avLst/>
          </a:prstGeom>
          <a:noFill/>
        </p:spPr>
        <p:txBody>
          <a:bodyPr wrap="square" rtlCol="0">
            <a:spAutoFit/>
          </a:bodyPr>
          <a:lstStyle/>
          <a:p>
            <a:r>
              <a:rPr lang="en-US" sz="6600" dirty="0">
                <a:solidFill>
                  <a:srgbClr val="27770F"/>
                </a:solidFill>
                <a:latin typeface="Aharoni" panose="02010803020104030203" pitchFamily="2" charset="-79"/>
                <a:ea typeface="Adobe Gothic Std B" panose="020B0800000000000000" pitchFamily="34" charset="-128"/>
                <a:cs typeface="Aharoni" panose="02010803020104030203" pitchFamily="2" charset="-79"/>
              </a:rPr>
              <a:t>Your Ti</a:t>
            </a:r>
            <a:r>
              <a:rPr lang="en-US" sz="6600" dirty="0">
                <a:solidFill>
                  <a:srgbClr val="FFC000"/>
                </a:solidFill>
                <a:latin typeface="Aharoni" panose="02010803020104030203" pitchFamily="2" charset="-79"/>
                <a:ea typeface="Adobe Gothic Std B" panose="020B0800000000000000" pitchFamily="34" charset="-128"/>
                <a:cs typeface="Aharoni" panose="02010803020104030203" pitchFamily="2" charset="-79"/>
              </a:rPr>
              <a:t>tle go</a:t>
            </a:r>
            <a:r>
              <a:rPr lang="en-US" sz="6600" dirty="0">
                <a:solidFill>
                  <a:srgbClr val="CD3131"/>
                </a:solidFill>
                <a:latin typeface="Aharoni" panose="02010803020104030203" pitchFamily="2" charset="-79"/>
                <a:ea typeface="Adobe Gothic Std B" panose="020B0800000000000000" pitchFamily="34" charset="-128"/>
                <a:cs typeface="Aharoni" panose="02010803020104030203" pitchFamily="2" charset="-79"/>
              </a:rPr>
              <a:t>es Here</a:t>
            </a:r>
          </a:p>
        </p:txBody>
      </p:sp>
      <p:sp>
        <p:nvSpPr>
          <p:cNvPr id="142" name="Marcador de texto 20">
            <a:extLst>
              <a:ext uri="{FF2B5EF4-FFF2-40B4-BE49-F238E27FC236}">
                <a16:creationId xmlns:a16="http://schemas.microsoft.com/office/drawing/2014/main" id="{2C4689F3-7B48-4FEE-B2F7-5BA622118257}"/>
              </a:ext>
            </a:extLst>
          </p:cNvPr>
          <p:cNvSpPr txBox="1">
            <a:spLocks/>
          </p:cNvSpPr>
          <p:nvPr/>
        </p:nvSpPr>
        <p:spPr>
          <a:xfrm>
            <a:off x="7131957" y="3429000"/>
            <a:ext cx="4526643" cy="27493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bg1">
                    <a:lumMod val="50000"/>
                  </a:schemeClr>
                </a:solidFill>
              </a:rPr>
              <a:t>Lorem ipsum dolor </a:t>
            </a:r>
            <a:r>
              <a:rPr lang="en-US" sz="2000" dirty="0">
                <a:solidFill>
                  <a:schemeClr val="bg1">
                    <a:lumMod val="50000"/>
                  </a:schemeClr>
                </a:solidFill>
              </a:rPr>
              <a:t>sit amet, consectetur adipiscing elit. Sed venenatis neque vel purus interdum, quis blandit risus pellentesque. Cras faucibus semper dolor ac viverra. Fusce ut ligula dictum, ullamcorper neque et, sollicitudin velit.</a:t>
            </a:r>
          </a:p>
          <a:p>
            <a:endParaRPr lang="en-US" sz="2000" dirty="0">
              <a:solidFill>
                <a:schemeClr val="bg1">
                  <a:lumMod val="50000"/>
                </a:schemeClr>
              </a:solidFill>
            </a:endParaRPr>
          </a:p>
          <a:p>
            <a:endParaRPr lang="en-US" sz="2000" dirty="0">
              <a:solidFill>
                <a:schemeClr val="bg1">
                  <a:lumMod val="50000"/>
                </a:schemeClr>
              </a:solidFill>
            </a:endParaRPr>
          </a:p>
        </p:txBody>
      </p:sp>
      <p:sp>
        <p:nvSpPr>
          <p:cNvPr id="20" name="Picture Placeholder 19">
            <a:extLst>
              <a:ext uri="{FF2B5EF4-FFF2-40B4-BE49-F238E27FC236}">
                <a16:creationId xmlns:a16="http://schemas.microsoft.com/office/drawing/2014/main" id="{ACF55260-8369-4AF9-B700-83953535AD0E}"/>
              </a:ext>
            </a:extLst>
          </p:cNvPr>
          <p:cNvSpPr>
            <a:spLocks noGrp="1"/>
          </p:cNvSpPr>
          <p:nvPr>
            <p:ph type="pic" sz="quarter" idx="10"/>
          </p:nvPr>
        </p:nvSpPr>
        <p:spPr/>
        <p:txBody>
          <a:bodyPr/>
          <a:lstStyle/>
          <a:p>
            <a:endParaRPr lang="es-CO"/>
          </a:p>
        </p:txBody>
      </p:sp>
      <p:sp>
        <p:nvSpPr>
          <p:cNvPr id="22" name="Picture Placeholder 21">
            <a:extLst>
              <a:ext uri="{FF2B5EF4-FFF2-40B4-BE49-F238E27FC236}">
                <a16:creationId xmlns:a16="http://schemas.microsoft.com/office/drawing/2014/main" id="{78F65FCB-F75E-4154-90CF-3B0352B15E68}"/>
              </a:ext>
            </a:extLst>
          </p:cNvPr>
          <p:cNvSpPr>
            <a:spLocks noGrp="1"/>
          </p:cNvSpPr>
          <p:nvPr>
            <p:ph type="pic" sz="quarter" idx="11"/>
          </p:nvPr>
        </p:nvSpPr>
        <p:spPr/>
        <p:txBody>
          <a:bodyPr/>
          <a:lstStyle/>
          <a:p>
            <a:endParaRPr lang="es-CO"/>
          </a:p>
        </p:txBody>
      </p:sp>
      <p:sp>
        <p:nvSpPr>
          <p:cNvPr id="27" name="Picture Placeholder 26">
            <a:extLst>
              <a:ext uri="{FF2B5EF4-FFF2-40B4-BE49-F238E27FC236}">
                <a16:creationId xmlns:a16="http://schemas.microsoft.com/office/drawing/2014/main" id="{D442C9DF-C46B-4694-A502-6C5C4E186F7A}"/>
              </a:ext>
            </a:extLst>
          </p:cNvPr>
          <p:cNvSpPr>
            <a:spLocks noGrp="1"/>
          </p:cNvSpPr>
          <p:nvPr>
            <p:ph type="pic" sz="quarter" idx="13"/>
          </p:nvPr>
        </p:nvSpPr>
        <p:spPr/>
        <p:txBody>
          <a:bodyPr/>
          <a:lstStyle/>
          <a:p>
            <a:endParaRPr lang="es-CO"/>
          </a:p>
        </p:txBody>
      </p:sp>
      <p:sp>
        <p:nvSpPr>
          <p:cNvPr id="29" name="Picture Placeholder 28">
            <a:extLst>
              <a:ext uri="{FF2B5EF4-FFF2-40B4-BE49-F238E27FC236}">
                <a16:creationId xmlns:a16="http://schemas.microsoft.com/office/drawing/2014/main" id="{91A67A68-CC90-49E4-ABDB-122BF49F7BFA}"/>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2794339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325C0E-D66F-41D2-BD5E-C389DCE63B8C}"/>
              </a:ext>
            </a:extLst>
          </p:cNvPr>
          <p:cNvSpPr/>
          <p:nvPr/>
        </p:nvSpPr>
        <p:spPr>
          <a:xfrm>
            <a:off x="3943350" y="0"/>
            <a:ext cx="4191000" cy="6858000"/>
          </a:xfrm>
          <a:prstGeom prst="rect">
            <a:avLst/>
          </a:prstGeom>
          <a:solidFill>
            <a:srgbClr val="277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Picture Placeholder 41">
            <a:extLst>
              <a:ext uri="{FF2B5EF4-FFF2-40B4-BE49-F238E27FC236}">
                <a16:creationId xmlns:a16="http://schemas.microsoft.com/office/drawing/2014/main" id="{7F482EF1-0AFF-479C-ACF4-C35BEF7F6F1E}"/>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a:fillRect/>
          </a:stretch>
        </p:blipFill>
        <p:spPr/>
      </p:pic>
      <p:grpSp>
        <p:nvGrpSpPr>
          <p:cNvPr id="11" name="Group 10">
            <a:extLst>
              <a:ext uri="{FF2B5EF4-FFF2-40B4-BE49-F238E27FC236}">
                <a16:creationId xmlns:a16="http://schemas.microsoft.com/office/drawing/2014/main" id="{85CDE3FE-9BED-413E-A42C-C6A6BE1B51AB}"/>
              </a:ext>
            </a:extLst>
          </p:cNvPr>
          <p:cNvGrpSpPr/>
          <p:nvPr/>
        </p:nvGrpSpPr>
        <p:grpSpPr>
          <a:xfrm>
            <a:off x="3404921" y="1308727"/>
            <a:ext cx="1169065" cy="1169065"/>
            <a:chOff x="3404921" y="1308727"/>
            <a:chExt cx="1169065" cy="1169065"/>
          </a:xfrm>
        </p:grpSpPr>
        <p:sp>
          <p:nvSpPr>
            <p:cNvPr id="15" name="Oval 14">
              <a:extLst>
                <a:ext uri="{FF2B5EF4-FFF2-40B4-BE49-F238E27FC236}">
                  <a16:creationId xmlns:a16="http://schemas.microsoft.com/office/drawing/2014/main" id="{F01FEA46-944F-461C-95A8-1E95B4A9C825}"/>
                </a:ext>
              </a:extLst>
            </p:cNvPr>
            <p:cNvSpPr/>
            <p:nvPr/>
          </p:nvSpPr>
          <p:spPr>
            <a:xfrm>
              <a:off x="3404921" y="1308727"/>
              <a:ext cx="1169065" cy="11690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D858D1A-6075-45D8-BBE1-3E21FAC5D3B2}"/>
                </a:ext>
              </a:extLst>
            </p:cNvPr>
            <p:cNvSpPr/>
            <p:nvPr/>
          </p:nvSpPr>
          <p:spPr>
            <a:xfrm>
              <a:off x="3523327" y="1430188"/>
              <a:ext cx="914400" cy="914400"/>
            </a:xfrm>
            <a:prstGeom prst="ellipse">
              <a:avLst/>
            </a:prstGeom>
            <a:solidFill>
              <a:srgbClr val="CD3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dirty="0"/>
                <a:t>1</a:t>
              </a:r>
              <a:endParaRPr lang="en-US" dirty="0"/>
            </a:p>
          </p:txBody>
        </p:sp>
      </p:grpSp>
      <p:grpSp>
        <p:nvGrpSpPr>
          <p:cNvPr id="10" name="Group 9">
            <a:extLst>
              <a:ext uri="{FF2B5EF4-FFF2-40B4-BE49-F238E27FC236}">
                <a16:creationId xmlns:a16="http://schemas.microsoft.com/office/drawing/2014/main" id="{C76F22EA-8217-47EA-BE84-C1EB352D3A3A}"/>
              </a:ext>
            </a:extLst>
          </p:cNvPr>
          <p:cNvGrpSpPr/>
          <p:nvPr/>
        </p:nvGrpSpPr>
        <p:grpSpPr>
          <a:xfrm>
            <a:off x="3412461" y="2844467"/>
            <a:ext cx="1169065" cy="1169065"/>
            <a:chOff x="3412461" y="2844467"/>
            <a:chExt cx="1169065" cy="1169065"/>
          </a:xfrm>
        </p:grpSpPr>
        <p:sp>
          <p:nvSpPr>
            <p:cNvPr id="16" name="Oval 15">
              <a:extLst>
                <a:ext uri="{FF2B5EF4-FFF2-40B4-BE49-F238E27FC236}">
                  <a16:creationId xmlns:a16="http://schemas.microsoft.com/office/drawing/2014/main" id="{2A78F50B-19A5-4E56-A9B8-E8B38B6A1F99}"/>
                </a:ext>
              </a:extLst>
            </p:cNvPr>
            <p:cNvSpPr/>
            <p:nvPr/>
          </p:nvSpPr>
          <p:spPr>
            <a:xfrm>
              <a:off x="3412461" y="2844467"/>
              <a:ext cx="1169065" cy="11690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8205F833-536F-4777-84C2-9F30351569A7}"/>
                </a:ext>
              </a:extLst>
            </p:cNvPr>
            <p:cNvSpPr/>
            <p:nvPr/>
          </p:nvSpPr>
          <p:spPr>
            <a:xfrm>
              <a:off x="3574589" y="2955148"/>
              <a:ext cx="914400" cy="914400"/>
            </a:xfrm>
            <a:prstGeom prst="ellipse">
              <a:avLst/>
            </a:prstGeom>
            <a:solidFill>
              <a:srgbClr val="277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dirty="0"/>
                <a:t>2</a:t>
              </a:r>
              <a:endParaRPr lang="en-US" sz="4000" dirty="0"/>
            </a:p>
          </p:txBody>
        </p:sp>
      </p:grpSp>
      <p:grpSp>
        <p:nvGrpSpPr>
          <p:cNvPr id="9" name="Group 8">
            <a:extLst>
              <a:ext uri="{FF2B5EF4-FFF2-40B4-BE49-F238E27FC236}">
                <a16:creationId xmlns:a16="http://schemas.microsoft.com/office/drawing/2014/main" id="{BA6BEC4D-CE48-433F-ACEA-50C7E0BD1C02}"/>
              </a:ext>
            </a:extLst>
          </p:cNvPr>
          <p:cNvGrpSpPr/>
          <p:nvPr/>
        </p:nvGrpSpPr>
        <p:grpSpPr>
          <a:xfrm>
            <a:off x="3404920" y="4380208"/>
            <a:ext cx="1169065" cy="1169065"/>
            <a:chOff x="3404920" y="4380208"/>
            <a:chExt cx="1169065" cy="1169065"/>
          </a:xfrm>
        </p:grpSpPr>
        <p:sp>
          <p:nvSpPr>
            <p:cNvPr id="17" name="Oval 16">
              <a:extLst>
                <a:ext uri="{FF2B5EF4-FFF2-40B4-BE49-F238E27FC236}">
                  <a16:creationId xmlns:a16="http://schemas.microsoft.com/office/drawing/2014/main" id="{50A94EE4-5679-45F0-8425-71CAC6DCAE54}"/>
                </a:ext>
              </a:extLst>
            </p:cNvPr>
            <p:cNvSpPr/>
            <p:nvPr/>
          </p:nvSpPr>
          <p:spPr>
            <a:xfrm>
              <a:off x="3404920" y="4380208"/>
              <a:ext cx="1169065" cy="11690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EAAC815A-842B-4BC3-83C4-F2148C90DB59}"/>
                </a:ext>
              </a:extLst>
            </p:cNvPr>
            <p:cNvSpPr/>
            <p:nvPr/>
          </p:nvSpPr>
          <p:spPr>
            <a:xfrm>
              <a:off x="3536028" y="4507540"/>
              <a:ext cx="914400" cy="914400"/>
            </a:xfrm>
            <a:prstGeom prst="ellipse">
              <a:avLst/>
            </a:prstGeom>
            <a:solidFill>
              <a:srgbClr val="FC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dirty="0"/>
                <a:t>3</a:t>
              </a:r>
              <a:endParaRPr lang="en-US" sz="4000" dirty="0"/>
            </a:p>
          </p:txBody>
        </p:sp>
      </p:grpSp>
      <p:grpSp>
        <p:nvGrpSpPr>
          <p:cNvPr id="27" name="Group 26">
            <a:extLst>
              <a:ext uri="{FF2B5EF4-FFF2-40B4-BE49-F238E27FC236}">
                <a16:creationId xmlns:a16="http://schemas.microsoft.com/office/drawing/2014/main" id="{A75F41D6-74CA-43CD-8A99-30A3E05AF73F}"/>
              </a:ext>
            </a:extLst>
          </p:cNvPr>
          <p:cNvGrpSpPr/>
          <p:nvPr/>
        </p:nvGrpSpPr>
        <p:grpSpPr>
          <a:xfrm>
            <a:off x="7503714" y="1308727"/>
            <a:ext cx="1169065" cy="1169065"/>
            <a:chOff x="3404921" y="1308727"/>
            <a:chExt cx="1169065" cy="1169065"/>
          </a:xfrm>
        </p:grpSpPr>
        <p:sp>
          <p:nvSpPr>
            <p:cNvPr id="28" name="Oval 27">
              <a:extLst>
                <a:ext uri="{FF2B5EF4-FFF2-40B4-BE49-F238E27FC236}">
                  <a16:creationId xmlns:a16="http://schemas.microsoft.com/office/drawing/2014/main" id="{D0485FA3-9136-42E5-BCFA-CC401B6C801E}"/>
                </a:ext>
              </a:extLst>
            </p:cNvPr>
            <p:cNvSpPr/>
            <p:nvPr/>
          </p:nvSpPr>
          <p:spPr>
            <a:xfrm>
              <a:off x="3404921" y="1308727"/>
              <a:ext cx="1169065" cy="11690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40DA7D86-3280-485E-96E2-801874A95AF9}"/>
                </a:ext>
              </a:extLst>
            </p:cNvPr>
            <p:cNvSpPr/>
            <p:nvPr/>
          </p:nvSpPr>
          <p:spPr>
            <a:xfrm>
              <a:off x="3523327" y="1430188"/>
              <a:ext cx="914400" cy="914400"/>
            </a:xfrm>
            <a:prstGeom prst="ellipse">
              <a:avLst/>
            </a:prstGeom>
            <a:solidFill>
              <a:srgbClr val="CD3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dirty="0"/>
                <a:t>4</a:t>
              </a:r>
              <a:endParaRPr lang="en-US" sz="4000" dirty="0"/>
            </a:p>
          </p:txBody>
        </p:sp>
      </p:grpSp>
      <p:grpSp>
        <p:nvGrpSpPr>
          <p:cNvPr id="30" name="Group 29">
            <a:extLst>
              <a:ext uri="{FF2B5EF4-FFF2-40B4-BE49-F238E27FC236}">
                <a16:creationId xmlns:a16="http://schemas.microsoft.com/office/drawing/2014/main" id="{80F4009B-6919-4614-B98C-901F46E549BA}"/>
              </a:ext>
            </a:extLst>
          </p:cNvPr>
          <p:cNvGrpSpPr/>
          <p:nvPr/>
        </p:nvGrpSpPr>
        <p:grpSpPr>
          <a:xfrm>
            <a:off x="7511254" y="2844467"/>
            <a:ext cx="1169065" cy="1169065"/>
            <a:chOff x="3412461" y="2844467"/>
            <a:chExt cx="1169065" cy="1169065"/>
          </a:xfrm>
        </p:grpSpPr>
        <p:sp>
          <p:nvSpPr>
            <p:cNvPr id="31" name="Oval 30">
              <a:extLst>
                <a:ext uri="{FF2B5EF4-FFF2-40B4-BE49-F238E27FC236}">
                  <a16:creationId xmlns:a16="http://schemas.microsoft.com/office/drawing/2014/main" id="{2CB35177-D75F-454B-BEDC-3A6A5417005D}"/>
                </a:ext>
              </a:extLst>
            </p:cNvPr>
            <p:cNvSpPr/>
            <p:nvPr/>
          </p:nvSpPr>
          <p:spPr>
            <a:xfrm>
              <a:off x="3412461" y="2844467"/>
              <a:ext cx="1169065" cy="11690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F04C30FC-F2E0-42E0-BD2E-99E1EBBF086D}"/>
                </a:ext>
              </a:extLst>
            </p:cNvPr>
            <p:cNvSpPr/>
            <p:nvPr/>
          </p:nvSpPr>
          <p:spPr>
            <a:xfrm>
              <a:off x="3574589" y="2955148"/>
              <a:ext cx="914400" cy="914400"/>
            </a:xfrm>
            <a:prstGeom prst="ellipse">
              <a:avLst/>
            </a:prstGeom>
            <a:solidFill>
              <a:srgbClr val="277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dirty="0"/>
                <a:t>5</a:t>
              </a:r>
              <a:endParaRPr lang="en-US" sz="4000" dirty="0"/>
            </a:p>
          </p:txBody>
        </p:sp>
      </p:grpSp>
      <p:grpSp>
        <p:nvGrpSpPr>
          <p:cNvPr id="33" name="Group 32">
            <a:extLst>
              <a:ext uri="{FF2B5EF4-FFF2-40B4-BE49-F238E27FC236}">
                <a16:creationId xmlns:a16="http://schemas.microsoft.com/office/drawing/2014/main" id="{C9EB3B7D-8690-4FFB-B39C-8204B85906DD}"/>
              </a:ext>
            </a:extLst>
          </p:cNvPr>
          <p:cNvGrpSpPr/>
          <p:nvPr/>
        </p:nvGrpSpPr>
        <p:grpSpPr>
          <a:xfrm>
            <a:off x="7503713" y="4380208"/>
            <a:ext cx="1169065" cy="1169065"/>
            <a:chOff x="3404920" y="4380208"/>
            <a:chExt cx="1169065" cy="1169065"/>
          </a:xfrm>
        </p:grpSpPr>
        <p:sp>
          <p:nvSpPr>
            <p:cNvPr id="34" name="Oval 33">
              <a:extLst>
                <a:ext uri="{FF2B5EF4-FFF2-40B4-BE49-F238E27FC236}">
                  <a16:creationId xmlns:a16="http://schemas.microsoft.com/office/drawing/2014/main" id="{837E0FD9-F737-431B-B906-E556306C64FB}"/>
                </a:ext>
              </a:extLst>
            </p:cNvPr>
            <p:cNvSpPr/>
            <p:nvPr/>
          </p:nvSpPr>
          <p:spPr>
            <a:xfrm>
              <a:off x="3404920" y="4380208"/>
              <a:ext cx="1169065" cy="116906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9B4843B0-C42E-4AC6-A10D-6015ACF491E9}"/>
                </a:ext>
              </a:extLst>
            </p:cNvPr>
            <p:cNvSpPr/>
            <p:nvPr/>
          </p:nvSpPr>
          <p:spPr>
            <a:xfrm>
              <a:off x="3536028" y="4507540"/>
              <a:ext cx="914400" cy="914400"/>
            </a:xfrm>
            <a:prstGeom prst="ellipse">
              <a:avLst/>
            </a:prstGeom>
            <a:solidFill>
              <a:srgbClr val="FC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dirty="0"/>
                <a:t>6</a:t>
              </a:r>
              <a:endParaRPr lang="en-US" sz="4000" dirty="0"/>
            </a:p>
          </p:txBody>
        </p:sp>
      </p:grpSp>
      <p:sp>
        <p:nvSpPr>
          <p:cNvPr id="36" name="TextBox 62">
            <a:extLst>
              <a:ext uri="{FF2B5EF4-FFF2-40B4-BE49-F238E27FC236}">
                <a16:creationId xmlns:a16="http://schemas.microsoft.com/office/drawing/2014/main" id="{A061F664-D63B-4F26-B953-E1D19AC81E48}"/>
              </a:ext>
            </a:extLst>
          </p:cNvPr>
          <p:cNvSpPr txBox="1">
            <a:spLocks noChangeArrowheads="1"/>
          </p:cNvSpPr>
          <p:nvPr/>
        </p:nvSpPr>
        <p:spPr bwMode="auto">
          <a:xfrm>
            <a:off x="166528" y="1595008"/>
            <a:ext cx="3220540"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7" name="TextBox 62">
            <a:extLst>
              <a:ext uri="{FF2B5EF4-FFF2-40B4-BE49-F238E27FC236}">
                <a16:creationId xmlns:a16="http://schemas.microsoft.com/office/drawing/2014/main" id="{1A8B3FA4-DD39-4D77-BBB2-4FE1C0F5D957}"/>
              </a:ext>
            </a:extLst>
          </p:cNvPr>
          <p:cNvSpPr txBox="1">
            <a:spLocks noChangeArrowheads="1"/>
          </p:cNvSpPr>
          <p:nvPr/>
        </p:nvSpPr>
        <p:spPr bwMode="auto">
          <a:xfrm>
            <a:off x="144038" y="3165859"/>
            <a:ext cx="3220540"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8" name="TextBox 62">
            <a:extLst>
              <a:ext uri="{FF2B5EF4-FFF2-40B4-BE49-F238E27FC236}">
                <a16:creationId xmlns:a16="http://schemas.microsoft.com/office/drawing/2014/main" id="{7647E6A1-BAD1-4DFF-9BDE-2AB38A59B6BD}"/>
              </a:ext>
            </a:extLst>
          </p:cNvPr>
          <p:cNvSpPr txBox="1">
            <a:spLocks noChangeArrowheads="1"/>
          </p:cNvSpPr>
          <p:nvPr/>
        </p:nvSpPr>
        <p:spPr bwMode="auto">
          <a:xfrm>
            <a:off x="184380" y="4736712"/>
            <a:ext cx="3220540"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9" name="TextBox 62">
            <a:extLst>
              <a:ext uri="{FF2B5EF4-FFF2-40B4-BE49-F238E27FC236}">
                <a16:creationId xmlns:a16="http://schemas.microsoft.com/office/drawing/2014/main" id="{076E1C90-E188-4051-A690-035941BE66A3}"/>
              </a:ext>
            </a:extLst>
          </p:cNvPr>
          <p:cNvSpPr txBox="1">
            <a:spLocks noChangeArrowheads="1"/>
          </p:cNvSpPr>
          <p:nvPr/>
        </p:nvSpPr>
        <p:spPr bwMode="auto">
          <a:xfrm>
            <a:off x="8749910" y="1674874"/>
            <a:ext cx="3220540"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40" name="TextBox 62">
            <a:extLst>
              <a:ext uri="{FF2B5EF4-FFF2-40B4-BE49-F238E27FC236}">
                <a16:creationId xmlns:a16="http://schemas.microsoft.com/office/drawing/2014/main" id="{CD6565E2-6CEA-4442-A771-1EA5E6E6933B}"/>
              </a:ext>
            </a:extLst>
          </p:cNvPr>
          <p:cNvSpPr txBox="1">
            <a:spLocks noChangeArrowheads="1"/>
          </p:cNvSpPr>
          <p:nvPr/>
        </p:nvSpPr>
        <p:spPr bwMode="auto">
          <a:xfrm>
            <a:off x="8727420" y="3245725"/>
            <a:ext cx="3220540"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41" name="TextBox 62">
            <a:extLst>
              <a:ext uri="{FF2B5EF4-FFF2-40B4-BE49-F238E27FC236}">
                <a16:creationId xmlns:a16="http://schemas.microsoft.com/office/drawing/2014/main" id="{E7122856-6357-45E3-838E-9A15658BC1B7}"/>
              </a:ext>
            </a:extLst>
          </p:cNvPr>
          <p:cNvSpPr txBox="1">
            <a:spLocks noChangeArrowheads="1"/>
          </p:cNvSpPr>
          <p:nvPr/>
        </p:nvSpPr>
        <p:spPr bwMode="auto">
          <a:xfrm>
            <a:off x="8767762" y="4816578"/>
            <a:ext cx="3220540"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Tree>
    <p:extLst>
      <p:ext uri="{BB962C8B-B14F-4D97-AF65-F5344CB8AC3E}">
        <p14:creationId xmlns:p14="http://schemas.microsoft.com/office/powerpoint/2010/main" val="2167118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94978A5-6D71-42D7-9051-706A48195919}"/>
              </a:ext>
            </a:extLst>
          </p:cNvPr>
          <p:cNvSpPr/>
          <p:nvPr/>
        </p:nvSpPr>
        <p:spPr>
          <a:xfrm>
            <a:off x="0" y="0"/>
            <a:ext cx="2114550" cy="6858000"/>
          </a:xfrm>
          <a:prstGeom prst="rect">
            <a:avLst/>
          </a:prstGeom>
          <a:solidFill>
            <a:srgbClr val="FC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C5889172-9CEF-43CA-A19D-AFA072975332}"/>
              </a:ext>
            </a:extLst>
          </p:cNvPr>
          <p:cNvSpPr txBox="1"/>
          <p:nvPr/>
        </p:nvSpPr>
        <p:spPr>
          <a:xfrm>
            <a:off x="6096000" y="1305342"/>
            <a:ext cx="5205076" cy="2123658"/>
          </a:xfrm>
          <a:prstGeom prst="rect">
            <a:avLst/>
          </a:prstGeom>
          <a:noFill/>
        </p:spPr>
        <p:txBody>
          <a:bodyPr wrap="square" rtlCol="0">
            <a:spAutoFit/>
          </a:bodyPr>
          <a:lstStyle/>
          <a:p>
            <a:r>
              <a:rPr lang="en-US" sz="6600" dirty="0">
                <a:solidFill>
                  <a:srgbClr val="27770F"/>
                </a:solidFill>
                <a:latin typeface="Aharoni" panose="02010803020104030203" pitchFamily="2" charset="-79"/>
                <a:ea typeface="Adobe Gothic Std B" panose="020B0800000000000000" pitchFamily="34" charset="-128"/>
                <a:cs typeface="Aharoni" panose="02010803020104030203" pitchFamily="2" charset="-79"/>
              </a:rPr>
              <a:t>Your Ti</a:t>
            </a:r>
            <a:r>
              <a:rPr lang="en-US" sz="6600" dirty="0">
                <a:solidFill>
                  <a:srgbClr val="FFC000"/>
                </a:solidFill>
                <a:latin typeface="Aharoni" panose="02010803020104030203" pitchFamily="2" charset="-79"/>
                <a:ea typeface="Adobe Gothic Std B" panose="020B0800000000000000" pitchFamily="34" charset="-128"/>
                <a:cs typeface="Aharoni" panose="02010803020104030203" pitchFamily="2" charset="-79"/>
              </a:rPr>
              <a:t>tle go</a:t>
            </a:r>
            <a:r>
              <a:rPr lang="en-US" sz="6600" dirty="0">
                <a:solidFill>
                  <a:srgbClr val="CD3131"/>
                </a:solidFill>
                <a:latin typeface="Aharoni" panose="02010803020104030203" pitchFamily="2" charset="-79"/>
                <a:ea typeface="Adobe Gothic Std B" panose="020B0800000000000000" pitchFamily="34" charset="-128"/>
                <a:cs typeface="Aharoni" panose="02010803020104030203" pitchFamily="2" charset="-79"/>
              </a:rPr>
              <a:t>es Here</a:t>
            </a:r>
          </a:p>
        </p:txBody>
      </p:sp>
      <p:sp>
        <p:nvSpPr>
          <p:cNvPr id="47" name="Marcador de texto 20">
            <a:extLst>
              <a:ext uri="{FF2B5EF4-FFF2-40B4-BE49-F238E27FC236}">
                <a16:creationId xmlns:a16="http://schemas.microsoft.com/office/drawing/2014/main" id="{09B66DB8-D2B2-43CF-AC21-5E15EE5EF1EE}"/>
              </a:ext>
            </a:extLst>
          </p:cNvPr>
          <p:cNvSpPr txBox="1">
            <a:spLocks/>
          </p:cNvSpPr>
          <p:nvPr/>
        </p:nvSpPr>
        <p:spPr>
          <a:xfrm>
            <a:off x="6096000" y="3662571"/>
            <a:ext cx="4526643" cy="27493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bg1">
                    <a:lumMod val="50000"/>
                  </a:schemeClr>
                </a:solidFill>
              </a:rPr>
              <a:t>Lorem ipsum dolor </a:t>
            </a:r>
            <a:r>
              <a:rPr lang="en-US" sz="2000" dirty="0">
                <a:solidFill>
                  <a:schemeClr val="bg1">
                    <a:lumMod val="50000"/>
                  </a:schemeClr>
                </a:solidFill>
              </a:rPr>
              <a:t>sit amet, consectetur adipiscing elit. Sed venenatis neque vel purus interdum, quis blandit risus pellentesque. Cras faucibus semper dolor ac viverra. Fusce ut ligula dictum, ullamcorper neque et, sollicitudin velit.</a:t>
            </a:r>
          </a:p>
          <a:p>
            <a:endParaRPr lang="en-US" sz="2000" dirty="0">
              <a:solidFill>
                <a:schemeClr val="bg1">
                  <a:lumMod val="50000"/>
                </a:schemeClr>
              </a:solidFill>
            </a:endParaRPr>
          </a:p>
          <a:p>
            <a:endParaRPr lang="en-US" sz="2000" dirty="0">
              <a:solidFill>
                <a:schemeClr val="bg1">
                  <a:lumMod val="50000"/>
                </a:schemeClr>
              </a:solidFill>
            </a:endParaRPr>
          </a:p>
        </p:txBody>
      </p:sp>
      <p:sp>
        <p:nvSpPr>
          <p:cNvPr id="8" name="Picture Placeholder 7">
            <a:extLst>
              <a:ext uri="{FF2B5EF4-FFF2-40B4-BE49-F238E27FC236}">
                <a16:creationId xmlns:a16="http://schemas.microsoft.com/office/drawing/2014/main" id="{BAD300F1-3513-4233-8857-2A46B43B1B49}"/>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6AEEBE62-A81B-49FB-B6F5-28BFCDEB163E}"/>
              </a:ext>
            </a:extLst>
          </p:cNvPr>
          <p:cNvSpPr>
            <a:spLocks/>
          </p:cNvSpPr>
          <p:nvPr/>
        </p:nvSpPr>
        <p:spPr bwMode="auto">
          <a:xfrm>
            <a:off x="0" y="887413"/>
            <a:ext cx="12192000" cy="5970587"/>
          </a:xfrm>
          <a:custGeom>
            <a:avLst/>
            <a:gdLst>
              <a:gd name="T0" fmla="*/ 758 w 758"/>
              <a:gd name="T1" fmla="*/ 79 h 370"/>
              <a:gd name="T2" fmla="*/ 586 w 758"/>
              <a:gd name="T3" fmla="*/ 172 h 370"/>
              <a:gd name="T4" fmla="*/ 498 w 758"/>
              <a:gd name="T5" fmla="*/ 185 h 370"/>
              <a:gd name="T6" fmla="*/ 410 w 758"/>
              <a:gd name="T7" fmla="*/ 180 h 370"/>
              <a:gd name="T8" fmla="*/ 211 w 758"/>
              <a:gd name="T9" fmla="*/ 77 h 370"/>
              <a:gd name="T10" fmla="*/ 4 w 758"/>
              <a:gd name="T11" fmla="*/ 55 h 370"/>
              <a:gd name="T12" fmla="*/ 0 w 758"/>
              <a:gd name="T13" fmla="*/ 58 h 370"/>
              <a:gd name="T14" fmla="*/ 0 w 758"/>
              <a:gd name="T15" fmla="*/ 370 h 370"/>
              <a:gd name="T16" fmla="*/ 758 w 758"/>
              <a:gd name="T17" fmla="*/ 370 h 370"/>
              <a:gd name="T18" fmla="*/ 758 w 758"/>
              <a:gd name="T19" fmla="*/ 79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58" h="370">
                <a:moveTo>
                  <a:pt x="758" y="79"/>
                </a:moveTo>
                <a:cubicBezTo>
                  <a:pt x="699" y="136"/>
                  <a:pt x="644" y="158"/>
                  <a:pt x="586" y="172"/>
                </a:cubicBezTo>
                <a:cubicBezTo>
                  <a:pt x="557" y="179"/>
                  <a:pt x="528" y="183"/>
                  <a:pt x="498" y="185"/>
                </a:cubicBezTo>
                <a:cubicBezTo>
                  <a:pt x="469" y="188"/>
                  <a:pt x="440" y="186"/>
                  <a:pt x="410" y="180"/>
                </a:cubicBezTo>
                <a:cubicBezTo>
                  <a:pt x="343" y="167"/>
                  <a:pt x="280" y="121"/>
                  <a:pt x="211" y="77"/>
                </a:cubicBezTo>
                <a:cubicBezTo>
                  <a:pt x="145" y="34"/>
                  <a:pt x="64" y="0"/>
                  <a:pt x="4" y="55"/>
                </a:cubicBezTo>
                <a:cubicBezTo>
                  <a:pt x="2" y="56"/>
                  <a:pt x="1" y="57"/>
                  <a:pt x="0" y="58"/>
                </a:cubicBezTo>
                <a:cubicBezTo>
                  <a:pt x="0" y="370"/>
                  <a:pt x="0" y="370"/>
                  <a:pt x="0" y="370"/>
                </a:cubicBezTo>
                <a:cubicBezTo>
                  <a:pt x="758" y="370"/>
                  <a:pt x="758" y="370"/>
                  <a:pt x="758" y="370"/>
                </a:cubicBezTo>
                <a:lnTo>
                  <a:pt x="758" y="79"/>
                </a:lnTo>
                <a:close/>
              </a:path>
            </a:pathLst>
          </a:custGeom>
          <a:solidFill>
            <a:srgbClr val="668C0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5" name="TextBox 574">
            <a:extLst>
              <a:ext uri="{FF2B5EF4-FFF2-40B4-BE49-F238E27FC236}">
                <a16:creationId xmlns:a16="http://schemas.microsoft.com/office/drawing/2014/main" id="{3A69E580-4DA0-4323-A8D7-9B9742C37254}"/>
              </a:ext>
            </a:extLst>
          </p:cNvPr>
          <p:cNvSpPr txBox="1"/>
          <p:nvPr/>
        </p:nvSpPr>
        <p:spPr>
          <a:xfrm>
            <a:off x="610222" y="2828835"/>
            <a:ext cx="4399927" cy="1569660"/>
          </a:xfrm>
          <a:prstGeom prst="rect">
            <a:avLst/>
          </a:prstGeom>
          <a:noFill/>
        </p:spPr>
        <p:txBody>
          <a:bodyPr wrap="square" rtlCol="0">
            <a:spAutoFit/>
          </a:bodyPr>
          <a:lstStyle/>
          <a:p>
            <a:r>
              <a:rPr lang="en-US" sz="9600" dirty="0">
                <a:solidFill>
                  <a:schemeClr val="bg1"/>
                </a:solidFill>
                <a:latin typeface="Aharoni" panose="02010803020104030203" pitchFamily="2" charset="-79"/>
                <a:cs typeface="Aharoni" panose="02010803020104030203" pitchFamily="2" charset="-79"/>
              </a:rPr>
              <a:t>Tha</a:t>
            </a:r>
            <a:r>
              <a:rPr lang="en-US" sz="9600" dirty="0">
                <a:solidFill>
                  <a:srgbClr val="FFC000"/>
                </a:solidFill>
                <a:latin typeface="Aharoni" panose="02010803020104030203" pitchFamily="2" charset="-79"/>
                <a:cs typeface="Aharoni" panose="02010803020104030203" pitchFamily="2" charset="-79"/>
              </a:rPr>
              <a:t>nks</a:t>
            </a:r>
            <a:endParaRPr lang="en-US" sz="8800" dirty="0">
              <a:solidFill>
                <a:srgbClr val="FFC000"/>
              </a:solidFill>
              <a:latin typeface="Aharoni" panose="02010803020104030203" pitchFamily="2" charset="-79"/>
              <a:cs typeface="Aharoni" panose="02010803020104030203" pitchFamily="2" charset="-79"/>
            </a:endParaRPr>
          </a:p>
        </p:txBody>
      </p:sp>
      <p:sp>
        <p:nvSpPr>
          <p:cNvPr id="2" name="TextBox 1">
            <a:extLst>
              <a:ext uri="{FF2B5EF4-FFF2-40B4-BE49-F238E27FC236}">
                <a16:creationId xmlns:a16="http://schemas.microsoft.com/office/drawing/2014/main" id="{D302D313-2E08-4B69-84CF-3DF3498D5389}"/>
              </a:ext>
            </a:extLst>
          </p:cNvPr>
          <p:cNvSpPr txBox="1"/>
          <p:nvPr/>
        </p:nvSpPr>
        <p:spPr>
          <a:xfrm>
            <a:off x="800100" y="4243252"/>
            <a:ext cx="7031366" cy="923330"/>
          </a:xfrm>
          <a:prstGeom prst="rect">
            <a:avLst/>
          </a:prstGeom>
          <a:noFill/>
        </p:spPr>
        <p:txBody>
          <a:bodyPr wrap="square" rtlCol="0">
            <a:spAutoFit/>
          </a:bodyPr>
          <a:lstStyle/>
          <a:p>
            <a:r>
              <a:rPr lang="en-US" dirty="0">
                <a:solidFill>
                  <a:schemeClr val="bg1"/>
                </a:solidFill>
              </a:rPr>
              <a:t>Our website: </a:t>
            </a:r>
            <a:r>
              <a:rPr lang="en-US" dirty="0">
                <a:solidFill>
                  <a:schemeClr val="bg1"/>
                </a:solidFill>
                <a:hlinkClick r:id="rId2">
                  <a:extLst>
                    <a:ext uri="{A12FA001-AC4F-418D-AE19-62706E023703}">
                      <ahyp:hlinkClr xmlns:ahyp="http://schemas.microsoft.com/office/drawing/2018/hyperlinkcolor" val="tx"/>
                    </a:ext>
                  </a:extLst>
                </a:hlinkClick>
              </a:rPr>
              <a:t>www.free-powerpoint-templates-download.com</a:t>
            </a:r>
            <a:endParaRPr lang="en-US" dirty="0">
              <a:solidFill>
                <a:schemeClr val="bg1"/>
              </a:solidFill>
            </a:endParaRPr>
          </a:p>
          <a:p>
            <a:r>
              <a:rPr lang="en-US" dirty="0">
                <a:solidFill>
                  <a:schemeClr val="bg1"/>
                </a:solidFill>
              </a:rPr>
              <a:t>Our Phone: 000 000 000</a:t>
            </a:r>
          </a:p>
          <a:p>
            <a:endParaRPr lang="en-US" dirty="0">
              <a:solidFill>
                <a:schemeClr val="bg1"/>
              </a:solidFill>
            </a:endParaRPr>
          </a:p>
        </p:txBody>
      </p:sp>
      <p:sp>
        <p:nvSpPr>
          <p:cNvPr id="23" name="Oval 22">
            <a:extLst>
              <a:ext uri="{FF2B5EF4-FFF2-40B4-BE49-F238E27FC236}">
                <a16:creationId xmlns:a16="http://schemas.microsoft.com/office/drawing/2014/main" id="{DE832BEA-0518-491A-A7E0-7BB162A7F8A9}"/>
              </a:ext>
            </a:extLst>
          </p:cNvPr>
          <p:cNvSpPr/>
          <p:nvPr/>
        </p:nvSpPr>
        <p:spPr>
          <a:xfrm>
            <a:off x="8746854" y="2291142"/>
            <a:ext cx="2645046" cy="2645046"/>
          </a:xfrm>
          <a:prstGeom prst="ellipse">
            <a:avLst/>
          </a:prstGeom>
          <a:solidFill>
            <a:srgbClr val="CD3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Arial Black" panose="020B0A04020102020204" pitchFamily="34" charset="0"/>
                <a:cs typeface="Aharoni" panose="02010803020104030203" pitchFamily="2" charset="-79"/>
              </a:rPr>
              <a:t>Free </a:t>
            </a:r>
            <a:r>
              <a:rPr lang="en-US" sz="2000" dirty="0">
                <a:latin typeface="Arial Black" panose="020B0A04020102020204" pitchFamily="34" charset="0"/>
                <a:cs typeface="Aharoni" panose="02010803020104030203" pitchFamily="2" charset="-79"/>
              </a:rPr>
              <a:t>PowerPoint Templates</a:t>
            </a:r>
          </a:p>
          <a:p>
            <a:pPr algn="ctr"/>
            <a:r>
              <a:rPr lang="en-US" sz="2000" dirty="0">
                <a:latin typeface="Arial Black" panose="020B0A04020102020204" pitchFamily="34" charset="0"/>
                <a:cs typeface="Aharoni" panose="02010803020104030203" pitchFamily="2" charset="-79"/>
              </a:rPr>
              <a:t>Download</a:t>
            </a:r>
            <a:endParaRPr lang="en-US" sz="2400" dirty="0">
              <a:latin typeface="Arial Black" panose="020B0A04020102020204" pitchFamily="34" charset="0"/>
              <a:cs typeface="Aharoni" panose="02010803020104030203" pitchFamily="2" charset="-79"/>
            </a:endParaRPr>
          </a:p>
        </p:txBody>
      </p:sp>
      <p:sp>
        <p:nvSpPr>
          <p:cNvPr id="13" name="Picture Placeholder 12">
            <a:extLst>
              <a:ext uri="{FF2B5EF4-FFF2-40B4-BE49-F238E27FC236}">
                <a16:creationId xmlns:a16="http://schemas.microsoft.com/office/drawing/2014/main" id="{8EC16FC2-965F-4D1A-BBC9-548C3229C026}"/>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809717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27770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rgbClr val="FCA500"/>
                </a:solidFill>
                <a:latin typeface="Lato Black" panose="020F0A02020204030203" pitchFamily="34" charset="0"/>
              </a:rPr>
              <a:t>THANKS FOR DOWNLOADING THESE TEMPLATES! </a:t>
            </a:r>
            <a:br>
              <a:rPr kumimoji="1" lang="en-US" altLang="ja-JP" sz="2000" b="1" dirty="0">
                <a:solidFill>
                  <a:srgbClr val="FCA500"/>
                </a:solidFill>
                <a:latin typeface="Lato Light" panose="020F0302020204030203" pitchFamily="34" charset="0"/>
              </a:rPr>
            </a:br>
            <a:r>
              <a:rPr kumimoji="1" lang="en-US" altLang="ja-JP" sz="2400" dirty="0">
                <a:solidFill>
                  <a:srgbClr val="FCA500"/>
                </a:solidFill>
                <a:latin typeface="Lato Light" panose="020F0302020204030203" pitchFamily="34" charset="0"/>
              </a:rPr>
              <a:t>Find even more free templates at </a:t>
            </a:r>
            <a:endParaRPr kumimoji="1" lang="en-US" altLang="ja-JP" sz="2000" b="1" dirty="0">
              <a:solidFill>
                <a:srgbClr val="FCA500"/>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 name="Picture Placeholder 48">
            <a:extLst>
              <a:ext uri="{FF2B5EF4-FFF2-40B4-BE49-F238E27FC236}">
                <a16:creationId xmlns:a16="http://schemas.microsoft.com/office/drawing/2014/main" id="{54B4767A-1B5E-41D1-A6B2-59669D5A9155}"/>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79" b="7779"/>
          <a:stretch>
            <a:fillRect/>
          </a:stretch>
        </p:blipFill>
        <p:spPr/>
      </p:pic>
      <p:grpSp>
        <p:nvGrpSpPr>
          <p:cNvPr id="51" name="Group 44">
            <a:extLst>
              <a:ext uri="{FF2B5EF4-FFF2-40B4-BE49-F238E27FC236}">
                <a16:creationId xmlns:a16="http://schemas.microsoft.com/office/drawing/2014/main" id="{AB8D5639-6DFB-403B-8854-7611467C23B1}"/>
              </a:ext>
            </a:extLst>
          </p:cNvPr>
          <p:cNvGrpSpPr>
            <a:grpSpLocks noChangeAspect="1"/>
          </p:cNvGrpSpPr>
          <p:nvPr/>
        </p:nvGrpSpPr>
        <p:grpSpPr bwMode="auto">
          <a:xfrm>
            <a:off x="1588" y="1588"/>
            <a:ext cx="5573712" cy="4402137"/>
            <a:chOff x="1" y="1"/>
            <a:chExt cx="3511" cy="2773"/>
          </a:xfrm>
        </p:grpSpPr>
        <p:sp>
          <p:nvSpPr>
            <p:cNvPr id="52" name="AutoShape 43">
              <a:extLst>
                <a:ext uri="{FF2B5EF4-FFF2-40B4-BE49-F238E27FC236}">
                  <a16:creationId xmlns:a16="http://schemas.microsoft.com/office/drawing/2014/main" id="{DEEA221F-661E-4CAB-8BB9-3370DBD74836}"/>
                </a:ext>
              </a:extLst>
            </p:cNvPr>
            <p:cNvSpPr>
              <a:spLocks noChangeAspect="1" noChangeArrowheads="1" noTextEdit="1"/>
            </p:cNvSpPr>
            <p:nvPr/>
          </p:nvSpPr>
          <p:spPr bwMode="auto">
            <a:xfrm>
              <a:off x="1" y="1"/>
              <a:ext cx="3511" cy="2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45">
              <a:extLst>
                <a:ext uri="{FF2B5EF4-FFF2-40B4-BE49-F238E27FC236}">
                  <a16:creationId xmlns:a16="http://schemas.microsoft.com/office/drawing/2014/main" id="{E52D6FB4-7180-41C3-B2F1-6FA853274C95}"/>
                </a:ext>
              </a:extLst>
            </p:cNvPr>
            <p:cNvSpPr>
              <a:spLocks/>
            </p:cNvSpPr>
            <p:nvPr/>
          </p:nvSpPr>
          <p:spPr bwMode="auto">
            <a:xfrm>
              <a:off x="7" y="-5"/>
              <a:ext cx="3511" cy="2773"/>
            </a:xfrm>
            <a:custGeom>
              <a:avLst/>
              <a:gdLst>
                <a:gd name="T0" fmla="*/ 0 w 597"/>
                <a:gd name="T1" fmla="*/ 0 h 471"/>
                <a:gd name="T2" fmla="*/ 0 w 597"/>
                <a:gd name="T3" fmla="*/ 471 h 471"/>
                <a:gd name="T4" fmla="*/ 114 w 597"/>
                <a:gd name="T5" fmla="*/ 335 h 471"/>
                <a:gd name="T6" fmla="*/ 279 w 597"/>
                <a:gd name="T7" fmla="*/ 250 h 471"/>
                <a:gd name="T8" fmla="*/ 476 w 597"/>
                <a:gd name="T9" fmla="*/ 165 h 471"/>
                <a:gd name="T10" fmla="*/ 593 w 597"/>
                <a:gd name="T11" fmla="*/ 21 h 471"/>
                <a:gd name="T12" fmla="*/ 597 w 597"/>
                <a:gd name="T13" fmla="*/ 0 h 471"/>
                <a:gd name="T14" fmla="*/ 0 w 597"/>
                <a:gd name="T15" fmla="*/ 0 h 4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7" h="471">
                  <a:moveTo>
                    <a:pt x="0" y="0"/>
                  </a:moveTo>
                  <a:cubicBezTo>
                    <a:pt x="0" y="471"/>
                    <a:pt x="0" y="471"/>
                    <a:pt x="0" y="471"/>
                  </a:cubicBezTo>
                  <a:cubicBezTo>
                    <a:pt x="33" y="423"/>
                    <a:pt x="70" y="375"/>
                    <a:pt x="114" y="335"/>
                  </a:cubicBezTo>
                  <a:cubicBezTo>
                    <a:pt x="162" y="293"/>
                    <a:pt x="221" y="272"/>
                    <a:pt x="279" y="250"/>
                  </a:cubicBezTo>
                  <a:cubicBezTo>
                    <a:pt x="343" y="229"/>
                    <a:pt x="412" y="202"/>
                    <a:pt x="476" y="165"/>
                  </a:cubicBezTo>
                  <a:cubicBezTo>
                    <a:pt x="524" y="133"/>
                    <a:pt x="577" y="85"/>
                    <a:pt x="593" y="21"/>
                  </a:cubicBezTo>
                  <a:cubicBezTo>
                    <a:pt x="595" y="14"/>
                    <a:pt x="596" y="7"/>
                    <a:pt x="597" y="0"/>
                  </a:cubicBezTo>
                  <a:lnTo>
                    <a:pt x="0" y="0"/>
                  </a:lnTo>
                  <a:close/>
                </a:path>
              </a:pathLst>
            </a:custGeom>
            <a:solidFill>
              <a:srgbClr val="2777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7" name="Freeform 49">
            <a:extLst>
              <a:ext uri="{FF2B5EF4-FFF2-40B4-BE49-F238E27FC236}">
                <a16:creationId xmlns:a16="http://schemas.microsoft.com/office/drawing/2014/main" id="{377C1B76-7FA9-4959-B1FC-33CC472544BE}"/>
              </a:ext>
            </a:extLst>
          </p:cNvPr>
          <p:cNvSpPr>
            <a:spLocks/>
          </p:cNvSpPr>
          <p:nvPr/>
        </p:nvSpPr>
        <p:spPr bwMode="auto">
          <a:xfrm>
            <a:off x="5889625" y="4164011"/>
            <a:ext cx="6291262" cy="2701926"/>
          </a:xfrm>
          <a:custGeom>
            <a:avLst/>
            <a:gdLst>
              <a:gd name="T0" fmla="*/ 523 w 523"/>
              <a:gd name="T1" fmla="*/ 223 h 223"/>
              <a:gd name="T2" fmla="*/ 523 w 523"/>
              <a:gd name="T3" fmla="*/ 0 h 223"/>
              <a:gd name="T4" fmla="*/ 423 w 523"/>
              <a:gd name="T5" fmla="*/ 64 h 223"/>
              <a:gd name="T6" fmla="*/ 278 w 523"/>
              <a:gd name="T7" fmla="*/ 104 h 223"/>
              <a:gd name="T8" fmla="*/ 94 w 523"/>
              <a:gd name="T9" fmla="*/ 133 h 223"/>
              <a:gd name="T10" fmla="*/ 3 w 523"/>
              <a:gd name="T11" fmla="*/ 213 h 223"/>
              <a:gd name="T12" fmla="*/ 0 w 523"/>
              <a:gd name="T13" fmla="*/ 223 h 223"/>
              <a:gd name="T14" fmla="*/ 523 w 523"/>
              <a:gd name="T15" fmla="*/ 223 h 2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3" h="223">
                <a:moveTo>
                  <a:pt x="523" y="223"/>
                </a:moveTo>
                <a:cubicBezTo>
                  <a:pt x="523" y="0"/>
                  <a:pt x="523" y="0"/>
                  <a:pt x="523" y="0"/>
                </a:cubicBezTo>
                <a:cubicBezTo>
                  <a:pt x="494" y="23"/>
                  <a:pt x="462" y="45"/>
                  <a:pt x="423" y="64"/>
                </a:cubicBezTo>
                <a:cubicBezTo>
                  <a:pt x="381" y="84"/>
                  <a:pt x="330" y="94"/>
                  <a:pt x="278" y="104"/>
                </a:cubicBezTo>
                <a:cubicBezTo>
                  <a:pt x="222" y="115"/>
                  <a:pt x="150" y="115"/>
                  <a:pt x="94" y="133"/>
                </a:cubicBezTo>
                <a:cubicBezTo>
                  <a:pt x="52" y="148"/>
                  <a:pt x="17" y="183"/>
                  <a:pt x="3" y="213"/>
                </a:cubicBezTo>
                <a:cubicBezTo>
                  <a:pt x="1" y="216"/>
                  <a:pt x="0" y="220"/>
                  <a:pt x="0" y="223"/>
                </a:cubicBezTo>
                <a:lnTo>
                  <a:pt x="523" y="223"/>
                </a:lnTo>
                <a:close/>
              </a:path>
            </a:pathLst>
          </a:custGeom>
          <a:solidFill>
            <a:srgbClr val="FDA203"/>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Oval 69">
            <a:extLst>
              <a:ext uri="{FF2B5EF4-FFF2-40B4-BE49-F238E27FC236}">
                <a16:creationId xmlns:a16="http://schemas.microsoft.com/office/drawing/2014/main" id="{C31083AA-17C2-4C4E-A063-75E2FD6F1416}"/>
              </a:ext>
            </a:extLst>
          </p:cNvPr>
          <p:cNvSpPr/>
          <p:nvPr/>
        </p:nvSpPr>
        <p:spPr>
          <a:xfrm>
            <a:off x="8218875" y="3696765"/>
            <a:ext cx="2645046" cy="2645046"/>
          </a:xfrm>
          <a:prstGeom prst="ellipse">
            <a:avLst/>
          </a:prstGeom>
          <a:solidFill>
            <a:srgbClr val="CD3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Arial Black" panose="020B0A04020102020204" pitchFamily="34" charset="0"/>
                <a:cs typeface="Aharoni" panose="02010803020104030203" pitchFamily="2" charset="-79"/>
              </a:rPr>
              <a:t>Free </a:t>
            </a:r>
            <a:r>
              <a:rPr lang="en-US" sz="2000" dirty="0">
                <a:latin typeface="Arial Black" panose="020B0A04020102020204" pitchFamily="34" charset="0"/>
                <a:cs typeface="Aharoni" panose="02010803020104030203" pitchFamily="2" charset="-79"/>
              </a:rPr>
              <a:t>PowerPoint Templates</a:t>
            </a:r>
          </a:p>
          <a:p>
            <a:pPr algn="ctr"/>
            <a:r>
              <a:rPr lang="en-US" sz="2000" dirty="0" err="1">
                <a:latin typeface="Arial Black" panose="020B0A04020102020204" pitchFamily="34" charset="0"/>
                <a:cs typeface="Aharoni" panose="02010803020104030203" pitchFamily="2" charset="-79"/>
              </a:rPr>
              <a:t>Downlaod</a:t>
            </a:r>
            <a:endParaRPr lang="en-US" sz="2400" dirty="0">
              <a:latin typeface="Arial Black" panose="020B0A04020102020204" pitchFamily="34" charset="0"/>
              <a:cs typeface="Aharoni" panose="02010803020104030203" pitchFamily="2" charset="-79"/>
            </a:endParaRPr>
          </a:p>
        </p:txBody>
      </p:sp>
      <p:sp>
        <p:nvSpPr>
          <p:cNvPr id="58" name="TextBox 57">
            <a:extLst>
              <a:ext uri="{FF2B5EF4-FFF2-40B4-BE49-F238E27FC236}">
                <a16:creationId xmlns:a16="http://schemas.microsoft.com/office/drawing/2014/main" id="{6AC9674F-A661-4743-9188-FB4A915DCB1C}"/>
              </a:ext>
            </a:extLst>
          </p:cNvPr>
          <p:cNvSpPr txBox="1"/>
          <p:nvPr/>
        </p:nvSpPr>
        <p:spPr>
          <a:xfrm>
            <a:off x="150432" y="639102"/>
            <a:ext cx="4333077" cy="1107996"/>
          </a:xfrm>
          <a:prstGeom prst="rect">
            <a:avLst/>
          </a:prstGeom>
          <a:noFill/>
        </p:spPr>
        <p:txBody>
          <a:bodyPr wrap="square" rtlCol="0">
            <a:spAutoFit/>
          </a:bodyPr>
          <a:lstStyle/>
          <a:p>
            <a:r>
              <a:rPr lang="en-US" sz="6600" dirty="0">
                <a:solidFill>
                  <a:schemeClr val="bg1"/>
                </a:solidFill>
                <a:latin typeface="Aharoni" panose="02010803020104030203" pitchFamily="2" charset="-79"/>
                <a:ea typeface="Adobe Gothic Std B" panose="020B0800000000000000" pitchFamily="34" charset="-128"/>
                <a:cs typeface="Aharoni" panose="02010803020104030203" pitchFamily="2" charset="-79"/>
              </a:rPr>
              <a:t>Nutri</a:t>
            </a:r>
            <a:r>
              <a:rPr lang="en-US" sz="6600" dirty="0">
                <a:solidFill>
                  <a:srgbClr val="FDA203"/>
                </a:solidFill>
                <a:latin typeface="Aharoni" panose="02010803020104030203" pitchFamily="2" charset="-79"/>
                <a:ea typeface="Adobe Gothic Std B" panose="020B0800000000000000" pitchFamily="34" charset="-128"/>
                <a:cs typeface="Aharoni" panose="02010803020104030203" pitchFamily="2" charset="-79"/>
              </a:rPr>
              <a:t>tion</a:t>
            </a:r>
          </a:p>
        </p:txBody>
      </p:sp>
      <p:sp>
        <p:nvSpPr>
          <p:cNvPr id="59" name="TextBox 58">
            <a:extLst>
              <a:ext uri="{FF2B5EF4-FFF2-40B4-BE49-F238E27FC236}">
                <a16:creationId xmlns:a16="http://schemas.microsoft.com/office/drawing/2014/main" id="{6F6951AE-93AF-4D99-91A3-BAFBBF9E7FA1}"/>
              </a:ext>
            </a:extLst>
          </p:cNvPr>
          <p:cNvSpPr txBox="1"/>
          <p:nvPr/>
        </p:nvSpPr>
        <p:spPr>
          <a:xfrm>
            <a:off x="6499729" y="6385368"/>
            <a:ext cx="5442857" cy="369332"/>
          </a:xfrm>
          <a:prstGeom prst="rect">
            <a:avLst/>
          </a:prstGeom>
          <a:noFill/>
        </p:spPr>
        <p:txBody>
          <a:bodyPr wrap="square" rtlCol="0">
            <a:spAutoFit/>
          </a:bodyPr>
          <a:lstStyle/>
          <a:p>
            <a:pPr algn="r"/>
            <a:r>
              <a:rPr lang="en-US" dirty="0">
                <a:solidFill>
                  <a:srgbClr val="27770F"/>
                </a:solidFill>
              </a:rPr>
              <a:t>www.free-powerpoint-templates-download.com</a:t>
            </a:r>
          </a:p>
        </p:txBody>
      </p:sp>
      <p:grpSp>
        <p:nvGrpSpPr>
          <p:cNvPr id="62" name="Group 52">
            <a:extLst>
              <a:ext uri="{FF2B5EF4-FFF2-40B4-BE49-F238E27FC236}">
                <a16:creationId xmlns:a16="http://schemas.microsoft.com/office/drawing/2014/main" id="{D3346A42-2A62-41D7-9458-DB8A9CCF390C}"/>
              </a:ext>
            </a:extLst>
          </p:cNvPr>
          <p:cNvGrpSpPr>
            <a:grpSpLocks noChangeAspect="1"/>
          </p:cNvGrpSpPr>
          <p:nvPr/>
        </p:nvGrpSpPr>
        <p:grpSpPr bwMode="auto">
          <a:xfrm>
            <a:off x="11113" y="1635562"/>
            <a:ext cx="1855993" cy="182234"/>
            <a:chOff x="-2" y="-355"/>
            <a:chExt cx="3860" cy="379"/>
          </a:xfrm>
        </p:grpSpPr>
        <p:sp>
          <p:nvSpPr>
            <p:cNvPr id="512" name="Oval 53">
              <a:extLst>
                <a:ext uri="{FF2B5EF4-FFF2-40B4-BE49-F238E27FC236}">
                  <a16:creationId xmlns:a16="http://schemas.microsoft.com/office/drawing/2014/main" id="{67D7D376-9170-456D-B13C-85E4A3809F64}"/>
                </a:ext>
              </a:extLst>
            </p:cNvPr>
            <p:cNvSpPr>
              <a:spLocks noChangeArrowheads="1"/>
            </p:cNvSpPr>
            <p:nvPr/>
          </p:nvSpPr>
          <p:spPr bwMode="auto">
            <a:xfrm>
              <a:off x="-2" y="-355"/>
              <a:ext cx="320" cy="37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3" name="Oval 54">
              <a:extLst>
                <a:ext uri="{FF2B5EF4-FFF2-40B4-BE49-F238E27FC236}">
                  <a16:creationId xmlns:a16="http://schemas.microsoft.com/office/drawing/2014/main" id="{DC0B277C-E690-4D1E-8C62-67811A7DF1BF}"/>
                </a:ext>
              </a:extLst>
            </p:cNvPr>
            <p:cNvSpPr>
              <a:spLocks noChangeArrowheads="1"/>
            </p:cNvSpPr>
            <p:nvPr/>
          </p:nvSpPr>
          <p:spPr bwMode="auto">
            <a:xfrm>
              <a:off x="883" y="-355"/>
              <a:ext cx="320" cy="37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4" name="Oval 55">
              <a:extLst>
                <a:ext uri="{FF2B5EF4-FFF2-40B4-BE49-F238E27FC236}">
                  <a16:creationId xmlns:a16="http://schemas.microsoft.com/office/drawing/2014/main" id="{EC1E21BB-0516-41AC-BDB7-3B831361BC47}"/>
                </a:ext>
              </a:extLst>
            </p:cNvPr>
            <p:cNvSpPr>
              <a:spLocks noChangeArrowheads="1"/>
            </p:cNvSpPr>
            <p:nvPr/>
          </p:nvSpPr>
          <p:spPr bwMode="auto">
            <a:xfrm>
              <a:off x="1768" y="-355"/>
              <a:ext cx="320" cy="37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5" name="Oval 56">
              <a:extLst>
                <a:ext uri="{FF2B5EF4-FFF2-40B4-BE49-F238E27FC236}">
                  <a16:creationId xmlns:a16="http://schemas.microsoft.com/office/drawing/2014/main" id="{4813CA9A-6B28-42A0-92C3-D8552179601B}"/>
                </a:ext>
              </a:extLst>
            </p:cNvPr>
            <p:cNvSpPr>
              <a:spLocks noChangeArrowheads="1"/>
            </p:cNvSpPr>
            <p:nvPr/>
          </p:nvSpPr>
          <p:spPr bwMode="auto">
            <a:xfrm>
              <a:off x="2653" y="-355"/>
              <a:ext cx="320" cy="37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Oval 57">
              <a:extLst>
                <a:ext uri="{FF2B5EF4-FFF2-40B4-BE49-F238E27FC236}">
                  <a16:creationId xmlns:a16="http://schemas.microsoft.com/office/drawing/2014/main" id="{6F43678F-DF69-4997-AB86-BA89DCA414D5}"/>
                </a:ext>
              </a:extLst>
            </p:cNvPr>
            <p:cNvSpPr>
              <a:spLocks noChangeArrowheads="1"/>
            </p:cNvSpPr>
            <p:nvPr/>
          </p:nvSpPr>
          <p:spPr bwMode="auto">
            <a:xfrm>
              <a:off x="3538" y="-355"/>
              <a:ext cx="320" cy="37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FF50C5-1470-4394-A823-80D1C4E376EC}"/>
              </a:ext>
            </a:extLst>
          </p:cNvPr>
          <p:cNvSpPr/>
          <p:nvPr/>
        </p:nvSpPr>
        <p:spPr>
          <a:xfrm>
            <a:off x="8055429" y="-34472"/>
            <a:ext cx="3497943" cy="3497943"/>
          </a:xfrm>
          <a:prstGeom prst="rect">
            <a:avLst/>
          </a:prstGeom>
          <a:solidFill>
            <a:srgbClr val="277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latin typeface="Aharoni" panose="02010803020104030203" pitchFamily="2" charset="-79"/>
                <a:cs typeface="Aharoni" panose="02010803020104030203" pitchFamily="2" charset="-79"/>
              </a:rPr>
              <a:t>Your Title Goes Here</a:t>
            </a:r>
          </a:p>
        </p:txBody>
      </p:sp>
      <p:sp>
        <p:nvSpPr>
          <p:cNvPr id="22" name="Marcador de texto 20">
            <a:extLst>
              <a:ext uri="{FF2B5EF4-FFF2-40B4-BE49-F238E27FC236}">
                <a16:creationId xmlns:a16="http://schemas.microsoft.com/office/drawing/2014/main" id="{A6822ACD-CAE5-437E-8A1D-CB913ABCDD42}"/>
              </a:ext>
            </a:extLst>
          </p:cNvPr>
          <p:cNvSpPr txBox="1">
            <a:spLocks/>
          </p:cNvSpPr>
          <p:nvPr/>
        </p:nvSpPr>
        <p:spPr>
          <a:xfrm>
            <a:off x="4836887" y="3971360"/>
            <a:ext cx="6343423" cy="240283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solidFill>
                  <a:schemeClr val="bg1">
                    <a:lumMod val="50000"/>
                  </a:schemeClr>
                </a:solidFill>
              </a:rPr>
              <a:t>Lorem ipsum dolor </a:t>
            </a:r>
            <a:r>
              <a:rPr lang="en-US" sz="1600" dirty="0">
                <a:solidFill>
                  <a:schemeClr val="bg1">
                    <a:lumMod val="50000"/>
                  </a:schemeClr>
                </a:solidFill>
              </a:rPr>
              <a:t>sit amet, consectetur adipiscing elit. Sed venenatis neque vel purus interdum, quis blandit risus pellentesque. Cras faucibus semper dolor ac viverra. Fusce ut ligula dictum, ullamcorper neque et, sollicitudin velit.</a:t>
            </a:r>
          </a:p>
          <a:p>
            <a:pPr marL="0" indent="0">
              <a:buNone/>
            </a:pPr>
            <a:endParaRPr lang="en-US" sz="1600" dirty="0">
              <a:solidFill>
                <a:schemeClr val="bg1">
                  <a:lumMod val="50000"/>
                </a:schemeClr>
              </a:solidFill>
            </a:endParaRPr>
          </a:p>
          <a:p>
            <a:pPr marL="0" indent="0">
              <a:buNone/>
            </a:pPr>
            <a:r>
              <a:rPr lang="en-US" sz="1600" dirty="0">
                <a:solidFill>
                  <a:schemeClr val="bg1">
                    <a:lumMod val="50000"/>
                  </a:schemeClr>
                </a:solidFill>
              </a:rPr>
              <a:t>consectetur adipiscing elit. Sed venenatis neque vel purus interdum, quis blandit risus pellentesque. Cras faucibus semper dolor ac viverra. Fusce ut ligula dictum, ullamcorper neque et, sollicitudin velit.</a:t>
            </a:r>
          </a:p>
          <a:p>
            <a:pPr marL="0" indent="0">
              <a:buNone/>
            </a:pPr>
            <a:endParaRPr lang="en-US" sz="1600" dirty="0">
              <a:solidFill>
                <a:schemeClr val="bg1">
                  <a:lumMod val="50000"/>
                </a:schemeClr>
              </a:solidFill>
            </a:endParaRPr>
          </a:p>
          <a:p>
            <a:endParaRPr lang="en-US" sz="1600" dirty="0">
              <a:solidFill>
                <a:schemeClr val="bg1">
                  <a:lumMod val="50000"/>
                </a:schemeClr>
              </a:solidFill>
            </a:endParaRPr>
          </a:p>
          <a:p>
            <a:endParaRPr lang="en-US" sz="1600" dirty="0">
              <a:solidFill>
                <a:schemeClr val="bg1">
                  <a:lumMod val="50000"/>
                </a:schemeClr>
              </a:solidFill>
            </a:endParaRPr>
          </a:p>
        </p:txBody>
      </p:sp>
      <p:grpSp>
        <p:nvGrpSpPr>
          <p:cNvPr id="12" name="Group 4">
            <a:extLst>
              <a:ext uri="{FF2B5EF4-FFF2-40B4-BE49-F238E27FC236}">
                <a16:creationId xmlns:a16="http://schemas.microsoft.com/office/drawing/2014/main" id="{FDFCDBE5-88C9-4C6A-A333-82CAB6C5A747}"/>
              </a:ext>
            </a:extLst>
          </p:cNvPr>
          <p:cNvGrpSpPr>
            <a:grpSpLocks noChangeAspect="1"/>
          </p:cNvGrpSpPr>
          <p:nvPr/>
        </p:nvGrpSpPr>
        <p:grpSpPr bwMode="auto">
          <a:xfrm>
            <a:off x="857930" y="3741643"/>
            <a:ext cx="3109913" cy="2862263"/>
            <a:chOff x="449" y="2291"/>
            <a:chExt cx="1959" cy="1803"/>
          </a:xfrm>
          <a:solidFill>
            <a:srgbClr val="FDA203"/>
          </a:solidFill>
        </p:grpSpPr>
        <p:sp>
          <p:nvSpPr>
            <p:cNvPr id="14" name="Freeform 5">
              <a:extLst>
                <a:ext uri="{FF2B5EF4-FFF2-40B4-BE49-F238E27FC236}">
                  <a16:creationId xmlns:a16="http://schemas.microsoft.com/office/drawing/2014/main" id="{14CF00D4-EA6B-49C1-9918-35F6896ADD4C}"/>
                </a:ext>
              </a:extLst>
            </p:cNvPr>
            <p:cNvSpPr>
              <a:spLocks noEditPoints="1"/>
            </p:cNvSpPr>
            <p:nvPr/>
          </p:nvSpPr>
          <p:spPr bwMode="auto">
            <a:xfrm>
              <a:off x="1290" y="2664"/>
              <a:ext cx="651" cy="655"/>
            </a:xfrm>
            <a:custGeom>
              <a:avLst/>
              <a:gdLst>
                <a:gd name="T0" fmla="*/ 465 w 496"/>
                <a:gd name="T1" fmla="*/ 207 h 499"/>
                <a:gd name="T2" fmla="*/ 406 w 496"/>
                <a:gd name="T3" fmla="*/ 327 h 499"/>
                <a:gd name="T4" fmla="*/ 421 w 496"/>
                <a:gd name="T5" fmla="*/ 390 h 499"/>
                <a:gd name="T6" fmla="*/ 392 w 496"/>
                <a:gd name="T7" fmla="*/ 482 h 499"/>
                <a:gd name="T8" fmla="*/ 304 w 496"/>
                <a:gd name="T9" fmla="*/ 421 h 499"/>
                <a:gd name="T10" fmla="*/ 234 w 496"/>
                <a:gd name="T11" fmla="*/ 448 h 499"/>
                <a:gd name="T12" fmla="*/ 190 w 496"/>
                <a:gd name="T13" fmla="*/ 493 h 499"/>
                <a:gd name="T14" fmla="*/ 151 w 496"/>
                <a:gd name="T15" fmla="*/ 460 h 499"/>
                <a:gd name="T16" fmla="*/ 122 w 496"/>
                <a:gd name="T17" fmla="*/ 309 h 499"/>
                <a:gd name="T18" fmla="*/ 13 w 496"/>
                <a:gd name="T19" fmla="*/ 258 h 499"/>
                <a:gd name="T20" fmla="*/ 17 w 496"/>
                <a:gd name="T21" fmla="*/ 225 h 499"/>
                <a:gd name="T22" fmla="*/ 165 w 496"/>
                <a:gd name="T23" fmla="*/ 139 h 499"/>
                <a:gd name="T24" fmla="*/ 272 w 496"/>
                <a:gd name="T25" fmla="*/ 2 h 499"/>
                <a:gd name="T26" fmla="*/ 316 w 496"/>
                <a:gd name="T27" fmla="*/ 31 h 499"/>
                <a:gd name="T28" fmla="*/ 320 w 496"/>
                <a:gd name="T29" fmla="*/ 113 h 499"/>
                <a:gd name="T30" fmla="*/ 387 w 496"/>
                <a:gd name="T31" fmla="*/ 130 h 499"/>
                <a:gd name="T32" fmla="*/ 477 w 496"/>
                <a:gd name="T33" fmla="*/ 112 h 499"/>
                <a:gd name="T34" fmla="*/ 496 w 496"/>
                <a:gd name="T35" fmla="*/ 143 h 499"/>
                <a:gd name="T36" fmla="*/ 23 w 496"/>
                <a:gd name="T37" fmla="*/ 254 h 499"/>
                <a:gd name="T38" fmla="*/ 140 w 496"/>
                <a:gd name="T39" fmla="*/ 301 h 499"/>
                <a:gd name="T40" fmla="*/ 162 w 496"/>
                <a:gd name="T41" fmla="*/ 468 h 499"/>
                <a:gd name="T42" fmla="*/ 186 w 496"/>
                <a:gd name="T43" fmla="*/ 482 h 499"/>
                <a:gd name="T44" fmla="*/ 219 w 496"/>
                <a:gd name="T45" fmla="*/ 444 h 499"/>
                <a:gd name="T46" fmla="*/ 278 w 496"/>
                <a:gd name="T47" fmla="*/ 390 h 499"/>
                <a:gd name="T48" fmla="*/ 366 w 496"/>
                <a:gd name="T49" fmla="*/ 467 h 499"/>
                <a:gd name="T50" fmla="*/ 404 w 496"/>
                <a:gd name="T51" fmla="*/ 449 h 499"/>
                <a:gd name="T52" fmla="*/ 399 w 496"/>
                <a:gd name="T53" fmla="*/ 366 h 499"/>
                <a:gd name="T54" fmla="*/ 403 w 496"/>
                <a:gd name="T55" fmla="*/ 288 h 499"/>
                <a:gd name="T56" fmla="*/ 451 w 496"/>
                <a:gd name="T57" fmla="*/ 208 h 499"/>
                <a:gd name="T58" fmla="*/ 482 w 496"/>
                <a:gd name="T59" fmla="*/ 128 h 499"/>
                <a:gd name="T60" fmla="*/ 405 w 496"/>
                <a:gd name="T61" fmla="*/ 139 h 499"/>
                <a:gd name="T62" fmla="*/ 303 w 496"/>
                <a:gd name="T63" fmla="*/ 104 h 499"/>
                <a:gd name="T64" fmla="*/ 303 w 496"/>
                <a:gd name="T65" fmla="*/ 37 h 499"/>
                <a:gd name="T66" fmla="*/ 258 w 496"/>
                <a:gd name="T67" fmla="*/ 13 h 499"/>
                <a:gd name="T68" fmla="*/ 181 w 496"/>
                <a:gd name="T69" fmla="*/ 144 h 499"/>
                <a:gd name="T70" fmla="*/ 95 w 496"/>
                <a:gd name="T71" fmla="*/ 189 h 499"/>
                <a:gd name="T72" fmla="*/ 12 w 496"/>
                <a:gd name="T73" fmla="*/ 246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96" h="499">
                  <a:moveTo>
                    <a:pt x="496" y="143"/>
                  </a:moveTo>
                  <a:cubicBezTo>
                    <a:pt x="491" y="167"/>
                    <a:pt x="477" y="187"/>
                    <a:pt x="465" y="207"/>
                  </a:cubicBezTo>
                  <a:cubicBezTo>
                    <a:pt x="446" y="239"/>
                    <a:pt x="427" y="270"/>
                    <a:pt x="409" y="302"/>
                  </a:cubicBezTo>
                  <a:cubicBezTo>
                    <a:pt x="406" y="309"/>
                    <a:pt x="405" y="319"/>
                    <a:pt x="406" y="327"/>
                  </a:cubicBezTo>
                  <a:cubicBezTo>
                    <a:pt x="407" y="338"/>
                    <a:pt x="412" y="348"/>
                    <a:pt x="415" y="359"/>
                  </a:cubicBezTo>
                  <a:cubicBezTo>
                    <a:pt x="417" y="369"/>
                    <a:pt x="421" y="379"/>
                    <a:pt x="421" y="390"/>
                  </a:cubicBezTo>
                  <a:cubicBezTo>
                    <a:pt x="421" y="408"/>
                    <a:pt x="419" y="427"/>
                    <a:pt x="418" y="446"/>
                  </a:cubicBezTo>
                  <a:cubicBezTo>
                    <a:pt x="417" y="463"/>
                    <a:pt x="409" y="477"/>
                    <a:pt x="392" y="482"/>
                  </a:cubicBezTo>
                  <a:cubicBezTo>
                    <a:pt x="375" y="487"/>
                    <a:pt x="358" y="485"/>
                    <a:pt x="346" y="471"/>
                  </a:cubicBezTo>
                  <a:cubicBezTo>
                    <a:pt x="331" y="455"/>
                    <a:pt x="317" y="439"/>
                    <a:pt x="304" y="421"/>
                  </a:cubicBezTo>
                  <a:cubicBezTo>
                    <a:pt x="297" y="411"/>
                    <a:pt x="289" y="404"/>
                    <a:pt x="277" y="401"/>
                  </a:cubicBezTo>
                  <a:cubicBezTo>
                    <a:pt x="255" y="410"/>
                    <a:pt x="242" y="428"/>
                    <a:pt x="234" y="448"/>
                  </a:cubicBezTo>
                  <a:cubicBezTo>
                    <a:pt x="228" y="462"/>
                    <a:pt x="220" y="474"/>
                    <a:pt x="208" y="483"/>
                  </a:cubicBezTo>
                  <a:cubicBezTo>
                    <a:pt x="203" y="488"/>
                    <a:pt x="197" y="492"/>
                    <a:pt x="190" y="493"/>
                  </a:cubicBezTo>
                  <a:cubicBezTo>
                    <a:pt x="170" y="499"/>
                    <a:pt x="158" y="491"/>
                    <a:pt x="153" y="471"/>
                  </a:cubicBezTo>
                  <a:cubicBezTo>
                    <a:pt x="152" y="467"/>
                    <a:pt x="152" y="464"/>
                    <a:pt x="151" y="460"/>
                  </a:cubicBezTo>
                  <a:cubicBezTo>
                    <a:pt x="135" y="424"/>
                    <a:pt x="137" y="386"/>
                    <a:pt x="143" y="348"/>
                  </a:cubicBezTo>
                  <a:cubicBezTo>
                    <a:pt x="147" y="324"/>
                    <a:pt x="145" y="319"/>
                    <a:pt x="122" y="309"/>
                  </a:cubicBezTo>
                  <a:cubicBezTo>
                    <a:pt x="102" y="299"/>
                    <a:pt x="82" y="293"/>
                    <a:pt x="62" y="284"/>
                  </a:cubicBezTo>
                  <a:cubicBezTo>
                    <a:pt x="45" y="276"/>
                    <a:pt x="29" y="268"/>
                    <a:pt x="13" y="258"/>
                  </a:cubicBezTo>
                  <a:cubicBezTo>
                    <a:pt x="0" y="250"/>
                    <a:pt x="0" y="243"/>
                    <a:pt x="9" y="232"/>
                  </a:cubicBezTo>
                  <a:cubicBezTo>
                    <a:pt x="12" y="230"/>
                    <a:pt x="14" y="227"/>
                    <a:pt x="17" y="225"/>
                  </a:cubicBezTo>
                  <a:cubicBezTo>
                    <a:pt x="54" y="196"/>
                    <a:pt x="94" y="173"/>
                    <a:pt x="142" y="167"/>
                  </a:cubicBezTo>
                  <a:cubicBezTo>
                    <a:pt x="162" y="164"/>
                    <a:pt x="166" y="159"/>
                    <a:pt x="165" y="139"/>
                  </a:cubicBezTo>
                  <a:cubicBezTo>
                    <a:pt x="163" y="96"/>
                    <a:pt x="181" y="63"/>
                    <a:pt x="209" y="33"/>
                  </a:cubicBezTo>
                  <a:cubicBezTo>
                    <a:pt x="226" y="16"/>
                    <a:pt x="248" y="5"/>
                    <a:pt x="272" y="2"/>
                  </a:cubicBezTo>
                  <a:cubicBezTo>
                    <a:pt x="281" y="0"/>
                    <a:pt x="290" y="3"/>
                    <a:pt x="299" y="5"/>
                  </a:cubicBezTo>
                  <a:cubicBezTo>
                    <a:pt x="311" y="9"/>
                    <a:pt x="316" y="19"/>
                    <a:pt x="316" y="31"/>
                  </a:cubicBezTo>
                  <a:cubicBezTo>
                    <a:pt x="316" y="47"/>
                    <a:pt x="316" y="63"/>
                    <a:pt x="316" y="79"/>
                  </a:cubicBezTo>
                  <a:cubicBezTo>
                    <a:pt x="317" y="90"/>
                    <a:pt x="317" y="102"/>
                    <a:pt x="320" y="113"/>
                  </a:cubicBezTo>
                  <a:cubicBezTo>
                    <a:pt x="326" y="134"/>
                    <a:pt x="343" y="143"/>
                    <a:pt x="364" y="138"/>
                  </a:cubicBezTo>
                  <a:cubicBezTo>
                    <a:pt x="372" y="136"/>
                    <a:pt x="379" y="133"/>
                    <a:pt x="387" y="130"/>
                  </a:cubicBezTo>
                  <a:cubicBezTo>
                    <a:pt x="405" y="124"/>
                    <a:pt x="422" y="117"/>
                    <a:pt x="440" y="113"/>
                  </a:cubicBezTo>
                  <a:cubicBezTo>
                    <a:pt x="452" y="110"/>
                    <a:pt x="465" y="111"/>
                    <a:pt x="477" y="112"/>
                  </a:cubicBezTo>
                  <a:cubicBezTo>
                    <a:pt x="486" y="112"/>
                    <a:pt x="491" y="118"/>
                    <a:pt x="496" y="125"/>
                  </a:cubicBezTo>
                  <a:cubicBezTo>
                    <a:pt x="496" y="131"/>
                    <a:pt x="496" y="137"/>
                    <a:pt x="496" y="143"/>
                  </a:cubicBezTo>
                  <a:close/>
                  <a:moveTo>
                    <a:pt x="12" y="246"/>
                  </a:moveTo>
                  <a:cubicBezTo>
                    <a:pt x="17" y="249"/>
                    <a:pt x="20" y="252"/>
                    <a:pt x="23" y="254"/>
                  </a:cubicBezTo>
                  <a:cubicBezTo>
                    <a:pt x="39" y="260"/>
                    <a:pt x="56" y="266"/>
                    <a:pt x="72" y="273"/>
                  </a:cubicBezTo>
                  <a:cubicBezTo>
                    <a:pt x="95" y="282"/>
                    <a:pt x="118" y="290"/>
                    <a:pt x="140" y="301"/>
                  </a:cubicBezTo>
                  <a:cubicBezTo>
                    <a:pt x="156" y="308"/>
                    <a:pt x="158" y="314"/>
                    <a:pt x="156" y="331"/>
                  </a:cubicBezTo>
                  <a:cubicBezTo>
                    <a:pt x="149" y="377"/>
                    <a:pt x="145" y="423"/>
                    <a:pt x="162" y="468"/>
                  </a:cubicBezTo>
                  <a:cubicBezTo>
                    <a:pt x="162" y="468"/>
                    <a:pt x="162" y="469"/>
                    <a:pt x="162" y="469"/>
                  </a:cubicBezTo>
                  <a:cubicBezTo>
                    <a:pt x="165" y="483"/>
                    <a:pt x="173" y="488"/>
                    <a:pt x="186" y="482"/>
                  </a:cubicBezTo>
                  <a:cubicBezTo>
                    <a:pt x="191" y="480"/>
                    <a:pt x="196" y="478"/>
                    <a:pt x="199" y="474"/>
                  </a:cubicBezTo>
                  <a:cubicBezTo>
                    <a:pt x="206" y="464"/>
                    <a:pt x="213" y="454"/>
                    <a:pt x="219" y="444"/>
                  </a:cubicBezTo>
                  <a:cubicBezTo>
                    <a:pt x="228" y="430"/>
                    <a:pt x="235" y="415"/>
                    <a:pt x="245" y="403"/>
                  </a:cubicBezTo>
                  <a:cubicBezTo>
                    <a:pt x="253" y="393"/>
                    <a:pt x="264" y="385"/>
                    <a:pt x="278" y="390"/>
                  </a:cubicBezTo>
                  <a:cubicBezTo>
                    <a:pt x="291" y="394"/>
                    <a:pt x="304" y="400"/>
                    <a:pt x="313" y="411"/>
                  </a:cubicBezTo>
                  <a:cubicBezTo>
                    <a:pt x="330" y="430"/>
                    <a:pt x="348" y="448"/>
                    <a:pt x="366" y="467"/>
                  </a:cubicBezTo>
                  <a:cubicBezTo>
                    <a:pt x="368" y="470"/>
                    <a:pt x="373" y="473"/>
                    <a:pt x="377" y="473"/>
                  </a:cubicBezTo>
                  <a:cubicBezTo>
                    <a:pt x="392" y="475"/>
                    <a:pt x="404" y="465"/>
                    <a:pt x="404" y="449"/>
                  </a:cubicBezTo>
                  <a:cubicBezTo>
                    <a:pt x="405" y="427"/>
                    <a:pt x="405" y="405"/>
                    <a:pt x="404" y="382"/>
                  </a:cubicBezTo>
                  <a:cubicBezTo>
                    <a:pt x="404" y="377"/>
                    <a:pt x="401" y="371"/>
                    <a:pt x="399" y="366"/>
                  </a:cubicBezTo>
                  <a:cubicBezTo>
                    <a:pt x="398" y="360"/>
                    <a:pt x="395" y="355"/>
                    <a:pt x="393" y="349"/>
                  </a:cubicBezTo>
                  <a:cubicBezTo>
                    <a:pt x="387" y="327"/>
                    <a:pt x="384" y="306"/>
                    <a:pt x="403" y="288"/>
                  </a:cubicBezTo>
                  <a:cubicBezTo>
                    <a:pt x="406" y="285"/>
                    <a:pt x="407" y="282"/>
                    <a:pt x="409" y="279"/>
                  </a:cubicBezTo>
                  <a:cubicBezTo>
                    <a:pt x="423" y="255"/>
                    <a:pt x="437" y="232"/>
                    <a:pt x="451" y="208"/>
                  </a:cubicBezTo>
                  <a:cubicBezTo>
                    <a:pt x="461" y="191"/>
                    <a:pt x="471" y="174"/>
                    <a:pt x="479" y="156"/>
                  </a:cubicBezTo>
                  <a:cubicBezTo>
                    <a:pt x="483" y="147"/>
                    <a:pt x="489" y="136"/>
                    <a:pt x="482" y="128"/>
                  </a:cubicBezTo>
                  <a:cubicBezTo>
                    <a:pt x="474" y="118"/>
                    <a:pt x="461" y="120"/>
                    <a:pt x="451" y="123"/>
                  </a:cubicBezTo>
                  <a:cubicBezTo>
                    <a:pt x="435" y="127"/>
                    <a:pt x="420" y="133"/>
                    <a:pt x="405" y="139"/>
                  </a:cubicBezTo>
                  <a:cubicBezTo>
                    <a:pt x="394" y="143"/>
                    <a:pt x="384" y="148"/>
                    <a:pt x="374" y="151"/>
                  </a:cubicBezTo>
                  <a:cubicBezTo>
                    <a:pt x="337" y="163"/>
                    <a:pt x="307" y="143"/>
                    <a:pt x="303" y="104"/>
                  </a:cubicBezTo>
                  <a:cubicBezTo>
                    <a:pt x="303" y="98"/>
                    <a:pt x="303" y="92"/>
                    <a:pt x="303" y="86"/>
                  </a:cubicBezTo>
                  <a:cubicBezTo>
                    <a:pt x="303" y="70"/>
                    <a:pt x="303" y="54"/>
                    <a:pt x="303" y="37"/>
                  </a:cubicBezTo>
                  <a:cubicBezTo>
                    <a:pt x="303" y="16"/>
                    <a:pt x="295" y="8"/>
                    <a:pt x="273" y="9"/>
                  </a:cubicBezTo>
                  <a:cubicBezTo>
                    <a:pt x="268" y="9"/>
                    <a:pt x="263" y="11"/>
                    <a:pt x="258" y="13"/>
                  </a:cubicBezTo>
                  <a:cubicBezTo>
                    <a:pt x="219" y="27"/>
                    <a:pt x="194" y="55"/>
                    <a:pt x="184" y="95"/>
                  </a:cubicBezTo>
                  <a:cubicBezTo>
                    <a:pt x="180" y="111"/>
                    <a:pt x="181" y="128"/>
                    <a:pt x="181" y="144"/>
                  </a:cubicBezTo>
                  <a:cubicBezTo>
                    <a:pt x="180" y="166"/>
                    <a:pt x="176" y="171"/>
                    <a:pt x="154" y="175"/>
                  </a:cubicBezTo>
                  <a:cubicBezTo>
                    <a:pt x="134" y="179"/>
                    <a:pt x="114" y="182"/>
                    <a:pt x="95" y="189"/>
                  </a:cubicBezTo>
                  <a:cubicBezTo>
                    <a:pt x="65" y="199"/>
                    <a:pt x="40" y="218"/>
                    <a:pt x="17" y="239"/>
                  </a:cubicBezTo>
                  <a:cubicBezTo>
                    <a:pt x="15" y="240"/>
                    <a:pt x="15" y="242"/>
                    <a:pt x="12" y="2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DD361316-817D-4EC9-BE05-ABD4E81DD317}"/>
                </a:ext>
              </a:extLst>
            </p:cNvPr>
            <p:cNvSpPr>
              <a:spLocks/>
            </p:cNvSpPr>
            <p:nvPr/>
          </p:nvSpPr>
          <p:spPr bwMode="auto">
            <a:xfrm>
              <a:off x="1583" y="3016"/>
              <a:ext cx="52" cy="54"/>
            </a:xfrm>
            <a:custGeom>
              <a:avLst/>
              <a:gdLst>
                <a:gd name="T0" fmla="*/ 0 w 40"/>
                <a:gd name="T1" fmla="*/ 41 h 41"/>
                <a:gd name="T2" fmla="*/ 19 w 40"/>
                <a:gd name="T3" fmla="*/ 2 h 41"/>
                <a:gd name="T4" fmla="*/ 34 w 40"/>
                <a:gd name="T5" fmla="*/ 2 h 41"/>
                <a:gd name="T6" fmla="*/ 34 w 40"/>
                <a:gd name="T7" fmla="*/ 16 h 41"/>
                <a:gd name="T8" fmla="*/ 0 w 40"/>
                <a:gd name="T9" fmla="*/ 41 h 41"/>
              </a:gdLst>
              <a:ahLst/>
              <a:cxnLst>
                <a:cxn ang="0">
                  <a:pos x="T0" y="T1"/>
                </a:cxn>
                <a:cxn ang="0">
                  <a:pos x="T2" y="T3"/>
                </a:cxn>
                <a:cxn ang="0">
                  <a:pos x="T4" y="T5"/>
                </a:cxn>
                <a:cxn ang="0">
                  <a:pos x="T6" y="T7"/>
                </a:cxn>
                <a:cxn ang="0">
                  <a:pos x="T8" y="T9"/>
                </a:cxn>
              </a:cxnLst>
              <a:rect l="0" t="0" r="r" b="b"/>
              <a:pathLst>
                <a:path w="40" h="41">
                  <a:moveTo>
                    <a:pt x="0" y="41"/>
                  </a:moveTo>
                  <a:cubicBezTo>
                    <a:pt x="1" y="22"/>
                    <a:pt x="9" y="11"/>
                    <a:pt x="19" y="2"/>
                  </a:cubicBezTo>
                  <a:cubicBezTo>
                    <a:pt x="22" y="0"/>
                    <a:pt x="30" y="0"/>
                    <a:pt x="34" y="2"/>
                  </a:cubicBezTo>
                  <a:cubicBezTo>
                    <a:pt x="40" y="5"/>
                    <a:pt x="37" y="12"/>
                    <a:pt x="34" y="16"/>
                  </a:cubicBezTo>
                  <a:cubicBezTo>
                    <a:pt x="27" y="28"/>
                    <a:pt x="18" y="39"/>
                    <a:pt x="0" y="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7">
              <a:extLst>
                <a:ext uri="{FF2B5EF4-FFF2-40B4-BE49-F238E27FC236}">
                  <a16:creationId xmlns:a16="http://schemas.microsoft.com/office/drawing/2014/main" id="{5A598E6E-361A-4078-BD71-DA27D0656B4C}"/>
                </a:ext>
              </a:extLst>
            </p:cNvPr>
            <p:cNvSpPr>
              <a:spLocks/>
            </p:cNvSpPr>
            <p:nvPr/>
          </p:nvSpPr>
          <p:spPr bwMode="auto">
            <a:xfrm>
              <a:off x="1609" y="2899"/>
              <a:ext cx="37" cy="75"/>
            </a:xfrm>
            <a:custGeom>
              <a:avLst/>
              <a:gdLst>
                <a:gd name="T0" fmla="*/ 19 w 28"/>
                <a:gd name="T1" fmla="*/ 0 h 57"/>
                <a:gd name="T2" fmla="*/ 6 w 28"/>
                <a:gd name="T3" fmla="*/ 57 h 57"/>
                <a:gd name="T4" fmla="*/ 19 w 28"/>
                <a:gd name="T5" fmla="*/ 0 h 57"/>
              </a:gdLst>
              <a:ahLst/>
              <a:cxnLst>
                <a:cxn ang="0">
                  <a:pos x="T0" y="T1"/>
                </a:cxn>
                <a:cxn ang="0">
                  <a:pos x="T2" y="T3"/>
                </a:cxn>
                <a:cxn ang="0">
                  <a:pos x="T4" y="T5"/>
                </a:cxn>
              </a:cxnLst>
              <a:rect l="0" t="0" r="r" b="b"/>
              <a:pathLst>
                <a:path w="28" h="57">
                  <a:moveTo>
                    <a:pt x="19" y="0"/>
                  </a:moveTo>
                  <a:cubicBezTo>
                    <a:pt x="28" y="20"/>
                    <a:pt x="21" y="48"/>
                    <a:pt x="6" y="57"/>
                  </a:cubicBezTo>
                  <a:cubicBezTo>
                    <a:pt x="0" y="39"/>
                    <a:pt x="6" y="12"/>
                    <a:pt x="1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8">
              <a:extLst>
                <a:ext uri="{FF2B5EF4-FFF2-40B4-BE49-F238E27FC236}">
                  <a16:creationId xmlns:a16="http://schemas.microsoft.com/office/drawing/2014/main" id="{A0CD7770-2F17-46BA-A857-E1168155DE51}"/>
                </a:ext>
              </a:extLst>
            </p:cNvPr>
            <p:cNvSpPr>
              <a:spLocks/>
            </p:cNvSpPr>
            <p:nvPr/>
          </p:nvSpPr>
          <p:spPr bwMode="auto">
            <a:xfrm>
              <a:off x="1533" y="3141"/>
              <a:ext cx="31" cy="132"/>
            </a:xfrm>
            <a:custGeom>
              <a:avLst/>
              <a:gdLst>
                <a:gd name="T0" fmla="*/ 1 w 24"/>
                <a:gd name="T1" fmla="*/ 101 h 101"/>
                <a:gd name="T2" fmla="*/ 24 w 24"/>
                <a:gd name="T3" fmla="*/ 0 h 101"/>
                <a:gd name="T4" fmla="*/ 5 w 24"/>
                <a:gd name="T5" fmla="*/ 101 h 101"/>
                <a:gd name="T6" fmla="*/ 1 w 24"/>
                <a:gd name="T7" fmla="*/ 101 h 101"/>
              </a:gdLst>
              <a:ahLst/>
              <a:cxnLst>
                <a:cxn ang="0">
                  <a:pos x="T0" y="T1"/>
                </a:cxn>
                <a:cxn ang="0">
                  <a:pos x="T2" y="T3"/>
                </a:cxn>
                <a:cxn ang="0">
                  <a:pos x="T4" y="T5"/>
                </a:cxn>
                <a:cxn ang="0">
                  <a:pos x="T6" y="T7"/>
                </a:cxn>
              </a:cxnLst>
              <a:rect l="0" t="0" r="r" b="b"/>
              <a:pathLst>
                <a:path w="24" h="101">
                  <a:moveTo>
                    <a:pt x="1" y="101"/>
                  </a:moveTo>
                  <a:cubicBezTo>
                    <a:pt x="0" y="65"/>
                    <a:pt x="8" y="32"/>
                    <a:pt x="24" y="0"/>
                  </a:cubicBezTo>
                  <a:cubicBezTo>
                    <a:pt x="18" y="34"/>
                    <a:pt x="12" y="67"/>
                    <a:pt x="5" y="101"/>
                  </a:cubicBezTo>
                  <a:cubicBezTo>
                    <a:pt x="4" y="101"/>
                    <a:pt x="3" y="101"/>
                    <a:pt x="1" y="10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9">
              <a:extLst>
                <a:ext uri="{FF2B5EF4-FFF2-40B4-BE49-F238E27FC236}">
                  <a16:creationId xmlns:a16="http://schemas.microsoft.com/office/drawing/2014/main" id="{E9AAB572-0BC3-4338-9A2D-571A35DE4CB5}"/>
                </a:ext>
              </a:extLst>
            </p:cNvPr>
            <p:cNvSpPr>
              <a:spLocks/>
            </p:cNvSpPr>
            <p:nvPr/>
          </p:nvSpPr>
          <p:spPr bwMode="auto">
            <a:xfrm>
              <a:off x="1735" y="3121"/>
              <a:ext cx="60" cy="130"/>
            </a:xfrm>
            <a:custGeom>
              <a:avLst/>
              <a:gdLst>
                <a:gd name="T0" fmla="*/ 0 w 46"/>
                <a:gd name="T1" fmla="*/ 1 h 99"/>
                <a:gd name="T2" fmla="*/ 5 w 46"/>
                <a:gd name="T3" fmla="*/ 1 h 99"/>
                <a:gd name="T4" fmla="*/ 40 w 46"/>
                <a:gd name="T5" fmla="*/ 99 h 99"/>
                <a:gd name="T6" fmla="*/ 34 w 46"/>
                <a:gd name="T7" fmla="*/ 80 h 99"/>
                <a:gd name="T8" fmla="*/ 0 w 46"/>
                <a:gd name="T9" fmla="*/ 1 h 99"/>
              </a:gdLst>
              <a:ahLst/>
              <a:cxnLst>
                <a:cxn ang="0">
                  <a:pos x="T0" y="T1"/>
                </a:cxn>
                <a:cxn ang="0">
                  <a:pos x="T2" y="T3"/>
                </a:cxn>
                <a:cxn ang="0">
                  <a:pos x="T4" y="T5"/>
                </a:cxn>
                <a:cxn ang="0">
                  <a:pos x="T6" y="T7"/>
                </a:cxn>
                <a:cxn ang="0">
                  <a:pos x="T8" y="T9"/>
                </a:cxn>
              </a:cxnLst>
              <a:rect l="0" t="0" r="r" b="b"/>
              <a:pathLst>
                <a:path w="46" h="99">
                  <a:moveTo>
                    <a:pt x="0" y="1"/>
                  </a:moveTo>
                  <a:cubicBezTo>
                    <a:pt x="2" y="1"/>
                    <a:pt x="4" y="0"/>
                    <a:pt x="5" y="1"/>
                  </a:cubicBezTo>
                  <a:cubicBezTo>
                    <a:pt x="31" y="28"/>
                    <a:pt x="46" y="59"/>
                    <a:pt x="40" y="99"/>
                  </a:cubicBezTo>
                  <a:cubicBezTo>
                    <a:pt x="32" y="94"/>
                    <a:pt x="34" y="86"/>
                    <a:pt x="34" y="80"/>
                  </a:cubicBezTo>
                  <a:cubicBezTo>
                    <a:pt x="32" y="49"/>
                    <a:pt x="19" y="24"/>
                    <a:pt x="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0">
              <a:extLst>
                <a:ext uri="{FF2B5EF4-FFF2-40B4-BE49-F238E27FC236}">
                  <a16:creationId xmlns:a16="http://schemas.microsoft.com/office/drawing/2014/main" id="{BE59F4E2-D936-482B-A874-A1D8E28A7DEA}"/>
                </a:ext>
              </a:extLst>
            </p:cNvPr>
            <p:cNvSpPr>
              <a:spLocks/>
            </p:cNvSpPr>
            <p:nvPr/>
          </p:nvSpPr>
          <p:spPr bwMode="auto">
            <a:xfrm>
              <a:off x="1541" y="2972"/>
              <a:ext cx="63" cy="25"/>
            </a:xfrm>
            <a:custGeom>
              <a:avLst/>
              <a:gdLst>
                <a:gd name="T0" fmla="*/ 0 w 48"/>
                <a:gd name="T1" fmla="*/ 5 h 19"/>
                <a:gd name="T2" fmla="*/ 42 w 48"/>
                <a:gd name="T3" fmla="*/ 4 h 19"/>
                <a:gd name="T4" fmla="*/ 44 w 48"/>
                <a:gd name="T5" fmla="*/ 15 h 19"/>
                <a:gd name="T6" fmla="*/ 22 w 48"/>
                <a:gd name="T7" fmla="*/ 19 h 19"/>
                <a:gd name="T8" fmla="*/ 0 w 48"/>
                <a:gd name="T9" fmla="*/ 5 h 19"/>
              </a:gdLst>
              <a:ahLst/>
              <a:cxnLst>
                <a:cxn ang="0">
                  <a:pos x="T0" y="T1"/>
                </a:cxn>
                <a:cxn ang="0">
                  <a:pos x="T2" y="T3"/>
                </a:cxn>
                <a:cxn ang="0">
                  <a:pos x="T4" y="T5"/>
                </a:cxn>
                <a:cxn ang="0">
                  <a:pos x="T6" y="T7"/>
                </a:cxn>
                <a:cxn ang="0">
                  <a:pos x="T8" y="T9"/>
                </a:cxn>
              </a:cxnLst>
              <a:rect l="0" t="0" r="r" b="b"/>
              <a:pathLst>
                <a:path w="48" h="19">
                  <a:moveTo>
                    <a:pt x="0" y="5"/>
                  </a:moveTo>
                  <a:cubicBezTo>
                    <a:pt x="15" y="2"/>
                    <a:pt x="28" y="0"/>
                    <a:pt x="42" y="4"/>
                  </a:cubicBezTo>
                  <a:cubicBezTo>
                    <a:pt x="47" y="6"/>
                    <a:pt x="48" y="13"/>
                    <a:pt x="44" y="15"/>
                  </a:cubicBezTo>
                  <a:cubicBezTo>
                    <a:pt x="37" y="17"/>
                    <a:pt x="29" y="19"/>
                    <a:pt x="22" y="19"/>
                  </a:cubicBezTo>
                  <a:cubicBezTo>
                    <a:pt x="14" y="18"/>
                    <a:pt x="5" y="18"/>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1">
              <a:extLst>
                <a:ext uri="{FF2B5EF4-FFF2-40B4-BE49-F238E27FC236}">
                  <a16:creationId xmlns:a16="http://schemas.microsoft.com/office/drawing/2014/main" id="{8BFCC578-CABE-42AA-9B42-BD89B50CB63E}"/>
                </a:ext>
              </a:extLst>
            </p:cNvPr>
            <p:cNvSpPr>
              <a:spLocks/>
            </p:cNvSpPr>
            <p:nvPr/>
          </p:nvSpPr>
          <p:spPr bwMode="auto">
            <a:xfrm>
              <a:off x="1652" y="3013"/>
              <a:ext cx="34" cy="55"/>
            </a:xfrm>
            <a:custGeom>
              <a:avLst/>
              <a:gdLst>
                <a:gd name="T0" fmla="*/ 26 w 26"/>
                <a:gd name="T1" fmla="*/ 42 h 42"/>
                <a:gd name="T2" fmla="*/ 1 w 26"/>
                <a:gd name="T3" fmla="*/ 10 h 42"/>
                <a:gd name="T4" fmla="*/ 3 w 26"/>
                <a:gd name="T5" fmla="*/ 1 h 42"/>
                <a:gd name="T6" fmla="*/ 12 w 26"/>
                <a:gd name="T7" fmla="*/ 3 h 42"/>
                <a:gd name="T8" fmla="*/ 26 w 26"/>
                <a:gd name="T9" fmla="*/ 42 h 42"/>
              </a:gdLst>
              <a:ahLst/>
              <a:cxnLst>
                <a:cxn ang="0">
                  <a:pos x="T0" y="T1"/>
                </a:cxn>
                <a:cxn ang="0">
                  <a:pos x="T2" y="T3"/>
                </a:cxn>
                <a:cxn ang="0">
                  <a:pos x="T4" y="T5"/>
                </a:cxn>
                <a:cxn ang="0">
                  <a:pos x="T6" y="T7"/>
                </a:cxn>
                <a:cxn ang="0">
                  <a:pos x="T8" y="T9"/>
                </a:cxn>
              </a:cxnLst>
              <a:rect l="0" t="0" r="r" b="b"/>
              <a:pathLst>
                <a:path w="26" h="42">
                  <a:moveTo>
                    <a:pt x="26" y="42"/>
                  </a:moveTo>
                  <a:cubicBezTo>
                    <a:pt x="8" y="35"/>
                    <a:pt x="5" y="22"/>
                    <a:pt x="1" y="10"/>
                  </a:cubicBezTo>
                  <a:cubicBezTo>
                    <a:pt x="0" y="7"/>
                    <a:pt x="1" y="2"/>
                    <a:pt x="3" y="1"/>
                  </a:cubicBezTo>
                  <a:cubicBezTo>
                    <a:pt x="5" y="0"/>
                    <a:pt x="11" y="1"/>
                    <a:pt x="12" y="3"/>
                  </a:cubicBezTo>
                  <a:cubicBezTo>
                    <a:pt x="20" y="14"/>
                    <a:pt x="26" y="26"/>
                    <a:pt x="26"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2">
              <a:extLst>
                <a:ext uri="{FF2B5EF4-FFF2-40B4-BE49-F238E27FC236}">
                  <a16:creationId xmlns:a16="http://schemas.microsoft.com/office/drawing/2014/main" id="{D72075EB-E18D-4E3D-A179-C395928DBC9D}"/>
                </a:ext>
              </a:extLst>
            </p:cNvPr>
            <p:cNvSpPr>
              <a:spLocks/>
            </p:cNvSpPr>
            <p:nvPr/>
          </p:nvSpPr>
          <p:spPr bwMode="auto">
            <a:xfrm>
              <a:off x="1671" y="2967"/>
              <a:ext cx="61" cy="34"/>
            </a:xfrm>
            <a:custGeom>
              <a:avLst/>
              <a:gdLst>
                <a:gd name="T0" fmla="*/ 47 w 47"/>
                <a:gd name="T1" fmla="*/ 9 h 26"/>
                <a:gd name="T2" fmla="*/ 0 w 47"/>
                <a:gd name="T3" fmla="*/ 24 h 26"/>
                <a:gd name="T4" fmla="*/ 47 w 47"/>
                <a:gd name="T5" fmla="*/ 9 h 26"/>
              </a:gdLst>
              <a:ahLst/>
              <a:cxnLst>
                <a:cxn ang="0">
                  <a:pos x="T0" y="T1"/>
                </a:cxn>
                <a:cxn ang="0">
                  <a:pos x="T2" y="T3"/>
                </a:cxn>
                <a:cxn ang="0">
                  <a:pos x="T4" y="T5"/>
                </a:cxn>
              </a:cxnLst>
              <a:rect l="0" t="0" r="r" b="b"/>
              <a:pathLst>
                <a:path w="47" h="26">
                  <a:moveTo>
                    <a:pt x="47" y="9"/>
                  </a:moveTo>
                  <a:cubicBezTo>
                    <a:pt x="31" y="18"/>
                    <a:pt x="17" y="26"/>
                    <a:pt x="0" y="24"/>
                  </a:cubicBezTo>
                  <a:cubicBezTo>
                    <a:pt x="7" y="7"/>
                    <a:pt x="27" y="0"/>
                    <a:pt x="47"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3">
              <a:extLst>
                <a:ext uri="{FF2B5EF4-FFF2-40B4-BE49-F238E27FC236}">
                  <a16:creationId xmlns:a16="http://schemas.microsoft.com/office/drawing/2014/main" id="{607ABE2C-FF23-49E5-A540-17563D180E60}"/>
                </a:ext>
              </a:extLst>
            </p:cNvPr>
            <p:cNvSpPr>
              <a:spLocks/>
            </p:cNvSpPr>
            <p:nvPr/>
          </p:nvSpPr>
          <p:spPr bwMode="auto">
            <a:xfrm>
              <a:off x="1363" y="2962"/>
              <a:ext cx="133" cy="21"/>
            </a:xfrm>
            <a:custGeom>
              <a:avLst/>
              <a:gdLst>
                <a:gd name="T0" fmla="*/ 101 w 101"/>
                <a:gd name="T1" fmla="*/ 16 h 16"/>
                <a:gd name="T2" fmla="*/ 55 w 101"/>
                <a:gd name="T3" fmla="*/ 9 h 16"/>
                <a:gd name="T4" fmla="*/ 0 w 101"/>
                <a:gd name="T5" fmla="*/ 11 h 16"/>
                <a:gd name="T6" fmla="*/ 23 w 101"/>
                <a:gd name="T7" fmla="*/ 6 h 16"/>
                <a:gd name="T8" fmla="*/ 90 w 101"/>
                <a:gd name="T9" fmla="*/ 8 h 16"/>
                <a:gd name="T10" fmla="*/ 100 w 101"/>
                <a:gd name="T11" fmla="*/ 16 h 16"/>
                <a:gd name="T12" fmla="*/ 101 w 10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01" h="16">
                  <a:moveTo>
                    <a:pt x="101" y="16"/>
                  </a:moveTo>
                  <a:cubicBezTo>
                    <a:pt x="86" y="9"/>
                    <a:pt x="70" y="8"/>
                    <a:pt x="55" y="9"/>
                  </a:cubicBezTo>
                  <a:cubicBezTo>
                    <a:pt x="37" y="10"/>
                    <a:pt x="19" y="12"/>
                    <a:pt x="0" y="11"/>
                  </a:cubicBezTo>
                  <a:cubicBezTo>
                    <a:pt x="8" y="9"/>
                    <a:pt x="15" y="7"/>
                    <a:pt x="23" y="6"/>
                  </a:cubicBezTo>
                  <a:cubicBezTo>
                    <a:pt x="46" y="2"/>
                    <a:pt x="68" y="0"/>
                    <a:pt x="90" y="8"/>
                  </a:cubicBezTo>
                  <a:cubicBezTo>
                    <a:pt x="94" y="9"/>
                    <a:pt x="97" y="13"/>
                    <a:pt x="100" y="16"/>
                  </a:cubicBezTo>
                  <a:lnTo>
                    <a:pt x="101"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id="{D56FA6B6-2332-4045-9046-B74A59A44D63}"/>
                </a:ext>
              </a:extLst>
            </p:cNvPr>
            <p:cNvSpPr>
              <a:spLocks/>
            </p:cNvSpPr>
            <p:nvPr/>
          </p:nvSpPr>
          <p:spPr bwMode="auto">
            <a:xfrm>
              <a:off x="1610" y="2817"/>
              <a:ext cx="17" cy="78"/>
            </a:xfrm>
            <a:custGeom>
              <a:avLst/>
              <a:gdLst>
                <a:gd name="T0" fmla="*/ 8 w 13"/>
                <a:gd name="T1" fmla="*/ 59 h 59"/>
                <a:gd name="T2" fmla="*/ 5 w 13"/>
                <a:gd name="T3" fmla="*/ 0 h 59"/>
                <a:gd name="T4" fmla="*/ 8 w 13"/>
                <a:gd name="T5" fmla="*/ 59 h 59"/>
              </a:gdLst>
              <a:ahLst/>
              <a:cxnLst>
                <a:cxn ang="0">
                  <a:pos x="T0" y="T1"/>
                </a:cxn>
                <a:cxn ang="0">
                  <a:pos x="T2" y="T3"/>
                </a:cxn>
                <a:cxn ang="0">
                  <a:pos x="T4" y="T5"/>
                </a:cxn>
              </a:cxnLst>
              <a:rect l="0" t="0" r="r" b="b"/>
              <a:pathLst>
                <a:path w="13" h="59">
                  <a:moveTo>
                    <a:pt x="8" y="59"/>
                  </a:moveTo>
                  <a:cubicBezTo>
                    <a:pt x="0" y="40"/>
                    <a:pt x="5" y="20"/>
                    <a:pt x="5" y="0"/>
                  </a:cubicBezTo>
                  <a:cubicBezTo>
                    <a:pt x="13" y="19"/>
                    <a:pt x="3" y="39"/>
                    <a:pt x="8"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id="{F168CA92-AE90-4833-93DE-9D0574DD47A3}"/>
                </a:ext>
              </a:extLst>
            </p:cNvPr>
            <p:cNvSpPr>
              <a:spLocks/>
            </p:cNvSpPr>
            <p:nvPr/>
          </p:nvSpPr>
          <p:spPr bwMode="auto">
            <a:xfrm>
              <a:off x="1848" y="2856"/>
              <a:ext cx="43" cy="43"/>
            </a:xfrm>
            <a:custGeom>
              <a:avLst/>
              <a:gdLst>
                <a:gd name="T0" fmla="*/ 33 w 33"/>
                <a:gd name="T1" fmla="*/ 0 h 33"/>
                <a:gd name="T2" fmla="*/ 0 w 33"/>
                <a:gd name="T3" fmla="*/ 33 h 33"/>
                <a:gd name="T4" fmla="*/ 33 w 33"/>
                <a:gd name="T5" fmla="*/ 0 h 33"/>
              </a:gdLst>
              <a:ahLst/>
              <a:cxnLst>
                <a:cxn ang="0">
                  <a:pos x="T0" y="T1"/>
                </a:cxn>
                <a:cxn ang="0">
                  <a:pos x="T2" y="T3"/>
                </a:cxn>
                <a:cxn ang="0">
                  <a:pos x="T4" y="T5"/>
                </a:cxn>
              </a:cxnLst>
              <a:rect l="0" t="0" r="r" b="b"/>
              <a:pathLst>
                <a:path w="33" h="33">
                  <a:moveTo>
                    <a:pt x="33" y="0"/>
                  </a:moveTo>
                  <a:cubicBezTo>
                    <a:pt x="24" y="9"/>
                    <a:pt x="13" y="21"/>
                    <a:pt x="0" y="33"/>
                  </a:cubicBezTo>
                  <a:cubicBezTo>
                    <a:pt x="13" y="16"/>
                    <a:pt x="26" y="3"/>
                    <a:pt x="3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6">
              <a:extLst>
                <a:ext uri="{FF2B5EF4-FFF2-40B4-BE49-F238E27FC236}">
                  <a16:creationId xmlns:a16="http://schemas.microsoft.com/office/drawing/2014/main" id="{0C9CB2C9-1AE7-408C-9723-550ABBBEB49F}"/>
                </a:ext>
              </a:extLst>
            </p:cNvPr>
            <p:cNvSpPr>
              <a:spLocks/>
            </p:cNvSpPr>
            <p:nvPr/>
          </p:nvSpPr>
          <p:spPr bwMode="auto">
            <a:xfrm>
              <a:off x="1636" y="2689"/>
              <a:ext cx="23" cy="50"/>
            </a:xfrm>
            <a:custGeom>
              <a:avLst/>
              <a:gdLst>
                <a:gd name="T0" fmla="*/ 0 w 17"/>
                <a:gd name="T1" fmla="*/ 38 h 38"/>
                <a:gd name="T2" fmla="*/ 17 w 17"/>
                <a:gd name="T3" fmla="*/ 0 h 38"/>
                <a:gd name="T4" fmla="*/ 0 w 17"/>
                <a:gd name="T5" fmla="*/ 38 h 38"/>
              </a:gdLst>
              <a:ahLst/>
              <a:cxnLst>
                <a:cxn ang="0">
                  <a:pos x="T0" y="T1"/>
                </a:cxn>
                <a:cxn ang="0">
                  <a:pos x="T2" y="T3"/>
                </a:cxn>
                <a:cxn ang="0">
                  <a:pos x="T4" y="T5"/>
                </a:cxn>
              </a:cxnLst>
              <a:rect l="0" t="0" r="r" b="b"/>
              <a:pathLst>
                <a:path w="17" h="38">
                  <a:moveTo>
                    <a:pt x="0" y="38"/>
                  </a:moveTo>
                  <a:cubicBezTo>
                    <a:pt x="0" y="23"/>
                    <a:pt x="6" y="10"/>
                    <a:pt x="17" y="0"/>
                  </a:cubicBezTo>
                  <a:cubicBezTo>
                    <a:pt x="12" y="13"/>
                    <a:pt x="6" y="26"/>
                    <a:pt x="0"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7">
              <a:extLst>
                <a:ext uri="{FF2B5EF4-FFF2-40B4-BE49-F238E27FC236}">
                  <a16:creationId xmlns:a16="http://schemas.microsoft.com/office/drawing/2014/main" id="{3433A3CE-52A7-40FC-A9CF-CF9ADA6DF625}"/>
                </a:ext>
              </a:extLst>
            </p:cNvPr>
            <p:cNvSpPr>
              <a:spLocks/>
            </p:cNvSpPr>
            <p:nvPr/>
          </p:nvSpPr>
          <p:spPr bwMode="auto">
            <a:xfrm>
              <a:off x="1660" y="2795"/>
              <a:ext cx="20" cy="32"/>
            </a:xfrm>
            <a:custGeom>
              <a:avLst/>
              <a:gdLst>
                <a:gd name="T0" fmla="*/ 0 w 15"/>
                <a:gd name="T1" fmla="*/ 0 h 24"/>
                <a:gd name="T2" fmla="*/ 14 w 15"/>
                <a:gd name="T3" fmla="*/ 16 h 24"/>
                <a:gd name="T4" fmla="*/ 0 w 15"/>
                <a:gd name="T5" fmla="*/ 21 h 24"/>
                <a:gd name="T6" fmla="*/ 7 w 15"/>
                <a:gd name="T7" fmla="*/ 12 h 24"/>
                <a:gd name="T8" fmla="*/ 0 w 15"/>
                <a:gd name="T9" fmla="*/ 0 h 24"/>
              </a:gdLst>
              <a:ahLst/>
              <a:cxnLst>
                <a:cxn ang="0">
                  <a:pos x="T0" y="T1"/>
                </a:cxn>
                <a:cxn ang="0">
                  <a:pos x="T2" y="T3"/>
                </a:cxn>
                <a:cxn ang="0">
                  <a:pos x="T4" y="T5"/>
                </a:cxn>
                <a:cxn ang="0">
                  <a:pos x="T6" y="T7"/>
                </a:cxn>
                <a:cxn ang="0">
                  <a:pos x="T8" y="T9"/>
                </a:cxn>
              </a:cxnLst>
              <a:rect l="0" t="0" r="r" b="b"/>
              <a:pathLst>
                <a:path w="15" h="24">
                  <a:moveTo>
                    <a:pt x="0" y="0"/>
                  </a:moveTo>
                  <a:cubicBezTo>
                    <a:pt x="11" y="3"/>
                    <a:pt x="15" y="9"/>
                    <a:pt x="14" y="16"/>
                  </a:cubicBezTo>
                  <a:cubicBezTo>
                    <a:pt x="12" y="24"/>
                    <a:pt x="6" y="23"/>
                    <a:pt x="0" y="21"/>
                  </a:cubicBezTo>
                  <a:cubicBezTo>
                    <a:pt x="2" y="18"/>
                    <a:pt x="6" y="15"/>
                    <a:pt x="7" y="12"/>
                  </a:cubicBezTo>
                  <a:cubicBezTo>
                    <a:pt x="7" y="9"/>
                    <a:pt x="3"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8">
              <a:extLst>
                <a:ext uri="{FF2B5EF4-FFF2-40B4-BE49-F238E27FC236}">
                  <a16:creationId xmlns:a16="http://schemas.microsoft.com/office/drawing/2014/main" id="{B66EDFC6-54C5-4929-A4E8-4602DDC78A74}"/>
                </a:ext>
              </a:extLst>
            </p:cNvPr>
            <p:cNvSpPr>
              <a:spLocks/>
            </p:cNvSpPr>
            <p:nvPr/>
          </p:nvSpPr>
          <p:spPr bwMode="auto">
            <a:xfrm>
              <a:off x="1706" y="3087"/>
              <a:ext cx="32" cy="35"/>
            </a:xfrm>
            <a:custGeom>
              <a:avLst/>
              <a:gdLst>
                <a:gd name="T0" fmla="*/ 22 w 24"/>
                <a:gd name="T1" fmla="*/ 27 h 27"/>
                <a:gd name="T2" fmla="*/ 11 w 24"/>
                <a:gd name="T3" fmla="*/ 12 h 27"/>
                <a:gd name="T4" fmla="*/ 0 w 24"/>
                <a:gd name="T5" fmla="*/ 0 h 27"/>
                <a:gd name="T6" fmla="*/ 23 w 24"/>
                <a:gd name="T7" fmla="*/ 22 h 27"/>
                <a:gd name="T8" fmla="*/ 22 w 24"/>
                <a:gd name="T9" fmla="*/ 27 h 27"/>
                <a:gd name="T10" fmla="*/ 22 w 24"/>
                <a:gd name="T11" fmla="*/ 27 h 27"/>
              </a:gdLst>
              <a:ahLst/>
              <a:cxnLst>
                <a:cxn ang="0">
                  <a:pos x="T0" y="T1"/>
                </a:cxn>
                <a:cxn ang="0">
                  <a:pos x="T2" y="T3"/>
                </a:cxn>
                <a:cxn ang="0">
                  <a:pos x="T4" y="T5"/>
                </a:cxn>
                <a:cxn ang="0">
                  <a:pos x="T6" y="T7"/>
                </a:cxn>
                <a:cxn ang="0">
                  <a:pos x="T8" y="T9"/>
                </a:cxn>
                <a:cxn ang="0">
                  <a:pos x="T10" y="T11"/>
                </a:cxn>
              </a:cxnLst>
              <a:rect l="0" t="0" r="r" b="b"/>
              <a:pathLst>
                <a:path w="24" h="27">
                  <a:moveTo>
                    <a:pt x="22" y="27"/>
                  </a:moveTo>
                  <a:cubicBezTo>
                    <a:pt x="18" y="22"/>
                    <a:pt x="15" y="17"/>
                    <a:pt x="11" y="12"/>
                  </a:cubicBezTo>
                  <a:cubicBezTo>
                    <a:pt x="7" y="8"/>
                    <a:pt x="3" y="5"/>
                    <a:pt x="0" y="0"/>
                  </a:cubicBezTo>
                  <a:cubicBezTo>
                    <a:pt x="9" y="5"/>
                    <a:pt x="17" y="13"/>
                    <a:pt x="23" y="22"/>
                  </a:cubicBezTo>
                  <a:cubicBezTo>
                    <a:pt x="24" y="23"/>
                    <a:pt x="22" y="25"/>
                    <a:pt x="22" y="27"/>
                  </a:cubicBezTo>
                  <a:cubicBezTo>
                    <a:pt x="22" y="27"/>
                    <a:pt x="22" y="27"/>
                    <a:pt x="22"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9">
              <a:extLst>
                <a:ext uri="{FF2B5EF4-FFF2-40B4-BE49-F238E27FC236}">
                  <a16:creationId xmlns:a16="http://schemas.microsoft.com/office/drawing/2014/main" id="{C10A0627-A580-4B94-99F1-4977909B989E}"/>
                </a:ext>
              </a:extLst>
            </p:cNvPr>
            <p:cNvSpPr>
              <a:spLocks/>
            </p:cNvSpPr>
            <p:nvPr/>
          </p:nvSpPr>
          <p:spPr bwMode="auto">
            <a:xfrm>
              <a:off x="1580" y="2765"/>
              <a:ext cx="20" cy="21"/>
            </a:xfrm>
            <a:custGeom>
              <a:avLst/>
              <a:gdLst>
                <a:gd name="T0" fmla="*/ 0 w 15"/>
                <a:gd name="T1" fmla="*/ 11 h 16"/>
                <a:gd name="T2" fmla="*/ 12 w 15"/>
                <a:gd name="T3" fmla="*/ 0 h 16"/>
                <a:gd name="T4" fmla="*/ 15 w 15"/>
                <a:gd name="T5" fmla="*/ 1 h 16"/>
                <a:gd name="T6" fmla="*/ 13 w 15"/>
                <a:gd name="T7" fmla="*/ 12 h 16"/>
                <a:gd name="T8" fmla="*/ 0 w 15"/>
                <a:gd name="T9" fmla="*/ 11 h 16"/>
              </a:gdLst>
              <a:ahLst/>
              <a:cxnLst>
                <a:cxn ang="0">
                  <a:pos x="T0" y="T1"/>
                </a:cxn>
                <a:cxn ang="0">
                  <a:pos x="T2" y="T3"/>
                </a:cxn>
                <a:cxn ang="0">
                  <a:pos x="T4" y="T5"/>
                </a:cxn>
                <a:cxn ang="0">
                  <a:pos x="T6" y="T7"/>
                </a:cxn>
                <a:cxn ang="0">
                  <a:pos x="T8" y="T9"/>
                </a:cxn>
              </a:cxnLst>
              <a:rect l="0" t="0" r="r" b="b"/>
              <a:pathLst>
                <a:path w="15" h="16">
                  <a:moveTo>
                    <a:pt x="0" y="11"/>
                  </a:moveTo>
                  <a:cubicBezTo>
                    <a:pt x="5" y="7"/>
                    <a:pt x="8" y="4"/>
                    <a:pt x="12" y="0"/>
                  </a:cubicBezTo>
                  <a:cubicBezTo>
                    <a:pt x="13" y="1"/>
                    <a:pt x="14" y="1"/>
                    <a:pt x="15" y="1"/>
                  </a:cubicBezTo>
                  <a:cubicBezTo>
                    <a:pt x="14" y="5"/>
                    <a:pt x="15" y="9"/>
                    <a:pt x="13" y="12"/>
                  </a:cubicBezTo>
                  <a:cubicBezTo>
                    <a:pt x="10" y="16"/>
                    <a:pt x="5" y="16"/>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0">
              <a:extLst>
                <a:ext uri="{FF2B5EF4-FFF2-40B4-BE49-F238E27FC236}">
                  <a16:creationId xmlns:a16="http://schemas.microsoft.com/office/drawing/2014/main" id="{2FCA5F8D-BD77-486C-B555-39E2D62434DA}"/>
                </a:ext>
              </a:extLst>
            </p:cNvPr>
            <p:cNvSpPr>
              <a:spLocks/>
            </p:cNvSpPr>
            <p:nvPr/>
          </p:nvSpPr>
          <p:spPr bwMode="auto">
            <a:xfrm>
              <a:off x="1521" y="3011"/>
              <a:ext cx="30" cy="4"/>
            </a:xfrm>
            <a:custGeom>
              <a:avLst/>
              <a:gdLst>
                <a:gd name="T0" fmla="*/ 0 w 23"/>
                <a:gd name="T1" fmla="*/ 0 h 3"/>
                <a:gd name="T2" fmla="*/ 23 w 23"/>
                <a:gd name="T3" fmla="*/ 0 h 3"/>
                <a:gd name="T4" fmla="*/ 23 w 23"/>
                <a:gd name="T5" fmla="*/ 3 h 3"/>
                <a:gd name="T6" fmla="*/ 0 w 23"/>
                <a:gd name="T7" fmla="*/ 1 h 3"/>
                <a:gd name="T8" fmla="*/ 0 w 23"/>
                <a:gd name="T9" fmla="*/ 0 h 3"/>
              </a:gdLst>
              <a:ahLst/>
              <a:cxnLst>
                <a:cxn ang="0">
                  <a:pos x="T0" y="T1"/>
                </a:cxn>
                <a:cxn ang="0">
                  <a:pos x="T2" y="T3"/>
                </a:cxn>
                <a:cxn ang="0">
                  <a:pos x="T4" y="T5"/>
                </a:cxn>
                <a:cxn ang="0">
                  <a:pos x="T6" y="T7"/>
                </a:cxn>
                <a:cxn ang="0">
                  <a:pos x="T8" y="T9"/>
                </a:cxn>
              </a:cxnLst>
              <a:rect l="0" t="0" r="r" b="b"/>
              <a:pathLst>
                <a:path w="23" h="3">
                  <a:moveTo>
                    <a:pt x="0" y="0"/>
                  </a:moveTo>
                  <a:cubicBezTo>
                    <a:pt x="8" y="0"/>
                    <a:pt x="16" y="0"/>
                    <a:pt x="23" y="0"/>
                  </a:cubicBezTo>
                  <a:cubicBezTo>
                    <a:pt x="23" y="1"/>
                    <a:pt x="23" y="2"/>
                    <a:pt x="23" y="3"/>
                  </a:cubicBezTo>
                  <a:cubicBezTo>
                    <a:pt x="15" y="2"/>
                    <a:pt x="8" y="2"/>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1">
              <a:extLst>
                <a:ext uri="{FF2B5EF4-FFF2-40B4-BE49-F238E27FC236}">
                  <a16:creationId xmlns:a16="http://schemas.microsoft.com/office/drawing/2014/main" id="{5C8A70CC-8B11-45FD-8021-EDD176D5976C}"/>
                </a:ext>
              </a:extLst>
            </p:cNvPr>
            <p:cNvSpPr>
              <a:spLocks/>
            </p:cNvSpPr>
            <p:nvPr/>
          </p:nvSpPr>
          <p:spPr bwMode="auto">
            <a:xfrm>
              <a:off x="1711" y="2890"/>
              <a:ext cx="16" cy="21"/>
            </a:xfrm>
            <a:custGeom>
              <a:avLst/>
              <a:gdLst>
                <a:gd name="T0" fmla="*/ 8 w 12"/>
                <a:gd name="T1" fmla="*/ 0 h 16"/>
                <a:gd name="T2" fmla="*/ 0 w 12"/>
                <a:gd name="T3" fmla="*/ 16 h 16"/>
                <a:gd name="T4" fmla="*/ 8 w 12"/>
                <a:gd name="T5" fmla="*/ 0 h 16"/>
              </a:gdLst>
              <a:ahLst/>
              <a:cxnLst>
                <a:cxn ang="0">
                  <a:pos x="T0" y="T1"/>
                </a:cxn>
                <a:cxn ang="0">
                  <a:pos x="T2" y="T3"/>
                </a:cxn>
                <a:cxn ang="0">
                  <a:pos x="T4" y="T5"/>
                </a:cxn>
              </a:cxnLst>
              <a:rect l="0" t="0" r="r" b="b"/>
              <a:pathLst>
                <a:path w="12" h="16">
                  <a:moveTo>
                    <a:pt x="8" y="0"/>
                  </a:moveTo>
                  <a:cubicBezTo>
                    <a:pt x="12" y="14"/>
                    <a:pt x="12" y="14"/>
                    <a:pt x="0" y="16"/>
                  </a:cubicBezTo>
                  <a:cubicBezTo>
                    <a:pt x="3" y="11"/>
                    <a:pt x="5" y="7"/>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
              <a:extLst>
                <a:ext uri="{FF2B5EF4-FFF2-40B4-BE49-F238E27FC236}">
                  <a16:creationId xmlns:a16="http://schemas.microsoft.com/office/drawing/2014/main" id="{D0B5EA8C-17AD-4E7D-867D-1DF350F1FFE9}"/>
                </a:ext>
              </a:extLst>
            </p:cNvPr>
            <p:cNvSpPr>
              <a:spLocks/>
            </p:cNvSpPr>
            <p:nvPr/>
          </p:nvSpPr>
          <p:spPr bwMode="auto">
            <a:xfrm>
              <a:off x="1527" y="3049"/>
              <a:ext cx="28" cy="14"/>
            </a:xfrm>
            <a:custGeom>
              <a:avLst/>
              <a:gdLst>
                <a:gd name="T0" fmla="*/ 21 w 21"/>
                <a:gd name="T1" fmla="*/ 3 h 11"/>
                <a:gd name="T2" fmla="*/ 1 w 21"/>
                <a:gd name="T3" fmla="*/ 11 h 11"/>
                <a:gd name="T4" fmla="*/ 0 w 21"/>
                <a:gd name="T5" fmla="*/ 8 h 11"/>
                <a:gd name="T6" fmla="*/ 20 w 21"/>
                <a:gd name="T7" fmla="*/ 0 h 11"/>
                <a:gd name="T8" fmla="*/ 21 w 21"/>
                <a:gd name="T9" fmla="*/ 3 h 11"/>
              </a:gdLst>
              <a:ahLst/>
              <a:cxnLst>
                <a:cxn ang="0">
                  <a:pos x="T0" y="T1"/>
                </a:cxn>
                <a:cxn ang="0">
                  <a:pos x="T2" y="T3"/>
                </a:cxn>
                <a:cxn ang="0">
                  <a:pos x="T4" y="T5"/>
                </a:cxn>
                <a:cxn ang="0">
                  <a:pos x="T6" y="T7"/>
                </a:cxn>
                <a:cxn ang="0">
                  <a:pos x="T8" y="T9"/>
                </a:cxn>
              </a:cxnLst>
              <a:rect l="0" t="0" r="r" b="b"/>
              <a:pathLst>
                <a:path w="21" h="11">
                  <a:moveTo>
                    <a:pt x="21" y="3"/>
                  </a:moveTo>
                  <a:cubicBezTo>
                    <a:pt x="15" y="6"/>
                    <a:pt x="8" y="8"/>
                    <a:pt x="1" y="11"/>
                  </a:cubicBezTo>
                  <a:cubicBezTo>
                    <a:pt x="1" y="10"/>
                    <a:pt x="1" y="9"/>
                    <a:pt x="0" y="8"/>
                  </a:cubicBezTo>
                  <a:cubicBezTo>
                    <a:pt x="7" y="5"/>
                    <a:pt x="13" y="2"/>
                    <a:pt x="20" y="0"/>
                  </a:cubicBezTo>
                  <a:cubicBezTo>
                    <a:pt x="20" y="1"/>
                    <a:pt x="21" y="2"/>
                    <a:pt x="21"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3">
              <a:extLst>
                <a:ext uri="{FF2B5EF4-FFF2-40B4-BE49-F238E27FC236}">
                  <a16:creationId xmlns:a16="http://schemas.microsoft.com/office/drawing/2014/main" id="{C63A2996-9483-4401-8D2E-15E19D8BF337}"/>
                </a:ext>
              </a:extLst>
            </p:cNvPr>
            <p:cNvSpPr>
              <a:spLocks/>
            </p:cNvSpPr>
            <p:nvPr/>
          </p:nvSpPr>
          <p:spPr bwMode="auto">
            <a:xfrm>
              <a:off x="1682" y="3139"/>
              <a:ext cx="11" cy="24"/>
            </a:xfrm>
            <a:custGeom>
              <a:avLst/>
              <a:gdLst>
                <a:gd name="T0" fmla="*/ 8 w 8"/>
                <a:gd name="T1" fmla="*/ 0 h 18"/>
                <a:gd name="T2" fmla="*/ 5 w 8"/>
                <a:gd name="T3" fmla="*/ 18 h 18"/>
                <a:gd name="T4" fmla="*/ 0 w 8"/>
                <a:gd name="T5" fmla="*/ 17 h 18"/>
                <a:gd name="T6" fmla="*/ 2 w 8"/>
                <a:gd name="T7" fmla="*/ 0 h 18"/>
                <a:gd name="T8" fmla="*/ 8 w 8"/>
                <a:gd name="T9" fmla="*/ 0 h 18"/>
              </a:gdLst>
              <a:ahLst/>
              <a:cxnLst>
                <a:cxn ang="0">
                  <a:pos x="T0" y="T1"/>
                </a:cxn>
                <a:cxn ang="0">
                  <a:pos x="T2" y="T3"/>
                </a:cxn>
                <a:cxn ang="0">
                  <a:pos x="T4" y="T5"/>
                </a:cxn>
                <a:cxn ang="0">
                  <a:pos x="T6" y="T7"/>
                </a:cxn>
                <a:cxn ang="0">
                  <a:pos x="T8" y="T9"/>
                </a:cxn>
              </a:cxnLst>
              <a:rect l="0" t="0" r="r" b="b"/>
              <a:pathLst>
                <a:path w="8" h="18">
                  <a:moveTo>
                    <a:pt x="8" y="0"/>
                  </a:moveTo>
                  <a:cubicBezTo>
                    <a:pt x="7" y="6"/>
                    <a:pt x="6" y="12"/>
                    <a:pt x="5" y="18"/>
                  </a:cubicBezTo>
                  <a:cubicBezTo>
                    <a:pt x="3" y="18"/>
                    <a:pt x="1" y="18"/>
                    <a:pt x="0" y="17"/>
                  </a:cubicBezTo>
                  <a:cubicBezTo>
                    <a:pt x="1" y="12"/>
                    <a:pt x="1" y="6"/>
                    <a:pt x="2" y="0"/>
                  </a:cubicBezTo>
                  <a:cubicBezTo>
                    <a:pt x="4" y="0"/>
                    <a:pt x="6" y="0"/>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4">
              <a:extLst>
                <a:ext uri="{FF2B5EF4-FFF2-40B4-BE49-F238E27FC236}">
                  <a16:creationId xmlns:a16="http://schemas.microsoft.com/office/drawing/2014/main" id="{5DB51AA4-C3E0-441C-963C-3AE24F82FB5B}"/>
                </a:ext>
              </a:extLst>
            </p:cNvPr>
            <p:cNvSpPr>
              <a:spLocks/>
            </p:cNvSpPr>
            <p:nvPr/>
          </p:nvSpPr>
          <p:spPr bwMode="auto">
            <a:xfrm>
              <a:off x="1717" y="3185"/>
              <a:ext cx="9" cy="21"/>
            </a:xfrm>
            <a:custGeom>
              <a:avLst/>
              <a:gdLst>
                <a:gd name="T0" fmla="*/ 5 w 7"/>
                <a:gd name="T1" fmla="*/ 0 h 16"/>
                <a:gd name="T2" fmla="*/ 7 w 7"/>
                <a:gd name="T3" fmla="*/ 15 h 16"/>
                <a:gd name="T4" fmla="*/ 2 w 7"/>
                <a:gd name="T5" fmla="*/ 16 h 16"/>
                <a:gd name="T6" fmla="*/ 0 w 7"/>
                <a:gd name="T7" fmla="*/ 2 h 16"/>
                <a:gd name="T8" fmla="*/ 5 w 7"/>
                <a:gd name="T9" fmla="*/ 0 h 16"/>
              </a:gdLst>
              <a:ahLst/>
              <a:cxnLst>
                <a:cxn ang="0">
                  <a:pos x="T0" y="T1"/>
                </a:cxn>
                <a:cxn ang="0">
                  <a:pos x="T2" y="T3"/>
                </a:cxn>
                <a:cxn ang="0">
                  <a:pos x="T4" y="T5"/>
                </a:cxn>
                <a:cxn ang="0">
                  <a:pos x="T6" y="T7"/>
                </a:cxn>
                <a:cxn ang="0">
                  <a:pos x="T8" y="T9"/>
                </a:cxn>
              </a:cxnLst>
              <a:rect l="0" t="0" r="r" b="b"/>
              <a:pathLst>
                <a:path w="7" h="16">
                  <a:moveTo>
                    <a:pt x="5" y="0"/>
                  </a:moveTo>
                  <a:cubicBezTo>
                    <a:pt x="6" y="5"/>
                    <a:pt x="7" y="10"/>
                    <a:pt x="7" y="15"/>
                  </a:cubicBezTo>
                  <a:cubicBezTo>
                    <a:pt x="6" y="15"/>
                    <a:pt x="4" y="15"/>
                    <a:pt x="2" y="16"/>
                  </a:cubicBezTo>
                  <a:cubicBezTo>
                    <a:pt x="1" y="11"/>
                    <a:pt x="0" y="6"/>
                    <a:pt x="0" y="2"/>
                  </a:cubicBezTo>
                  <a:cubicBezTo>
                    <a:pt x="1" y="1"/>
                    <a:pt x="3" y="1"/>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5">
              <a:extLst>
                <a:ext uri="{FF2B5EF4-FFF2-40B4-BE49-F238E27FC236}">
                  <a16:creationId xmlns:a16="http://schemas.microsoft.com/office/drawing/2014/main" id="{664B1580-F2E2-4991-B745-5475B2B89CAA}"/>
                </a:ext>
              </a:extLst>
            </p:cNvPr>
            <p:cNvSpPr>
              <a:spLocks/>
            </p:cNvSpPr>
            <p:nvPr/>
          </p:nvSpPr>
          <p:spPr bwMode="auto">
            <a:xfrm>
              <a:off x="1522" y="3138"/>
              <a:ext cx="24" cy="11"/>
            </a:xfrm>
            <a:custGeom>
              <a:avLst/>
              <a:gdLst>
                <a:gd name="T0" fmla="*/ 18 w 18"/>
                <a:gd name="T1" fmla="*/ 8 h 8"/>
                <a:gd name="T2" fmla="*/ 0 w 18"/>
                <a:gd name="T3" fmla="*/ 3 h 8"/>
                <a:gd name="T4" fmla="*/ 18 w 18"/>
                <a:gd name="T5" fmla="*/ 8 h 8"/>
              </a:gdLst>
              <a:ahLst/>
              <a:cxnLst>
                <a:cxn ang="0">
                  <a:pos x="T0" y="T1"/>
                </a:cxn>
                <a:cxn ang="0">
                  <a:pos x="T2" y="T3"/>
                </a:cxn>
                <a:cxn ang="0">
                  <a:pos x="T4" y="T5"/>
                </a:cxn>
              </a:cxnLst>
              <a:rect l="0" t="0" r="r" b="b"/>
              <a:pathLst>
                <a:path w="18" h="8">
                  <a:moveTo>
                    <a:pt x="18" y="8"/>
                  </a:moveTo>
                  <a:cubicBezTo>
                    <a:pt x="11" y="6"/>
                    <a:pt x="7" y="5"/>
                    <a:pt x="0" y="3"/>
                  </a:cubicBezTo>
                  <a:cubicBezTo>
                    <a:pt x="9" y="0"/>
                    <a:pt x="9" y="0"/>
                    <a:pt x="18"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6">
              <a:extLst>
                <a:ext uri="{FF2B5EF4-FFF2-40B4-BE49-F238E27FC236}">
                  <a16:creationId xmlns:a16="http://schemas.microsoft.com/office/drawing/2014/main" id="{24B9B2A4-EB4E-42A1-A1E8-F4A64E5760E9}"/>
                </a:ext>
              </a:extLst>
            </p:cNvPr>
            <p:cNvSpPr>
              <a:spLocks/>
            </p:cNvSpPr>
            <p:nvPr/>
          </p:nvSpPr>
          <p:spPr bwMode="auto">
            <a:xfrm>
              <a:off x="1495" y="2983"/>
              <a:ext cx="26" cy="7"/>
            </a:xfrm>
            <a:custGeom>
              <a:avLst/>
              <a:gdLst>
                <a:gd name="T0" fmla="*/ 0 w 20"/>
                <a:gd name="T1" fmla="*/ 0 h 5"/>
                <a:gd name="T2" fmla="*/ 20 w 20"/>
                <a:gd name="T3" fmla="*/ 2 h 5"/>
                <a:gd name="T4" fmla="*/ 20 w 20"/>
                <a:gd name="T5" fmla="*/ 5 h 5"/>
                <a:gd name="T6" fmla="*/ 1 w 20"/>
                <a:gd name="T7" fmla="*/ 0 h 5"/>
                <a:gd name="T8" fmla="*/ 0 w 20"/>
                <a:gd name="T9" fmla="*/ 0 h 5"/>
              </a:gdLst>
              <a:ahLst/>
              <a:cxnLst>
                <a:cxn ang="0">
                  <a:pos x="T0" y="T1"/>
                </a:cxn>
                <a:cxn ang="0">
                  <a:pos x="T2" y="T3"/>
                </a:cxn>
                <a:cxn ang="0">
                  <a:pos x="T4" y="T5"/>
                </a:cxn>
                <a:cxn ang="0">
                  <a:pos x="T6" y="T7"/>
                </a:cxn>
                <a:cxn ang="0">
                  <a:pos x="T8" y="T9"/>
                </a:cxn>
              </a:cxnLst>
              <a:rect l="0" t="0" r="r" b="b"/>
              <a:pathLst>
                <a:path w="20" h="5">
                  <a:moveTo>
                    <a:pt x="0" y="0"/>
                  </a:moveTo>
                  <a:cubicBezTo>
                    <a:pt x="7" y="1"/>
                    <a:pt x="14" y="1"/>
                    <a:pt x="20" y="2"/>
                  </a:cubicBezTo>
                  <a:cubicBezTo>
                    <a:pt x="20" y="3"/>
                    <a:pt x="20" y="4"/>
                    <a:pt x="20" y="5"/>
                  </a:cubicBezTo>
                  <a:cubicBezTo>
                    <a:pt x="14" y="3"/>
                    <a:pt x="7" y="1"/>
                    <a:pt x="1" y="0"/>
                  </a:cubicBezTo>
                  <a:cubicBezTo>
                    <a:pt x="1"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7">
              <a:extLst>
                <a:ext uri="{FF2B5EF4-FFF2-40B4-BE49-F238E27FC236}">
                  <a16:creationId xmlns:a16="http://schemas.microsoft.com/office/drawing/2014/main" id="{D305DF76-A047-410D-9C48-D56EAC200F9E}"/>
                </a:ext>
              </a:extLst>
            </p:cNvPr>
            <p:cNvSpPr>
              <a:spLocks/>
            </p:cNvSpPr>
            <p:nvPr/>
          </p:nvSpPr>
          <p:spPr bwMode="auto">
            <a:xfrm>
              <a:off x="1752" y="2959"/>
              <a:ext cx="13" cy="8"/>
            </a:xfrm>
            <a:custGeom>
              <a:avLst/>
              <a:gdLst>
                <a:gd name="T0" fmla="*/ 0 w 10"/>
                <a:gd name="T1" fmla="*/ 3 h 6"/>
                <a:gd name="T2" fmla="*/ 9 w 10"/>
                <a:gd name="T3" fmla="*/ 0 h 6"/>
                <a:gd name="T4" fmla="*/ 10 w 10"/>
                <a:gd name="T5" fmla="*/ 2 h 6"/>
                <a:gd name="T6" fmla="*/ 1 w 10"/>
                <a:gd name="T7" fmla="*/ 6 h 6"/>
                <a:gd name="T8" fmla="*/ 0 w 10"/>
                <a:gd name="T9" fmla="*/ 3 h 6"/>
              </a:gdLst>
              <a:ahLst/>
              <a:cxnLst>
                <a:cxn ang="0">
                  <a:pos x="T0" y="T1"/>
                </a:cxn>
                <a:cxn ang="0">
                  <a:pos x="T2" y="T3"/>
                </a:cxn>
                <a:cxn ang="0">
                  <a:pos x="T4" y="T5"/>
                </a:cxn>
                <a:cxn ang="0">
                  <a:pos x="T6" y="T7"/>
                </a:cxn>
                <a:cxn ang="0">
                  <a:pos x="T8" y="T9"/>
                </a:cxn>
              </a:cxnLst>
              <a:rect l="0" t="0" r="r" b="b"/>
              <a:pathLst>
                <a:path w="10" h="6">
                  <a:moveTo>
                    <a:pt x="0" y="3"/>
                  </a:moveTo>
                  <a:cubicBezTo>
                    <a:pt x="3" y="2"/>
                    <a:pt x="6" y="1"/>
                    <a:pt x="9" y="0"/>
                  </a:cubicBezTo>
                  <a:cubicBezTo>
                    <a:pt x="10" y="1"/>
                    <a:pt x="10" y="2"/>
                    <a:pt x="10" y="2"/>
                  </a:cubicBezTo>
                  <a:cubicBezTo>
                    <a:pt x="7" y="4"/>
                    <a:pt x="4" y="5"/>
                    <a:pt x="1" y="6"/>
                  </a:cubicBezTo>
                  <a:cubicBezTo>
                    <a:pt x="1" y="5"/>
                    <a:pt x="0" y="4"/>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8">
              <a:extLst>
                <a:ext uri="{FF2B5EF4-FFF2-40B4-BE49-F238E27FC236}">
                  <a16:creationId xmlns:a16="http://schemas.microsoft.com/office/drawing/2014/main" id="{45E4A7BE-C8C0-4994-B839-08DC94ADAA6B}"/>
                </a:ext>
              </a:extLst>
            </p:cNvPr>
            <p:cNvSpPr>
              <a:spLocks/>
            </p:cNvSpPr>
            <p:nvPr/>
          </p:nvSpPr>
          <p:spPr bwMode="auto">
            <a:xfrm>
              <a:off x="1702" y="3160"/>
              <a:ext cx="8" cy="15"/>
            </a:xfrm>
            <a:custGeom>
              <a:avLst/>
              <a:gdLst>
                <a:gd name="T0" fmla="*/ 6 w 6"/>
                <a:gd name="T1" fmla="*/ 0 h 11"/>
                <a:gd name="T2" fmla="*/ 0 w 6"/>
                <a:gd name="T3" fmla="*/ 11 h 11"/>
                <a:gd name="T4" fmla="*/ 6 w 6"/>
                <a:gd name="T5" fmla="*/ 0 h 11"/>
              </a:gdLst>
              <a:ahLst/>
              <a:cxnLst>
                <a:cxn ang="0">
                  <a:pos x="T0" y="T1"/>
                </a:cxn>
                <a:cxn ang="0">
                  <a:pos x="T2" y="T3"/>
                </a:cxn>
                <a:cxn ang="0">
                  <a:pos x="T4" y="T5"/>
                </a:cxn>
              </a:cxnLst>
              <a:rect l="0" t="0" r="r" b="b"/>
              <a:pathLst>
                <a:path w="6" h="11">
                  <a:moveTo>
                    <a:pt x="6" y="0"/>
                  </a:moveTo>
                  <a:cubicBezTo>
                    <a:pt x="4" y="4"/>
                    <a:pt x="3" y="6"/>
                    <a:pt x="0" y="11"/>
                  </a:cubicBezTo>
                  <a:cubicBezTo>
                    <a:pt x="0" y="2"/>
                    <a:pt x="0" y="2"/>
                    <a:pt x="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9">
              <a:extLst>
                <a:ext uri="{FF2B5EF4-FFF2-40B4-BE49-F238E27FC236}">
                  <a16:creationId xmlns:a16="http://schemas.microsoft.com/office/drawing/2014/main" id="{77456171-F559-4808-B545-439CD55D5881}"/>
                </a:ext>
              </a:extLst>
            </p:cNvPr>
            <p:cNvSpPr>
              <a:spLocks noEditPoints="1"/>
            </p:cNvSpPr>
            <p:nvPr/>
          </p:nvSpPr>
          <p:spPr bwMode="auto">
            <a:xfrm>
              <a:off x="1752" y="2291"/>
              <a:ext cx="656" cy="1043"/>
            </a:xfrm>
            <a:custGeom>
              <a:avLst/>
              <a:gdLst>
                <a:gd name="T0" fmla="*/ 459 w 499"/>
                <a:gd name="T1" fmla="*/ 117 h 794"/>
                <a:gd name="T2" fmla="*/ 396 w 499"/>
                <a:gd name="T3" fmla="*/ 358 h 794"/>
                <a:gd name="T4" fmla="*/ 337 w 499"/>
                <a:gd name="T5" fmla="*/ 717 h 794"/>
                <a:gd name="T6" fmla="*/ 180 w 499"/>
                <a:gd name="T7" fmla="*/ 719 h 794"/>
                <a:gd name="T8" fmla="*/ 166 w 499"/>
                <a:gd name="T9" fmla="*/ 434 h 794"/>
                <a:gd name="T10" fmla="*/ 2 w 499"/>
                <a:gd name="T11" fmla="*/ 245 h 794"/>
                <a:gd name="T12" fmla="*/ 234 w 499"/>
                <a:gd name="T13" fmla="*/ 136 h 794"/>
                <a:gd name="T14" fmla="*/ 83 w 499"/>
                <a:gd name="T15" fmla="*/ 235 h 794"/>
                <a:gd name="T16" fmla="*/ 237 w 499"/>
                <a:gd name="T17" fmla="*/ 153 h 794"/>
                <a:gd name="T18" fmla="*/ 61 w 499"/>
                <a:gd name="T19" fmla="*/ 189 h 794"/>
                <a:gd name="T20" fmla="*/ 83 w 499"/>
                <a:gd name="T21" fmla="*/ 235 h 794"/>
                <a:gd name="T22" fmla="*/ 338 w 499"/>
                <a:gd name="T23" fmla="*/ 33 h 794"/>
                <a:gd name="T24" fmla="*/ 400 w 499"/>
                <a:gd name="T25" fmla="*/ 95 h 794"/>
                <a:gd name="T26" fmla="*/ 388 w 499"/>
                <a:gd name="T27" fmla="*/ 120 h 794"/>
                <a:gd name="T28" fmla="*/ 295 w 499"/>
                <a:gd name="T29" fmla="*/ 122 h 794"/>
                <a:gd name="T30" fmla="*/ 281 w 499"/>
                <a:gd name="T31" fmla="*/ 25 h 794"/>
                <a:gd name="T32" fmla="*/ 104 w 499"/>
                <a:gd name="T33" fmla="*/ 191 h 794"/>
                <a:gd name="T34" fmla="*/ 159 w 499"/>
                <a:gd name="T35" fmla="*/ 146 h 794"/>
                <a:gd name="T36" fmla="*/ 251 w 499"/>
                <a:gd name="T37" fmla="*/ 351 h 794"/>
                <a:gd name="T38" fmla="*/ 162 w 499"/>
                <a:gd name="T39" fmla="*/ 356 h 794"/>
                <a:gd name="T40" fmla="*/ 257 w 499"/>
                <a:gd name="T41" fmla="*/ 283 h 794"/>
                <a:gd name="T42" fmla="*/ 180 w 499"/>
                <a:gd name="T43" fmla="*/ 597 h 794"/>
                <a:gd name="T44" fmla="*/ 365 w 499"/>
                <a:gd name="T45" fmla="*/ 426 h 794"/>
                <a:gd name="T46" fmla="*/ 188 w 499"/>
                <a:gd name="T47" fmla="*/ 652 h 794"/>
                <a:gd name="T48" fmla="*/ 301 w 499"/>
                <a:gd name="T49" fmla="*/ 306 h 794"/>
                <a:gd name="T50" fmla="*/ 258 w 499"/>
                <a:gd name="T51" fmla="*/ 149 h 794"/>
                <a:gd name="T52" fmla="*/ 221 w 499"/>
                <a:gd name="T53" fmla="*/ 346 h 794"/>
                <a:gd name="T54" fmla="*/ 334 w 499"/>
                <a:gd name="T55" fmla="*/ 342 h 794"/>
                <a:gd name="T56" fmla="*/ 218 w 499"/>
                <a:gd name="T57" fmla="*/ 704 h 794"/>
                <a:gd name="T58" fmla="*/ 311 w 499"/>
                <a:gd name="T59" fmla="*/ 418 h 794"/>
                <a:gd name="T60" fmla="*/ 360 w 499"/>
                <a:gd name="T61" fmla="*/ 230 h 794"/>
                <a:gd name="T62" fmla="*/ 284 w 499"/>
                <a:gd name="T63" fmla="*/ 615 h 794"/>
                <a:gd name="T64" fmla="*/ 281 w 499"/>
                <a:gd name="T65" fmla="*/ 501 h 794"/>
                <a:gd name="T66" fmla="*/ 264 w 499"/>
                <a:gd name="T67" fmla="*/ 551 h 794"/>
                <a:gd name="T68" fmla="*/ 380 w 499"/>
                <a:gd name="T69" fmla="*/ 190 h 794"/>
                <a:gd name="T70" fmla="*/ 292 w 499"/>
                <a:gd name="T71" fmla="*/ 523 h 794"/>
                <a:gd name="T72" fmla="*/ 328 w 499"/>
                <a:gd name="T73" fmla="*/ 294 h 794"/>
                <a:gd name="T74" fmla="*/ 152 w 499"/>
                <a:gd name="T75" fmla="*/ 531 h 794"/>
                <a:gd name="T76" fmla="*/ 138 w 499"/>
                <a:gd name="T77" fmla="*/ 338 h 794"/>
                <a:gd name="T78" fmla="*/ 268 w 499"/>
                <a:gd name="T79" fmla="*/ 776 h 794"/>
                <a:gd name="T80" fmla="*/ 165 w 499"/>
                <a:gd name="T81" fmla="*/ 247 h 794"/>
                <a:gd name="T82" fmla="*/ 357 w 499"/>
                <a:gd name="T83" fmla="*/ 391 h 794"/>
                <a:gd name="T84" fmla="*/ 264 w 499"/>
                <a:gd name="T85" fmla="*/ 632 h 794"/>
                <a:gd name="T86" fmla="*/ 212 w 499"/>
                <a:gd name="T87" fmla="*/ 592 h 794"/>
                <a:gd name="T88" fmla="*/ 408 w 499"/>
                <a:gd name="T89" fmla="*/ 276 h 794"/>
                <a:gd name="T90" fmla="*/ 352 w 499"/>
                <a:gd name="T91" fmla="*/ 223 h 794"/>
                <a:gd name="T92" fmla="*/ 314 w 499"/>
                <a:gd name="T93" fmla="*/ 139 h 794"/>
                <a:gd name="T94" fmla="*/ 280 w 499"/>
                <a:gd name="T95" fmla="*/ 625 h 794"/>
                <a:gd name="T96" fmla="*/ 285 w 499"/>
                <a:gd name="T97" fmla="*/ 711 h 794"/>
                <a:gd name="T98" fmla="*/ 146 w 499"/>
                <a:gd name="T99" fmla="*/ 482 h 794"/>
                <a:gd name="T100" fmla="*/ 256 w 499"/>
                <a:gd name="T101" fmla="*/ 684 h 794"/>
                <a:gd name="T102" fmla="*/ 214 w 499"/>
                <a:gd name="T103" fmla="*/ 658 h 794"/>
                <a:gd name="T104" fmla="*/ 314 w 499"/>
                <a:gd name="T105" fmla="*/ 758 h 794"/>
                <a:gd name="T106" fmla="*/ 277 w 499"/>
                <a:gd name="T107" fmla="*/ 518 h 794"/>
                <a:gd name="T108" fmla="*/ 296 w 499"/>
                <a:gd name="T109" fmla="*/ 198 h 794"/>
                <a:gd name="T110" fmla="*/ 292 w 499"/>
                <a:gd name="T111" fmla="*/ 228 h 794"/>
                <a:gd name="T112" fmla="*/ 233 w 499"/>
                <a:gd name="T113" fmla="*/ 580 h 7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99" h="794">
                  <a:moveTo>
                    <a:pt x="280" y="104"/>
                  </a:moveTo>
                  <a:cubicBezTo>
                    <a:pt x="294" y="99"/>
                    <a:pt x="305" y="95"/>
                    <a:pt x="318" y="90"/>
                  </a:cubicBezTo>
                  <a:cubicBezTo>
                    <a:pt x="317" y="82"/>
                    <a:pt x="315" y="74"/>
                    <a:pt x="314" y="65"/>
                  </a:cubicBezTo>
                  <a:cubicBezTo>
                    <a:pt x="310" y="39"/>
                    <a:pt x="320" y="25"/>
                    <a:pt x="346" y="19"/>
                  </a:cubicBezTo>
                  <a:cubicBezTo>
                    <a:pt x="350" y="18"/>
                    <a:pt x="353" y="17"/>
                    <a:pt x="357" y="17"/>
                  </a:cubicBezTo>
                  <a:cubicBezTo>
                    <a:pt x="386" y="12"/>
                    <a:pt x="405" y="21"/>
                    <a:pt x="416" y="49"/>
                  </a:cubicBezTo>
                  <a:cubicBezTo>
                    <a:pt x="425" y="69"/>
                    <a:pt x="433" y="88"/>
                    <a:pt x="451" y="101"/>
                  </a:cubicBezTo>
                  <a:cubicBezTo>
                    <a:pt x="456" y="104"/>
                    <a:pt x="458" y="111"/>
                    <a:pt x="459" y="117"/>
                  </a:cubicBezTo>
                  <a:cubicBezTo>
                    <a:pt x="461" y="139"/>
                    <a:pt x="468" y="158"/>
                    <a:pt x="489" y="170"/>
                  </a:cubicBezTo>
                  <a:cubicBezTo>
                    <a:pt x="499" y="176"/>
                    <a:pt x="498" y="184"/>
                    <a:pt x="486" y="190"/>
                  </a:cubicBezTo>
                  <a:cubicBezTo>
                    <a:pt x="476" y="195"/>
                    <a:pt x="467" y="199"/>
                    <a:pt x="457" y="204"/>
                  </a:cubicBezTo>
                  <a:cubicBezTo>
                    <a:pt x="448" y="208"/>
                    <a:pt x="438" y="211"/>
                    <a:pt x="427" y="215"/>
                  </a:cubicBezTo>
                  <a:cubicBezTo>
                    <a:pt x="432" y="232"/>
                    <a:pt x="429" y="248"/>
                    <a:pt x="417" y="262"/>
                  </a:cubicBezTo>
                  <a:cubicBezTo>
                    <a:pt x="423" y="274"/>
                    <a:pt x="429" y="286"/>
                    <a:pt x="425" y="301"/>
                  </a:cubicBezTo>
                  <a:cubicBezTo>
                    <a:pt x="421" y="315"/>
                    <a:pt x="409" y="321"/>
                    <a:pt x="396" y="326"/>
                  </a:cubicBezTo>
                  <a:cubicBezTo>
                    <a:pt x="400" y="337"/>
                    <a:pt x="405" y="348"/>
                    <a:pt x="396" y="358"/>
                  </a:cubicBezTo>
                  <a:cubicBezTo>
                    <a:pt x="390" y="366"/>
                    <a:pt x="381" y="372"/>
                    <a:pt x="372" y="380"/>
                  </a:cubicBezTo>
                  <a:cubicBezTo>
                    <a:pt x="370" y="388"/>
                    <a:pt x="368" y="398"/>
                    <a:pt x="366" y="409"/>
                  </a:cubicBezTo>
                  <a:cubicBezTo>
                    <a:pt x="389" y="432"/>
                    <a:pt x="390" y="467"/>
                    <a:pt x="343" y="482"/>
                  </a:cubicBezTo>
                  <a:cubicBezTo>
                    <a:pt x="342" y="488"/>
                    <a:pt x="341" y="496"/>
                    <a:pt x="339" y="502"/>
                  </a:cubicBezTo>
                  <a:cubicBezTo>
                    <a:pt x="336" y="509"/>
                    <a:pt x="331" y="514"/>
                    <a:pt x="327" y="522"/>
                  </a:cubicBezTo>
                  <a:cubicBezTo>
                    <a:pt x="334" y="540"/>
                    <a:pt x="338" y="559"/>
                    <a:pt x="326" y="577"/>
                  </a:cubicBezTo>
                  <a:cubicBezTo>
                    <a:pt x="358" y="598"/>
                    <a:pt x="361" y="614"/>
                    <a:pt x="342" y="651"/>
                  </a:cubicBezTo>
                  <a:cubicBezTo>
                    <a:pt x="354" y="674"/>
                    <a:pt x="357" y="697"/>
                    <a:pt x="337" y="717"/>
                  </a:cubicBezTo>
                  <a:cubicBezTo>
                    <a:pt x="338" y="725"/>
                    <a:pt x="341" y="733"/>
                    <a:pt x="342" y="741"/>
                  </a:cubicBezTo>
                  <a:cubicBezTo>
                    <a:pt x="343" y="758"/>
                    <a:pt x="334" y="769"/>
                    <a:pt x="318" y="770"/>
                  </a:cubicBezTo>
                  <a:cubicBezTo>
                    <a:pt x="308" y="771"/>
                    <a:pt x="301" y="774"/>
                    <a:pt x="293" y="781"/>
                  </a:cubicBezTo>
                  <a:cubicBezTo>
                    <a:pt x="277" y="794"/>
                    <a:pt x="255" y="792"/>
                    <a:pt x="240" y="777"/>
                  </a:cubicBezTo>
                  <a:cubicBezTo>
                    <a:pt x="237" y="775"/>
                    <a:pt x="235" y="772"/>
                    <a:pt x="235" y="772"/>
                  </a:cubicBezTo>
                  <a:cubicBezTo>
                    <a:pt x="222" y="770"/>
                    <a:pt x="212" y="769"/>
                    <a:pt x="203" y="766"/>
                  </a:cubicBezTo>
                  <a:cubicBezTo>
                    <a:pt x="183" y="760"/>
                    <a:pt x="176" y="750"/>
                    <a:pt x="178" y="729"/>
                  </a:cubicBezTo>
                  <a:cubicBezTo>
                    <a:pt x="178" y="726"/>
                    <a:pt x="180" y="722"/>
                    <a:pt x="180" y="719"/>
                  </a:cubicBezTo>
                  <a:cubicBezTo>
                    <a:pt x="138" y="708"/>
                    <a:pt x="132" y="696"/>
                    <a:pt x="148" y="656"/>
                  </a:cubicBezTo>
                  <a:cubicBezTo>
                    <a:pt x="112" y="629"/>
                    <a:pt x="109" y="612"/>
                    <a:pt x="138" y="581"/>
                  </a:cubicBezTo>
                  <a:cubicBezTo>
                    <a:pt x="131" y="573"/>
                    <a:pt x="123" y="565"/>
                    <a:pt x="123" y="553"/>
                  </a:cubicBezTo>
                  <a:cubicBezTo>
                    <a:pt x="123" y="541"/>
                    <a:pt x="127" y="532"/>
                    <a:pt x="132" y="526"/>
                  </a:cubicBezTo>
                  <a:cubicBezTo>
                    <a:pt x="131" y="512"/>
                    <a:pt x="127" y="500"/>
                    <a:pt x="130" y="490"/>
                  </a:cubicBezTo>
                  <a:cubicBezTo>
                    <a:pt x="133" y="476"/>
                    <a:pt x="141" y="464"/>
                    <a:pt x="148" y="451"/>
                  </a:cubicBezTo>
                  <a:cubicBezTo>
                    <a:pt x="150" y="448"/>
                    <a:pt x="155" y="446"/>
                    <a:pt x="159" y="443"/>
                  </a:cubicBezTo>
                  <a:cubicBezTo>
                    <a:pt x="161" y="442"/>
                    <a:pt x="163" y="438"/>
                    <a:pt x="166" y="434"/>
                  </a:cubicBezTo>
                  <a:cubicBezTo>
                    <a:pt x="147" y="429"/>
                    <a:pt x="127" y="427"/>
                    <a:pt x="121" y="406"/>
                  </a:cubicBezTo>
                  <a:cubicBezTo>
                    <a:pt x="115" y="386"/>
                    <a:pt x="121" y="370"/>
                    <a:pt x="134" y="354"/>
                  </a:cubicBezTo>
                  <a:cubicBezTo>
                    <a:pt x="118" y="338"/>
                    <a:pt x="115" y="321"/>
                    <a:pt x="127" y="299"/>
                  </a:cubicBezTo>
                  <a:cubicBezTo>
                    <a:pt x="122" y="296"/>
                    <a:pt x="119" y="292"/>
                    <a:pt x="116" y="290"/>
                  </a:cubicBezTo>
                  <a:cubicBezTo>
                    <a:pt x="105" y="290"/>
                    <a:pt x="96" y="291"/>
                    <a:pt x="88" y="290"/>
                  </a:cubicBezTo>
                  <a:cubicBezTo>
                    <a:pt x="66" y="290"/>
                    <a:pt x="63" y="287"/>
                    <a:pt x="56" y="268"/>
                  </a:cubicBezTo>
                  <a:cubicBezTo>
                    <a:pt x="36" y="267"/>
                    <a:pt x="15" y="265"/>
                    <a:pt x="0" y="249"/>
                  </a:cubicBezTo>
                  <a:cubicBezTo>
                    <a:pt x="1" y="247"/>
                    <a:pt x="1" y="245"/>
                    <a:pt x="2" y="245"/>
                  </a:cubicBezTo>
                  <a:cubicBezTo>
                    <a:pt x="25" y="235"/>
                    <a:pt x="36" y="213"/>
                    <a:pt x="48" y="193"/>
                  </a:cubicBezTo>
                  <a:cubicBezTo>
                    <a:pt x="52" y="187"/>
                    <a:pt x="53" y="178"/>
                    <a:pt x="53" y="171"/>
                  </a:cubicBezTo>
                  <a:cubicBezTo>
                    <a:pt x="54" y="150"/>
                    <a:pt x="64" y="133"/>
                    <a:pt x="84" y="126"/>
                  </a:cubicBezTo>
                  <a:cubicBezTo>
                    <a:pt x="93" y="123"/>
                    <a:pt x="98" y="118"/>
                    <a:pt x="102" y="110"/>
                  </a:cubicBezTo>
                  <a:cubicBezTo>
                    <a:pt x="104" y="106"/>
                    <a:pt x="107" y="102"/>
                    <a:pt x="111" y="100"/>
                  </a:cubicBezTo>
                  <a:cubicBezTo>
                    <a:pt x="130" y="86"/>
                    <a:pt x="177" y="88"/>
                    <a:pt x="191" y="110"/>
                  </a:cubicBezTo>
                  <a:cubicBezTo>
                    <a:pt x="195" y="117"/>
                    <a:pt x="201" y="123"/>
                    <a:pt x="207" y="129"/>
                  </a:cubicBezTo>
                  <a:cubicBezTo>
                    <a:pt x="215" y="138"/>
                    <a:pt x="220" y="139"/>
                    <a:pt x="234" y="136"/>
                  </a:cubicBezTo>
                  <a:cubicBezTo>
                    <a:pt x="233" y="121"/>
                    <a:pt x="232" y="106"/>
                    <a:pt x="229" y="91"/>
                  </a:cubicBezTo>
                  <a:cubicBezTo>
                    <a:pt x="225" y="71"/>
                    <a:pt x="228" y="51"/>
                    <a:pt x="232" y="31"/>
                  </a:cubicBezTo>
                  <a:cubicBezTo>
                    <a:pt x="236" y="11"/>
                    <a:pt x="248" y="2"/>
                    <a:pt x="268" y="1"/>
                  </a:cubicBezTo>
                  <a:cubicBezTo>
                    <a:pt x="282" y="0"/>
                    <a:pt x="291" y="7"/>
                    <a:pt x="292" y="21"/>
                  </a:cubicBezTo>
                  <a:cubicBezTo>
                    <a:pt x="292" y="30"/>
                    <a:pt x="291" y="38"/>
                    <a:pt x="290" y="46"/>
                  </a:cubicBezTo>
                  <a:cubicBezTo>
                    <a:pt x="288" y="57"/>
                    <a:pt x="284" y="68"/>
                    <a:pt x="282" y="79"/>
                  </a:cubicBezTo>
                  <a:cubicBezTo>
                    <a:pt x="281" y="87"/>
                    <a:pt x="281" y="95"/>
                    <a:pt x="280" y="104"/>
                  </a:cubicBezTo>
                  <a:close/>
                  <a:moveTo>
                    <a:pt x="83" y="235"/>
                  </a:moveTo>
                  <a:cubicBezTo>
                    <a:pt x="83" y="235"/>
                    <a:pt x="83" y="235"/>
                    <a:pt x="83" y="235"/>
                  </a:cubicBezTo>
                  <a:cubicBezTo>
                    <a:pt x="72" y="207"/>
                    <a:pt x="86" y="189"/>
                    <a:pt x="112" y="172"/>
                  </a:cubicBezTo>
                  <a:cubicBezTo>
                    <a:pt x="106" y="169"/>
                    <a:pt x="102" y="167"/>
                    <a:pt x="98" y="166"/>
                  </a:cubicBezTo>
                  <a:cubicBezTo>
                    <a:pt x="99" y="164"/>
                    <a:pt x="99" y="163"/>
                    <a:pt x="100" y="162"/>
                  </a:cubicBezTo>
                  <a:cubicBezTo>
                    <a:pt x="107" y="166"/>
                    <a:pt x="115" y="169"/>
                    <a:pt x="122" y="172"/>
                  </a:cubicBezTo>
                  <a:cubicBezTo>
                    <a:pt x="128" y="148"/>
                    <a:pt x="143" y="134"/>
                    <a:pt x="162" y="132"/>
                  </a:cubicBezTo>
                  <a:cubicBezTo>
                    <a:pt x="185" y="131"/>
                    <a:pt x="201" y="143"/>
                    <a:pt x="213" y="160"/>
                  </a:cubicBezTo>
                  <a:cubicBezTo>
                    <a:pt x="222" y="157"/>
                    <a:pt x="230" y="155"/>
                    <a:pt x="237" y="153"/>
                  </a:cubicBezTo>
                  <a:cubicBezTo>
                    <a:pt x="238" y="145"/>
                    <a:pt x="234" y="143"/>
                    <a:pt x="228" y="144"/>
                  </a:cubicBezTo>
                  <a:cubicBezTo>
                    <a:pt x="214" y="146"/>
                    <a:pt x="204" y="138"/>
                    <a:pt x="195" y="127"/>
                  </a:cubicBezTo>
                  <a:cubicBezTo>
                    <a:pt x="191" y="123"/>
                    <a:pt x="187" y="118"/>
                    <a:pt x="183" y="114"/>
                  </a:cubicBezTo>
                  <a:cubicBezTo>
                    <a:pt x="169" y="99"/>
                    <a:pt x="137" y="96"/>
                    <a:pt x="121" y="108"/>
                  </a:cubicBezTo>
                  <a:cubicBezTo>
                    <a:pt x="117" y="110"/>
                    <a:pt x="114" y="114"/>
                    <a:pt x="113" y="118"/>
                  </a:cubicBezTo>
                  <a:cubicBezTo>
                    <a:pt x="109" y="130"/>
                    <a:pt x="101" y="135"/>
                    <a:pt x="89" y="139"/>
                  </a:cubicBezTo>
                  <a:cubicBezTo>
                    <a:pt x="75" y="144"/>
                    <a:pt x="65" y="153"/>
                    <a:pt x="66" y="171"/>
                  </a:cubicBezTo>
                  <a:cubicBezTo>
                    <a:pt x="66" y="177"/>
                    <a:pt x="65" y="184"/>
                    <a:pt x="61" y="189"/>
                  </a:cubicBezTo>
                  <a:cubicBezTo>
                    <a:pt x="46" y="209"/>
                    <a:pt x="36" y="234"/>
                    <a:pt x="13" y="250"/>
                  </a:cubicBezTo>
                  <a:cubicBezTo>
                    <a:pt x="20" y="253"/>
                    <a:pt x="26" y="256"/>
                    <a:pt x="32" y="257"/>
                  </a:cubicBezTo>
                  <a:cubicBezTo>
                    <a:pt x="40" y="259"/>
                    <a:pt x="48" y="258"/>
                    <a:pt x="55" y="258"/>
                  </a:cubicBezTo>
                  <a:cubicBezTo>
                    <a:pt x="63" y="258"/>
                    <a:pt x="68" y="260"/>
                    <a:pt x="69" y="269"/>
                  </a:cubicBezTo>
                  <a:cubicBezTo>
                    <a:pt x="70" y="276"/>
                    <a:pt x="75" y="278"/>
                    <a:pt x="81" y="279"/>
                  </a:cubicBezTo>
                  <a:cubicBezTo>
                    <a:pt x="90" y="279"/>
                    <a:pt x="99" y="279"/>
                    <a:pt x="108" y="279"/>
                  </a:cubicBezTo>
                  <a:cubicBezTo>
                    <a:pt x="108" y="271"/>
                    <a:pt x="108" y="265"/>
                    <a:pt x="108" y="260"/>
                  </a:cubicBezTo>
                  <a:cubicBezTo>
                    <a:pt x="98" y="253"/>
                    <a:pt x="86" y="248"/>
                    <a:pt x="83" y="235"/>
                  </a:cubicBezTo>
                  <a:close/>
                  <a:moveTo>
                    <a:pt x="395" y="197"/>
                  </a:moveTo>
                  <a:cubicBezTo>
                    <a:pt x="427" y="209"/>
                    <a:pt x="451" y="194"/>
                    <a:pt x="476" y="179"/>
                  </a:cubicBezTo>
                  <a:cubicBezTo>
                    <a:pt x="459" y="166"/>
                    <a:pt x="449" y="150"/>
                    <a:pt x="447" y="129"/>
                  </a:cubicBezTo>
                  <a:cubicBezTo>
                    <a:pt x="446" y="116"/>
                    <a:pt x="442" y="106"/>
                    <a:pt x="431" y="97"/>
                  </a:cubicBezTo>
                  <a:cubicBezTo>
                    <a:pt x="426" y="93"/>
                    <a:pt x="422" y="85"/>
                    <a:pt x="419" y="78"/>
                  </a:cubicBezTo>
                  <a:cubicBezTo>
                    <a:pt x="416" y="69"/>
                    <a:pt x="414" y="60"/>
                    <a:pt x="410" y="51"/>
                  </a:cubicBezTo>
                  <a:cubicBezTo>
                    <a:pt x="397" y="21"/>
                    <a:pt x="384" y="19"/>
                    <a:pt x="362" y="25"/>
                  </a:cubicBezTo>
                  <a:cubicBezTo>
                    <a:pt x="354" y="27"/>
                    <a:pt x="346" y="29"/>
                    <a:pt x="338" y="33"/>
                  </a:cubicBezTo>
                  <a:cubicBezTo>
                    <a:pt x="334" y="35"/>
                    <a:pt x="328" y="39"/>
                    <a:pt x="328" y="43"/>
                  </a:cubicBezTo>
                  <a:cubicBezTo>
                    <a:pt x="325" y="61"/>
                    <a:pt x="326" y="79"/>
                    <a:pt x="335" y="97"/>
                  </a:cubicBezTo>
                  <a:cubicBezTo>
                    <a:pt x="350" y="70"/>
                    <a:pt x="354" y="66"/>
                    <a:pt x="369" y="64"/>
                  </a:cubicBezTo>
                  <a:cubicBezTo>
                    <a:pt x="361" y="74"/>
                    <a:pt x="349" y="81"/>
                    <a:pt x="344" y="97"/>
                  </a:cubicBezTo>
                  <a:cubicBezTo>
                    <a:pt x="360" y="91"/>
                    <a:pt x="372" y="81"/>
                    <a:pt x="388" y="83"/>
                  </a:cubicBezTo>
                  <a:cubicBezTo>
                    <a:pt x="378" y="87"/>
                    <a:pt x="369" y="91"/>
                    <a:pt x="357" y="97"/>
                  </a:cubicBezTo>
                  <a:cubicBezTo>
                    <a:pt x="366" y="101"/>
                    <a:pt x="372" y="104"/>
                    <a:pt x="380" y="101"/>
                  </a:cubicBezTo>
                  <a:cubicBezTo>
                    <a:pt x="386" y="98"/>
                    <a:pt x="393" y="96"/>
                    <a:pt x="400" y="95"/>
                  </a:cubicBezTo>
                  <a:cubicBezTo>
                    <a:pt x="403" y="95"/>
                    <a:pt x="405" y="97"/>
                    <a:pt x="410" y="99"/>
                  </a:cubicBezTo>
                  <a:cubicBezTo>
                    <a:pt x="401" y="102"/>
                    <a:pt x="394" y="104"/>
                    <a:pt x="386" y="106"/>
                  </a:cubicBezTo>
                  <a:cubicBezTo>
                    <a:pt x="417" y="129"/>
                    <a:pt x="423" y="137"/>
                    <a:pt x="423" y="154"/>
                  </a:cubicBezTo>
                  <a:cubicBezTo>
                    <a:pt x="419" y="149"/>
                    <a:pt x="415" y="145"/>
                    <a:pt x="411" y="141"/>
                  </a:cubicBezTo>
                  <a:cubicBezTo>
                    <a:pt x="410" y="141"/>
                    <a:pt x="409" y="142"/>
                    <a:pt x="409" y="142"/>
                  </a:cubicBezTo>
                  <a:cubicBezTo>
                    <a:pt x="411" y="150"/>
                    <a:pt x="413" y="158"/>
                    <a:pt x="415" y="167"/>
                  </a:cubicBezTo>
                  <a:cubicBezTo>
                    <a:pt x="405" y="159"/>
                    <a:pt x="402" y="148"/>
                    <a:pt x="402" y="137"/>
                  </a:cubicBezTo>
                  <a:cubicBezTo>
                    <a:pt x="402" y="127"/>
                    <a:pt x="398" y="122"/>
                    <a:pt x="388" y="120"/>
                  </a:cubicBezTo>
                  <a:cubicBezTo>
                    <a:pt x="390" y="133"/>
                    <a:pt x="392" y="146"/>
                    <a:pt x="393" y="159"/>
                  </a:cubicBezTo>
                  <a:cubicBezTo>
                    <a:pt x="386" y="149"/>
                    <a:pt x="385" y="137"/>
                    <a:pt x="384" y="126"/>
                  </a:cubicBezTo>
                  <a:cubicBezTo>
                    <a:pt x="383" y="122"/>
                    <a:pt x="382" y="115"/>
                    <a:pt x="379" y="114"/>
                  </a:cubicBezTo>
                  <a:cubicBezTo>
                    <a:pt x="371" y="110"/>
                    <a:pt x="362" y="108"/>
                    <a:pt x="351" y="104"/>
                  </a:cubicBezTo>
                  <a:cubicBezTo>
                    <a:pt x="352" y="115"/>
                    <a:pt x="353" y="124"/>
                    <a:pt x="353" y="132"/>
                  </a:cubicBezTo>
                  <a:cubicBezTo>
                    <a:pt x="352" y="132"/>
                    <a:pt x="351" y="132"/>
                    <a:pt x="350" y="132"/>
                  </a:cubicBezTo>
                  <a:cubicBezTo>
                    <a:pt x="348" y="123"/>
                    <a:pt x="346" y="114"/>
                    <a:pt x="344" y="104"/>
                  </a:cubicBezTo>
                  <a:cubicBezTo>
                    <a:pt x="326" y="102"/>
                    <a:pt x="312" y="110"/>
                    <a:pt x="295" y="122"/>
                  </a:cubicBezTo>
                  <a:cubicBezTo>
                    <a:pt x="303" y="124"/>
                    <a:pt x="307" y="126"/>
                    <a:pt x="310" y="125"/>
                  </a:cubicBezTo>
                  <a:cubicBezTo>
                    <a:pt x="328" y="120"/>
                    <a:pt x="340" y="127"/>
                    <a:pt x="349" y="141"/>
                  </a:cubicBezTo>
                  <a:cubicBezTo>
                    <a:pt x="353" y="147"/>
                    <a:pt x="357" y="150"/>
                    <a:pt x="364" y="152"/>
                  </a:cubicBezTo>
                  <a:cubicBezTo>
                    <a:pt x="384" y="156"/>
                    <a:pt x="392" y="166"/>
                    <a:pt x="394" y="187"/>
                  </a:cubicBezTo>
                  <a:cubicBezTo>
                    <a:pt x="395" y="190"/>
                    <a:pt x="395" y="194"/>
                    <a:pt x="395" y="197"/>
                  </a:cubicBezTo>
                  <a:close/>
                  <a:moveTo>
                    <a:pt x="267" y="120"/>
                  </a:moveTo>
                  <a:cubicBezTo>
                    <a:pt x="269" y="104"/>
                    <a:pt x="270" y="88"/>
                    <a:pt x="272" y="72"/>
                  </a:cubicBezTo>
                  <a:cubicBezTo>
                    <a:pt x="275" y="56"/>
                    <a:pt x="279" y="40"/>
                    <a:pt x="281" y="25"/>
                  </a:cubicBezTo>
                  <a:cubicBezTo>
                    <a:pt x="282" y="13"/>
                    <a:pt x="276" y="10"/>
                    <a:pt x="265" y="13"/>
                  </a:cubicBezTo>
                  <a:cubicBezTo>
                    <a:pt x="250" y="18"/>
                    <a:pt x="246" y="30"/>
                    <a:pt x="242" y="44"/>
                  </a:cubicBezTo>
                  <a:cubicBezTo>
                    <a:pt x="236" y="69"/>
                    <a:pt x="241" y="93"/>
                    <a:pt x="243" y="118"/>
                  </a:cubicBezTo>
                  <a:cubicBezTo>
                    <a:pt x="244" y="126"/>
                    <a:pt x="245" y="134"/>
                    <a:pt x="246" y="141"/>
                  </a:cubicBezTo>
                  <a:cubicBezTo>
                    <a:pt x="253" y="134"/>
                    <a:pt x="260" y="127"/>
                    <a:pt x="267" y="120"/>
                  </a:cubicBezTo>
                  <a:close/>
                  <a:moveTo>
                    <a:pt x="167" y="216"/>
                  </a:moveTo>
                  <a:cubicBezTo>
                    <a:pt x="153" y="210"/>
                    <a:pt x="139" y="204"/>
                    <a:pt x="129" y="192"/>
                  </a:cubicBezTo>
                  <a:cubicBezTo>
                    <a:pt x="122" y="184"/>
                    <a:pt x="114" y="184"/>
                    <a:pt x="104" y="191"/>
                  </a:cubicBezTo>
                  <a:cubicBezTo>
                    <a:pt x="94" y="199"/>
                    <a:pt x="88" y="208"/>
                    <a:pt x="90" y="223"/>
                  </a:cubicBezTo>
                  <a:cubicBezTo>
                    <a:pt x="93" y="239"/>
                    <a:pt x="102" y="246"/>
                    <a:pt x="115" y="250"/>
                  </a:cubicBezTo>
                  <a:cubicBezTo>
                    <a:pt x="140" y="256"/>
                    <a:pt x="160" y="244"/>
                    <a:pt x="167" y="216"/>
                  </a:cubicBezTo>
                  <a:close/>
                  <a:moveTo>
                    <a:pt x="175" y="209"/>
                  </a:moveTo>
                  <a:cubicBezTo>
                    <a:pt x="188" y="207"/>
                    <a:pt x="189" y="206"/>
                    <a:pt x="193" y="194"/>
                  </a:cubicBezTo>
                  <a:cubicBezTo>
                    <a:pt x="194" y="190"/>
                    <a:pt x="195" y="185"/>
                    <a:pt x="197" y="181"/>
                  </a:cubicBezTo>
                  <a:cubicBezTo>
                    <a:pt x="201" y="174"/>
                    <a:pt x="200" y="167"/>
                    <a:pt x="196" y="161"/>
                  </a:cubicBezTo>
                  <a:cubicBezTo>
                    <a:pt x="190" y="150"/>
                    <a:pt x="171" y="143"/>
                    <a:pt x="159" y="146"/>
                  </a:cubicBezTo>
                  <a:cubicBezTo>
                    <a:pt x="145" y="150"/>
                    <a:pt x="137" y="161"/>
                    <a:pt x="138" y="177"/>
                  </a:cubicBezTo>
                  <a:cubicBezTo>
                    <a:pt x="138" y="183"/>
                    <a:pt x="136" y="191"/>
                    <a:pt x="143" y="195"/>
                  </a:cubicBezTo>
                  <a:cubicBezTo>
                    <a:pt x="154" y="200"/>
                    <a:pt x="164" y="204"/>
                    <a:pt x="175" y="209"/>
                  </a:cubicBezTo>
                  <a:close/>
                  <a:moveTo>
                    <a:pt x="251" y="351"/>
                  </a:moveTo>
                  <a:cubicBezTo>
                    <a:pt x="268" y="351"/>
                    <a:pt x="281" y="340"/>
                    <a:pt x="280" y="324"/>
                  </a:cubicBezTo>
                  <a:cubicBezTo>
                    <a:pt x="278" y="301"/>
                    <a:pt x="272" y="289"/>
                    <a:pt x="255" y="289"/>
                  </a:cubicBezTo>
                  <a:cubicBezTo>
                    <a:pt x="236" y="289"/>
                    <a:pt x="222" y="302"/>
                    <a:pt x="221" y="321"/>
                  </a:cubicBezTo>
                  <a:cubicBezTo>
                    <a:pt x="221" y="338"/>
                    <a:pt x="233" y="351"/>
                    <a:pt x="251" y="351"/>
                  </a:cubicBezTo>
                  <a:close/>
                  <a:moveTo>
                    <a:pt x="256" y="199"/>
                  </a:moveTo>
                  <a:cubicBezTo>
                    <a:pt x="254" y="188"/>
                    <a:pt x="255" y="174"/>
                    <a:pt x="243" y="168"/>
                  </a:cubicBezTo>
                  <a:cubicBezTo>
                    <a:pt x="229" y="161"/>
                    <a:pt x="220" y="170"/>
                    <a:pt x="211" y="179"/>
                  </a:cubicBezTo>
                  <a:cubicBezTo>
                    <a:pt x="210" y="180"/>
                    <a:pt x="208" y="180"/>
                    <a:pt x="208" y="181"/>
                  </a:cubicBezTo>
                  <a:cubicBezTo>
                    <a:pt x="195" y="193"/>
                    <a:pt x="201" y="220"/>
                    <a:pt x="217" y="227"/>
                  </a:cubicBezTo>
                  <a:cubicBezTo>
                    <a:pt x="240" y="237"/>
                    <a:pt x="259" y="219"/>
                    <a:pt x="256" y="199"/>
                  </a:cubicBezTo>
                  <a:close/>
                  <a:moveTo>
                    <a:pt x="198" y="389"/>
                  </a:moveTo>
                  <a:cubicBezTo>
                    <a:pt x="180" y="384"/>
                    <a:pt x="168" y="374"/>
                    <a:pt x="162" y="356"/>
                  </a:cubicBezTo>
                  <a:cubicBezTo>
                    <a:pt x="154" y="360"/>
                    <a:pt x="146" y="363"/>
                    <a:pt x="141" y="367"/>
                  </a:cubicBezTo>
                  <a:cubicBezTo>
                    <a:pt x="131" y="376"/>
                    <a:pt x="128" y="389"/>
                    <a:pt x="132" y="402"/>
                  </a:cubicBezTo>
                  <a:cubicBezTo>
                    <a:pt x="135" y="414"/>
                    <a:pt x="144" y="418"/>
                    <a:pt x="156" y="418"/>
                  </a:cubicBezTo>
                  <a:cubicBezTo>
                    <a:pt x="160" y="418"/>
                    <a:pt x="164" y="418"/>
                    <a:pt x="168" y="419"/>
                  </a:cubicBezTo>
                  <a:cubicBezTo>
                    <a:pt x="176" y="420"/>
                    <a:pt x="182" y="416"/>
                    <a:pt x="187" y="410"/>
                  </a:cubicBezTo>
                  <a:cubicBezTo>
                    <a:pt x="191" y="404"/>
                    <a:pt x="194" y="397"/>
                    <a:pt x="198" y="389"/>
                  </a:cubicBezTo>
                  <a:close/>
                  <a:moveTo>
                    <a:pt x="224" y="290"/>
                  </a:moveTo>
                  <a:cubicBezTo>
                    <a:pt x="237" y="287"/>
                    <a:pt x="247" y="284"/>
                    <a:pt x="257" y="283"/>
                  </a:cubicBezTo>
                  <a:cubicBezTo>
                    <a:pt x="272" y="281"/>
                    <a:pt x="276" y="278"/>
                    <a:pt x="273" y="264"/>
                  </a:cubicBezTo>
                  <a:cubicBezTo>
                    <a:pt x="272" y="256"/>
                    <a:pt x="269" y="248"/>
                    <a:pt x="265" y="241"/>
                  </a:cubicBezTo>
                  <a:cubicBezTo>
                    <a:pt x="262" y="234"/>
                    <a:pt x="256" y="230"/>
                    <a:pt x="248" y="234"/>
                  </a:cubicBezTo>
                  <a:cubicBezTo>
                    <a:pt x="242" y="237"/>
                    <a:pt x="235" y="237"/>
                    <a:pt x="229" y="239"/>
                  </a:cubicBezTo>
                  <a:cubicBezTo>
                    <a:pt x="225" y="240"/>
                    <a:pt x="221" y="242"/>
                    <a:pt x="219" y="245"/>
                  </a:cubicBezTo>
                  <a:cubicBezTo>
                    <a:pt x="209" y="257"/>
                    <a:pt x="212" y="279"/>
                    <a:pt x="224" y="290"/>
                  </a:cubicBezTo>
                  <a:close/>
                  <a:moveTo>
                    <a:pt x="166" y="647"/>
                  </a:moveTo>
                  <a:cubicBezTo>
                    <a:pt x="185" y="630"/>
                    <a:pt x="189" y="616"/>
                    <a:pt x="180" y="597"/>
                  </a:cubicBezTo>
                  <a:cubicBezTo>
                    <a:pt x="173" y="582"/>
                    <a:pt x="159" y="579"/>
                    <a:pt x="147" y="590"/>
                  </a:cubicBezTo>
                  <a:cubicBezTo>
                    <a:pt x="141" y="595"/>
                    <a:pt x="136" y="603"/>
                    <a:pt x="133" y="611"/>
                  </a:cubicBezTo>
                  <a:cubicBezTo>
                    <a:pt x="129" y="620"/>
                    <a:pt x="132" y="629"/>
                    <a:pt x="141" y="634"/>
                  </a:cubicBezTo>
                  <a:cubicBezTo>
                    <a:pt x="149" y="639"/>
                    <a:pt x="157" y="643"/>
                    <a:pt x="166" y="647"/>
                  </a:cubicBezTo>
                  <a:close/>
                  <a:moveTo>
                    <a:pt x="313" y="457"/>
                  </a:moveTo>
                  <a:cubicBezTo>
                    <a:pt x="322" y="461"/>
                    <a:pt x="329" y="467"/>
                    <a:pt x="337" y="468"/>
                  </a:cubicBezTo>
                  <a:cubicBezTo>
                    <a:pt x="347" y="470"/>
                    <a:pt x="356" y="465"/>
                    <a:pt x="363" y="457"/>
                  </a:cubicBezTo>
                  <a:cubicBezTo>
                    <a:pt x="370" y="449"/>
                    <a:pt x="371" y="437"/>
                    <a:pt x="365" y="426"/>
                  </a:cubicBezTo>
                  <a:cubicBezTo>
                    <a:pt x="360" y="417"/>
                    <a:pt x="343" y="413"/>
                    <a:pt x="331" y="417"/>
                  </a:cubicBezTo>
                  <a:cubicBezTo>
                    <a:pt x="316" y="423"/>
                    <a:pt x="311" y="433"/>
                    <a:pt x="313" y="457"/>
                  </a:cubicBezTo>
                  <a:close/>
                  <a:moveTo>
                    <a:pt x="262" y="455"/>
                  </a:moveTo>
                  <a:cubicBezTo>
                    <a:pt x="259" y="439"/>
                    <a:pt x="255" y="428"/>
                    <a:pt x="235" y="429"/>
                  </a:cubicBezTo>
                  <a:cubicBezTo>
                    <a:pt x="222" y="430"/>
                    <a:pt x="209" y="445"/>
                    <a:pt x="209" y="459"/>
                  </a:cubicBezTo>
                  <a:cubicBezTo>
                    <a:pt x="209" y="473"/>
                    <a:pt x="221" y="485"/>
                    <a:pt x="235" y="485"/>
                  </a:cubicBezTo>
                  <a:cubicBezTo>
                    <a:pt x="248" y="485"/>
                    <a:pt x="263" y="468"/>
                    <a:pt x="262" y="455"/>
                  </a:cubicBezTo>
                  <a:close/>
                  <a:moveTo>
                    <a:pt x="188" y="652"/>
                  </a:moveTo>
                  <a:cubicBezTo>
                    <a:pt x="168" y="652"/>
                    <a:pt x="159" y="663"/>
                    <a:pt x="153" y="675"/>
                  </a:cubicBezTo>
                  <a:cubicBezTo>
                    <a:pt x="149" y="682"/>
                    <a:pt x="147" y="691"/>
                    <a:pt x="154" y="698"/>
                  </a:cubicBezTo>
                  <a:cubicBezTo>
                    <a:pt x="159" y="704"/>
                    <a:pt x="173" y="708"/>
                    <a:pt x="181" y="704"/>
                  </a:cubicBezTo>
                  <a:cubicBezTo>
                    <a:pt x="188" y="700"/>
                    <a:pt x="195" y="695"/>
                    <a:pt x="201" y="690"/>
                  </a:cubicBezTo>
                  <a:cubicBezTo>
                    <a:pt x="210" y="682"/>
                    <a:pt x="211" y="675"/>
                    <a:pt x="205" y="664"/>
                  </a:cubicBezTo>
                  <a:cubicBezTo>
                    <a:pt x="201" y="656"/>
                    <a:pt x="193" y="652"/>
                    <a:pt x="188" y="652"/>
                  </a:cubicBezTo>
                  <a:close/>
                  <a:moveTo>
                    <a:pt x="336" y="312"/>
                  </a:moveTo>
                  <a:cubicBezTo>
                    <a:pt x="322" y="301"/>
                    <a:pt x="317" y="301"/>
                    <a:pt x="301" y="306"/>
                  </a:cubicBezTo>
                  <a:cubicBezTo>
                    <a:pt x="290" y="311"/>
                    <a:pt x="287" y="318"/>
                    <a:pt x="289" y="328"/>
                  </a:cubicBezTo>
                  <a:cubicBezTo>
                    <a:pt x="289" y="330"/>
                    <a:pt x="289" y="332"/>
                    <a:pt x="288" y="334"/>
                  </a:cubicBezTo>
                  <a:cubicBezTo>
                    <a:pt x="285" y="353"/>
                    <a:pt x="288" y="360"/>
                    <a:pt x="307" y="368"/>
                  </a:cubicBezTo>
                  <a:cubicBezTo>
                    <a:pt x="314" y="364"/>
                    <a:pt x="321" y="359"/>
                    <a:pt x="327" y="355"/>
                  </a:cubicBezTo>
                  <a:cubicBezTo>
                    <a:pt x="325" y="332"/>
                    <a:pt x="325" y="331"/>
                    <a:pt x="336" y="312"/>
                  </a:cubicBezTo>
                  <a:close/>
                  <a:moveTo>
                    <a:pt x="308" y="161"/>
                  </a:moveTo>
                  <a:cubicBezTo>
                    <a:pt x="305" y="150"/>
                    <a:pt x="293" y="132"/>
                    <a:pt x="286" y="130"/>
                  </a:cubicBezTo>
                  <a:cubicBezTo>
                    <a:pt x="276" y="128"/>
                    <a:pt x="264" y="137"/>
                    <a:pt x="258" y="149"/>
                  </a:cubicBezTo>
                  <a:cubicBezTo>
                    <a:pt x="253" y="160"/>
                    <a:pt x="258" y="168"/>
                    <a:pt x="262" y="178"/>
                  </a:cubicBezTo>
                  <a:cubicBezTo>
                    <a:pt x="269" y="193"/>
                    <a:pt x="283" y="197"/>
                    <a:pt x="294" y="185"/>
                  </a:cubicBezTo>
                  <a:cubicBezTo>
                    <a:pt x="300" y="179"/>
                    <a:pt x="303" y="169"/>
                    <a:pt x="308" y="161"/>
                  </a:cubicBezTo>
                  <a:close/>
                  <a:moveTo>
                    <a:pt x="211" y="327"/>
                  </a:moveTo>
                  <a:cubicBezTo>
                    <a:pt x="189" y="323"/>
                    <a:pt x="177" y="328"/>
                    <a:pt x="173" y="345"/>
                  </a:cubicBezTo>
                  <a:cubicBezTo>
                    <a:pt x="170" y="361"/>
                    <a:pt x="178" y="374"/>
                    <a:pt x="195" y="378"/>
                  </a:cubicBezTo>
                  <a:cubicBezTo>
                    <a:pt x="205" y="381"/>
                    <a:pt x="213" y="379"/>
                    <a:pt x="219" y="371"/>
                  </a:cubicBezTo>
                  <a:cubicBezTo>
                    <a:pt x="225" y="363"/>
                    <a:pt x="226" y="355"/>
                    <a:pt x="221" y="346"/>
                  </a:cubicBezTo>
                  <a:cubicBezTo>
                    <a:pt x="218" y="340"/>
                    <a:pt x="214" y="333"/>
                    <a:pt x="211" y="327"/>
                  </a:cubicBezTo>
                  <a:close/>
                  <a:moveTo>
                    <a:pt x="297" y="714"/>
                  </a:moveTo>
                  <a:cubicBezTo>
                    <a:pt x="302" y="713"/>
                    <a:pt x="305" y="712"/>
                    <a:pt x="309" y="712"/>
                  </a:cubicBezTo>
                  <a:cubicBezTo>
                    <a:pt x="330" y="709"/>
                    <a:pt x="339" y="699"/>
                    <a:pt x="337" y="678"/>
                  </a:cubicBezTo>
                  <a:cubicBezTo>
                    <a:pt x="337" y="666"/>
                    <a:pt x="332" y="659"/>
                    <a:pt x="323" y="658"/>
                  </a:cubicBezTo>
                  <a:cubicBezTo>
                    <a:pt x="309" y="657"/>
                    <a:pt x="294" y="663"/>
                    <a:pt x="293" y="674"/>
                  </a:cubicBezTo>
                  <a:cubicBezTo>
                    <a:pt x="290" y="687"/>
                    <a:pt x="289" y="700"/>
                    <a:pt x="297" y="714"/>
                  </a:cubicBezTo>
                  <a:close/>
                  <a:moveTo>
                    <a:pt x="334" y="342"/>
                  </a:moveTo>
                  <a:cubicBezTo>
                    <a:pt x="332" y="355"/>
                    <a:pt x="344" y="357"/>
                    <a:pt x="354" y="361"/>
                  </a:cubicBezTo>
                  <a:cubicBezTo>
                    <a:pt x="366" y="367"/>
                    <a:pt x="372" y="366"/>
                    <a:pt x="380" y="357"/>
                  </a:cubicBezTo>
                  <a:cubicBezTo>
                    <a:pt x="389" y="349"/>
                    <a:pt x="389" y="344"/>
                    <a:pt x="383" y="332"/>
                  </a:cubicBezTo>
                  <a:cubicBezTo>
                    <a:pt x="381" y="329"/>
                    <a:pt x="379" y="326"/>
                    <a:pt x="378" y="323"/>
                  </a:cubicBezTo>
                  <a:cubicBezTo>
                    <a:pt x="372" y="312"/>
                    <a:pt x="366" y="309"/>
                    <a:pt x="355" y="313"/>
                  </a:cubicBezTo>
                  <a:cubicBezTo>
                    <a:pt x="343" y="316"/>
                    <a:pt x="335" y="328"/>
                    <a:pt x="334" y="342"/>
                  </a:cubicBezTo>
                  <a:close/>
                  <a:moveTo>
                    <a:pt x="238" y="735"/>
                  </a:moveTo>
                  <a:cubicBezTo>
                    <a:pt x="238" y="718"/>
                    <a:pt x="228" y="703"/>
                    <a:pt x="218" y="704"/>
                  </a:cubicBezTo>
                  <a:cubicBezTo>
                    <a:pt x="205" y="705"/>
                    <a:pt x="190" y="722"/>
                    <a:pt x="190" y="737"/>
                  </a:cubicBezTo>
                  <a:cubicBezTo>
                    <a:pt x="190" y="750"/>
                    <a:pt x="201" y="758"/>
                    <a:pt x="219" y="758"/>
                  </a:cubicBezTo>
                  <a:cubicBezTo>
                    <a:pt x="231" y="758"/>
                    <a:pt x="238" y="750"/>
                    <a:pt x="238" y="735"/>
                  </a:cubicBezTo>
                  <a:close/>
                  <a:moveTo>
                    <a:pt x="302" y="401"/>
                  </a:moveTo>
                  <a:cubicBezTo>
                    <a:pt x="267" y="413"/>
                    <a:pt x="259" y="437"/>
                    <a:pt x="280" y="468"/>
                  </a:cubicBezTo>
                  <a:cubicBezTo>
                    <a:pt x="288" y="464"/>
                    <a:pt x="296" y="460"/>
                    <a:pt x="305" y="455"/>
                  </a:cubicBezTo>
                  <a:cubicBezTo>
                    <a:pt x="305" y="449"/>
                    <a:pt x="304" y="442"/>
                    <a:pt x="305" y="436"/>
                  </a:cubicBezTo>
                  <a:cubicBezTo>
                    <a:pt x="306" y="430"/>
                    <a:pt x="309" y="424"/>
                    <a:pt x="311" y="418"/>
                  </a:cubicBezTo>
                  <a:cubicBezTo>
                    <a:pt x="308" y="413"/>
                    <a:pt x="306" y="407"/>
                    <a:pt x="302" y="401"/>
                  </a:cubicBezTo>
                  <a:close/>
                  <a:moveTo>
                    <a:pt x="242" y="417"/>
                  </a:moveTo>
                  <a:cubicBezTo>
                    <a:pt x="240" y="409"/>
                    <a:pt x="238" y="400"/>
                    <a:pt x="234" y="393"/>
                  </a:cubicBezTo>
                  <a:cubicBezTo>
                    <a:pt x="226" y="381"/>
                    <a:pt x="213" y="382"/>
                    <a:pt x="206" y="394"/>
                  </a:cubicBezTo>
                  <a:cubicBezTo>
                    <a:pt x="201" y="403"/>
                    <a:pt x="195" y="411"/>
                    <a:pt x="190" y="420"/>
                  </a:cubicBezTo>
                  <a:cubicBezTo>
                    <a:pt x="181" y="433"/>
                    <a:pt x="184" y="441"/>
                    <a:pt x="200" y="447"/>
                  </a:cubicBezTo>
                  <a:cubicBezTo>
                    <a:pt x="216" y="426"/>
                    <a:pt x="216" y="426"/>
                    <a:pt x="242" y="417"/>
                  </a:cubicBezTo>
                  <a:close/>
                  <a:moveTo>
                    <a:pt x="360" y="230"/>
                  </a:moveTo>
                  <a:cubicBezTo>
                    <a:pt x="361" y="242"/>
                    <a:pt x="369" y="249"/>
                    <a:pt x="379" y="254"/>
                  </a:cubicBezTo>
                  <a:cubicBezTo>
                    <a:pt x="398" y="264"/>
                    <a:pt x="415" y="253"/>
                    <a:pt x="416" y="232"/>
                  </a:cubicBezTo>
                  <a:cubicBezTo>
                    <a:pt x="416" y="224"/>
                    <a:pt x="413" y="218"/>
                    <a:pt x="407" y="214"/>
                  </a:cubicBezTo>
                  <a:cubicBezTo>
                    <a:pt x="400" y="210"/>
                    <a:pt x="393" y="212"/>
                    <a:pt x="387" y="216"/>
                  </a:cubicBezTo>
                  <a:cubicBezTo>
                    <a:pt x="379" y="220"/>
                    <a:pt x="371" y="225"/>
                    <a:pt x="360" y="230"/>
                  </a:cubicBezTo>
                  <a:close/>
                  <a:moveTo>
                    <a:pt x="249" y="602"/>
                  </a:moveTo>
                  <a:cubicBezTo>
                    <a:pt x="256" y="606"/>
                    <a:pt x="261" y="609"/>
                    <a:pt x="266" y="614"/>
                  </a:cubicBezTo>
                  <a:cubicBezTo>
                    <a:pt x="272" y="619"/>
                    <a:pt x="278" y="618"/>
                    <a:pt x="284" y="615"/>
                  </a:cubicBezTo>
                  <a:cubicBezTo>
                    <a:pt x="296" y="609"/>
                    <a:pt x="302" y="597"/>
                    <a:pt x="300" y="584"/>
                  </a:cubicBezTo>
                  <a:cubicBezTo>
                    <a:pt x="299" y="577"/>
                    <a:pt x="294" y="571"/>
                    <a:pt x="287" y="569"/>
                  </a:cubicBezTo>
                  <a:cubicBezTo>
                    <a:pt x="280" y="567"/>
                    <a:pt x="273" y="566"/>
                    <a:pt x="267" y="573"/>
                  </a:cubicBezTo>
                  <a:cubicBezTo>
                    <a:pt x="262" y="578"/>
                    <a:pt x="255" y="581"/>
                    <a:pt x="248" y="586"/>
                  </a:cubicBezTo>
                  <a:cubicBezTo>
                    <a:pt x="248" y="591"/>
                    <a:pt x="249" y="597"/>
                    <a:pt x="249" y="602"/>
                  </a:cubicBezTo>
                  <a:close/>
                  <a:moveTo>
                    <a:pt x="325" y="473"/>
                  </a:moveTo>
                  <a:cubicBezTo>
                    <a:pt x="316" y="465"/>
                    <a:pt x="306" y="462"/>
                    <a:pt x="295" y="470"/>
                  </a:cubicBezTo>
                  <a:cubicBezTo>
                    <a:pt x="284" y="477"/>
                    <a:pt x="280" y="488"/>
                    <a:pt x="281" y="501"/>
                  </a:cubicBezTo>
                  <a:cubicBezTo>
                    <a:pt x="282" y="505"/>
                    <a:pt x="285" y="510"/>
                    <a:pt x="288" y="513"/>
                  </a:cubicBezTo>
                  <a:cubicBezTo>
                    <a:pt x="295" y="518"/>
                    <a:pt x="312" y="514"/>
                    <a:pt x="319" y="508"/>
                  </a:cubicBezTo>
                  <a:cubicBezTo>
                    <a:pt x="330" y="498"/>
                    <a:pt x="328" y="486"/>
                    <a:pt x="325" y="473"/>
                  </a:cubicBezTo>
                  <a:close/>
                  <a:moveTo>
                    <a:pt x="264" y="551"/>
                  </a:moveTo>
                  <a:cubicBezTo>
                    <a:pt x="265" y="533"/>
                    <a:pt x="257" y="522"/>
                    <a:pt x="243" y="521"/>
                  </a:cubicBezTo>
                  <a:cubicBezTo>
                    <a:pt x="229" y="520"/>
                    <a:pt x="220" y="530"/>
                    <a:pt x="219" y="546"/>
                  </a:cubicBezTo>
                  <a:cubicBezTo>
                    <a:pt x="219" y="560"/>
                    <a:pt x="229" y="572"/>
                    <a:pt x="244" y="573"/>
                  </a:cubicBezTo>
                  <a:cubicBezTo>
                    <a:pt x="257" y="574"/>
                    <a:pt x="263" y="567"/>
                    <a:pt x="264" y="551"/>
                  </a:cubicBezTo>
                  <a:close/>
                  <a:moveTo>
                    <a:pt x="178" y="444"/>
                  </a:moveTo>
                  <a:cubicBezTo>
                    <a:pt x="173" y="447"/>
                    <a:pt x="169" y="452"/>
                    <a:pt x="164" y="453"/>
                  </a:cubicBezTo>
                  <a:cubicBezTo>
                    <a:pt x="157" y="454"/>
                    <a:pt x="154" y="459"/>
                    <a:pt x="153" y="465"/>
                  </a:cubicBezTo>
                  <a:cubicBezTo>
                    <a:pt x="148" y="482"/>
                    <a:pt x="163" y="496"/>
                    <a:pt x="183" y="493"/>
                  </a:cubicBezTo>
                  <a:cubicBezTo>
                    <a:pt x="191" y="492"/>
                    <a:pt x="201" y="484"/>
                    <a:pt x="203" y="477"/>
                  </a:cubicBezTo>
                  <a:cubicBezTo>
                    <a:pt x="204" y="470"/>
                    <a:pt x="198" y="459"/>
                    <a:pt x="191" y="454"/>
                  </a:cubicBezTo>
                  <a:cubicBezTo>
                    <a:pt x="186" y="451"/>
                    <a:pt x="182" y="447"/>
                    <a:pt x="178" y="444"/>
                  </a:cubicBezTo>
                  <a:close/>
                  <a:moveTo>
                    <a:pt x="380" y="190"/>
                  </a:moveTo>
                  <a:cubicBezTo>
                    <a:pt x="380" y="189"/>
                    <a:pt x="380" y="184"/>
                    <a:pt x="378" y="180"/>
                  </a:cubicBezTo>
                  <a:cubicBezTo>
                    <a:pt x="373" y="164"/>
                    <a:pt x="356" y="160"/>
                    <a:pt x="343" y="171"/>
                  </a:cubicBezTo>
                  <a:cubicBezTo>
                    <a:pt x="336" y="178"/>
                    <a:pt x="337" y="186"/>
                    <a:pt x="337" y="194"/>
                  </a:cubicBezTo>
                  <a:cubicBezTo>
                    <a:pt x="338" y="207"/>
                    <a:pt x="350" y="216"/>
                    <a:pt x="364" y="216"/>
                  </a:cubicBezTo>
                  <a:cubicBezTo>
                    <a:pt x="376" y="216"/>
                    <a:pt x="380" y="210"/>
                    <a:pt x="380" y="190"/>
                  </a:cubicBezTo>
                  <a:close/>
                  <a:moveTo>
                    <a:pt x="310" y="572"/>
                  </a:moveTo>
                  <a:cubicBezTo>
                    <a:pt x="319" y="562"/>
                    <a:pt x="322" y="551"/>
                    <a:pt x="318" y="538"/>
                  </a:cubicBezTo>
                  <a:cubicBezTo>
                    <a:pt x="313" y="525"/>
                    <a:pt x="305" y="520"/>
                    <a:pt x="292" y="523"/>
                  </a:cubicBezTo>
                  <a:cubicBezTo>
                    <a:pt x="276" y="525"/>
                    <a:pt x="274" y="529"/>
                    <a:pt x="274" y="545"/>
                  </a:cubicBezTo>
                  <a:cubicBezTo>
                    <a:pt x="274" y="550"/>
                    <a:pt x="274" y="555"/>
                    <a:pt x="274" y="558"/>
                  </a:cubicBezTo>
                  <a:cubicBezTo>
                    <a:pt x="287" y="563"/>
                    <a:pt x="297" y="567"/>
                    <a:pt x="310" y="572"/>
                  </a:cubicBezTo>
                  <a:close/>
                  <a:moveTo>
                    <a:pt x="343" y="307"/>
                  </a:moveTo>
                  <a:cubicBezTo>
                    <a:pt x="355" y="303"/>
                    <a:pt x="355" y="302"/>
                    <a:pt x="358" y="295"/>
                  </a:cubicBezTo>
                  <a:cubicBezTo>
                    <a:pt x="363" y="284"/>
                    <a:pt x="368" y="274"/>
                    <a:pt x="374" y="262"/>
                  </a:cubicBezTo>
                  <a:cubicBezTo>
                    <a:pt x="364" y="255"/>
                    <a:pt x="354" y="247"/>
                    <a:pt x="339" y="254"/>
                  </a:cubicBezTo>
                  <a:cubicBezTo>
                    <a:pt x="319" y="264"/>
                    <a:pt x="331" y="281"/>
                    <a:pt x="328" y="294"/>
                  </a:cubicBezTo>
                  <a:cubicBezTo>
                    <a:pt x="333" y="299"/>
                    <a:pt x="338" y="303"/>
                    <a:pt x="343" y="307"/>
                  </a:cubicBezTo>
                  <a:close/>
                  <a:moveTo>
                    <a:pt x="123" y="261"/>
                  </a:moveTo>
                  <a:cubicBezTo>
                    <a:pt x="120" y="279"/>
                    <a:pt x="126" y="289"/>
                    <a:pt x="142" y="295"/>
                  </a:cubicBezTo>
                  <a:cubicBezTo>
                    <a:pt x="155" y="300"/>
                    <a:pt x="170" y="292"/>
                    <a:pt x="180" y="276"/>
                  </a:cubicBezTo>
                  <a:cubicBezTo>
                    <a:pt x="172" y="268"/>
                    <a:pt x="164" y="261"/>
                    <a:pt x="157" y="254"/>
                  </a:cubicBezTo>
                  <a:cubicBezTo>
                    <a:pt x="146" y="256"/>
                    <a:pt x="135" y="259"/>
                    <a:pt x="123" y="261"/>
                  </a:cubicBezTo>
                  <a:close/>
                  <a:moveTo>
                    <a:pt x="181" y="533"/>
                  </a:moveTo>
                  <a:cubicBezTo>
                    <a:pt x="170" y="532"/>
                    <a:pt x="161" y="531"/>
                    <a:pt x="152" y="531"/>
                  </a:cubicBezTo>
                  <a:cubicBezTo>
                    <a:pt x="149" y="531"/>
                    <a:pt x="145" y="531"/>
                    <a:pt x="143" y="533"/>
                  </a:cubicBezTo>
                  <a:cubicBezTo>
                    <a:pt x="133" y="539"/>
                    <a:pt x="131" y="556"/>
                    <a:pt x="138" y="565"/>
                  </a:cubicBezTo>
                  <a:cubicBezTo>
                    <a:pt x="147" y="576"/>
                    <a:pt x="163" y="579"/>
                    <a:pt x="172" y="569"/>
                  </a:cubicBezTo>
                  <a:cubicBezTo>
                    <a:pt x="181" y="558"/>
                    <a:pt x="187" y="546"/>
                    <a:pt x="181" y="533"/>
                  </a:cubicBezTo>
                  <a:close/>
                  <a:moveTo>
                    <a:pt x="177" y="300"/>
                  </a:moveTo>
                  <a:cubicBezTo>
                    <a:pt x="165" y="302"/>
                    <a:pt x="157" y="304"/>
                    <a:pt x="149" y="304"/>
                  </a:cubicBezTo>
                  <a:cubicBezTo>
                    <a:pt x="140" y="305"/>
                    <a:pt x="136" y="309"/>
                    <a:pt x="134" y="317"/>
                  </a:cubicBezTo>
                  <a:cubicBezTo>
                    <a:pt x="131" y="325"/>
                    <a:pt x="133" y="332"/>
                    <a:pt x="138" y="338"/>
                  </a:cubicBezTo>
                  <a:cubicBezTo>
                    <a:pt x="144" y="346"/>
                    <a:pt x="151" y="351"/>
                    <a:pt x="160" y="350"/>
                  </a:cubicBezTo>
                  <a:cubicBezTo>
                    <a:pt x="168" y="338"/>
                    <a:pt x="175" y="328"/>
                    <a:pt x="183" y="316"/>
                  </a:cubicBezTo>
                  <a:cubicBezTo>
                    <a:pt x="182" y="312"/>
                    <a:pt x="179" y="306"/>
                    <a:pt x="177" y="300"/>
                  </a:cubicBezTo>
                  <a:close/>
                  <a:moveTo>
                    <a:pt x="268" y="776"/>
                  </a:moveTo>
                  <a:cubicBezTo>
                    <a:pt x="280" y="776"/>
                    <a:pt x="291" y="768"/>
                    <a:pt x="290" y="758"/>
                  </a:cubicBezTo>
                  <a:cubicBezTo>
                    <a:pt x="289" y="740"/>
                    <a:pt x="286" y="729"/>
                    <a:pt x="271" y="729"/>
                  </a:cubicBezTo>
                  <a:cubicBezTo>
                    <a:pt x="259" y="729"/>
                    <a:pt x="244" y="743"/>
                    <a:pt x="245" y="755"/>
                  </a:cubicBezTo>
                  <a:cubicBezTo>
                    <a:pt x="245" y="767"/>
                    <a:pt x="255" y="776"/>
                    <a:pt x="268" y="776"/>
                  </a:cubicBezTo>
                  <a:close/>
                  <a:moveTo>
                    <a:pt x="312" y="593"/>
                  </a:moveTo>
                  <a:cubicBezTo>
                    <a:pt x="308" y="600"/>
                    <a:pt x="305" y="608"/>
                    <a:pt x="301" y="614"/>
                  </a:cubicBezTo>
                  <a:cubicBezTo>
                    <a:pt x="296" y="620"/>
                    <a:pt x="294" y="625"/>
                    <a:pt x="298" y="632"/>
                  </a:cubicBezTo>
                  <a:cubicBezTo>
                    <a:pt x="304" y="641"/>
                    <a:pt x="311" y="646"/>
                    <a:pt x="322" y="646"/>
                  </a:cubicBezTo>
                  <a:cubicBezTo>
                    <a:pt x="329" y="645"/>
                    <a:pt x="333" y="641"/>
                    <a:pt x="336" y="634"/>
                  </a:cubicBezTo>
                  <a:cubicBezTo>
                    <a:pt x="346" y="611"/>
                    <a:pt x="338" y="596"/>
                    <a:pt x="312" y="593"/>
                  </a:cubicBezTo>
                  <a:close/>
                  <a:moveTo>
                    <a:pt x="180" y="217"/>
                  </a:moveTo>
                  <a:cubicBezTo>
                    <a:pt x="175" y="228"/>
                    <a:pt x="170" y="238"/>
                    <a:pt x="165" y="247"/>
                  </a:cubicBezTo>
                  <a:cubicBezTo>
                    <a:pt x="173" y="264"/>
                    <a:pt x="186" y="269"/>
                    <a:pt x="202" y="267"/>
                  </a:cubicBezTo>
                  <a:cubicBezTo>
                    <a:pt x="205" y="256"/>
                    <a:pt x="209" y="246"/>
                    <a:pt x="211" y="239"/>
                  </a:cubicBezTo>
                  <a:cubicBezTo>
                    <a:pt x="203" y="232"/>
                    <a:pt x="196" y="226"/>
                    <a:pt x="189" y="220"/>
                  </a:cubicBezTo>
                  <a:cubicBezTo>
                    <a:pt x="190" y="218"/>
                    <a:pt x="192" y="217"/>
                    <a:pt x="193" y="215"/>
                  </a:cubicBezTo>
                  <a:cubicBezTo>
                    <a:pt x="188" y="216"/>
                    <a:pt x="184" y="217"/>
                    <a:pt x="180" y="217"/>
                  </a:cubicBezTo>
                  <a:close/>
                  <a:moveTo>
                    <a:pt x="319" y="411"/>
                  </a:moveTo>
                  <a:cubicBezTo>
                    <a:pt x="327" y="409"/>
                    <a:pt x="333" y="408"/>
                    <a:pt x="339" y="407"/>
                  </a:cubicBezTo>
                  <a:cubicBezTo>
                    <a:pt x="351" y="405"/>
                    <a:pt x="356" y="401"/>
                    <a:pt x="357" y="391"/>
                  </a:cubicBezTo>
                  <a:cubicBezTo>
                    <a:pt x="359" y="379"/>
                    <a:pt x="354" y="369"/>
                    <a:pt x="345" y="366"/>
                  </a:cubicBezTo>
                  <a:cubicBezTo>
                    <a:pt x="334" y="362"/>
                    <a:pt x="326" y="365"/>
                    <a:pt x="318" y="375"/>
                  </a:cubicBezTo>
                  <a:cubicBezTo>
                    <a:pt x="309" y="387"/>
                    <a:pt x="310" y="398"/>
                    <a:pt x="319" y="411"/>
                  </a:cubicBezTo>
                  <a:close/>
                  <a:moveTo>
                    <a:pt x="264" y="632"/>
                  </a:moveTo>
                  <a:cubicBezTo>
                    <a:pt x="263" y="619"/>
                    <a:pt x="253" y="611"/>
                    <a:pt x="240" y="612"/>
                  </a:cubicBezTo>
                  <a:cubicBezTo>
                    <a:pt x="228" y="613"/>
                    <a:pt x="219" y="624"/>
                    <a:pt x="219" y="637"/>
                  </a:cubicBezTo>
                  <a:cubicBezTo>
                    <a:pt x="219" y="650"/>
                    <a:pt x="228" y="659"/>
                    <a:pt x="242" y="658"/>
                  </a:cubicBezTo>
                  <a:cubicBezTo>
                    <a:pt x="254" y="657"/>
                    <a:pt x="264" y="646"/>
                    <a:pt x="264" y="632"/>
                  </a:cubicBezTo>
                  <a:close/>
                  <a:moveTo>
                    <a:pt x="212" y="535"/>
                  </a:moveTo>
                  <a:cubicBezTo>
                    <a:pt x="216" y="515"/>
                    <a:pt x="232" y="514"/>
                    <a:pt x="247" y="512"/>
                  </a:cubicBezTo>
                  <a:cubicBezTo>
                    <a:pt x="247" y="505"/>
                    <a:pt x="247" y="500"/>
                    <a:pt x="247" y="495"/>
                  </a:cubicBezTo>
                  <a:cubicBezTo>
                    <a:pt x="234" y="493"/>
                    <a:pt x="222" y="490"/>
                    <a:pt x="210" y="488"/>
                  </a:cubicBezTo>
                  <a:cubicBezTo>
                    <a:pt x="190" y="508"/>
                    <a:pt x="190" y="523"/>
                    <a:pt x="212" y="535"/>
                  </a:cubicBezTo>
                  <a:close/>
                  <a:moveTo>
                    <a:pt x="179" y="581"/>
                  </a:moveTo>
                  <a:cubicBezTo>
                    <a:pt x="181" y="583"/>
                    <a:pt x="183" y="586"/>
                    <a:pt x="185" y="589"/>
                  </a:cubicBezTo>
                  <a:cubicBezTo>
                    <a:pt x="193" y="598"/>
                    <a:pt x="203" y="598"/>
                    <a:pt x="212" y="592"/>
                  </a:cubicBezTo>
                  <a:cubicBezTo>
                    <a:pt x="222" y="585"/>
                    <a:pt x="223" y="577"/>
                    <a:pt x="216" y="566"/>
                  </a:cubicBezTo>
                  <a:cubicBezTo>
                    <a:pt x="214" y="562"/>
                    <a:pt x="211" y="557"/>
                    <a:pt x="210" y="552"/>
                  </a:cubicBezTo>
                  <a:cubicBezTo>
                    <a:pt x="209" y="543"/>
                    <a:pt x="204" y="541"/>
                    <a:pt x="197" y="539"/>
                  </a:cubicBezTo>
                  <a:cubicBezTo>
                    <a:pt x="191" y="553"/>
                    <a:pt x="185" y="566"/>
                    <a:pt x="179" y="581"/>
                  </a:cubicBezTo>
                  <a:close/>
                  <a:moveTo>
                    <a:pt x="367" y="301"/>
                  </a:moveTo>
                  <a:cubicBezTo>
                    <a:pt x="372" y="304"/>
                    <a:pt x="376" y="306"/>
                    <a:pt x="380" y="309"/>
                  </a:cubicBezTo>
                  <a:cubicBezTo>
                    <a:pt x="389" y="315"/>
                    <a:pt x="401" y="313"/>
                    <a:pt x="408" y="304"/>
                  </a:cubicBezTo>
                  <a:cubicBezTo>
                    <a:pt x="414" y="297"/>
                    <a:pt x="414" y="282"/>
                    <a:pt x="408" y="276"/>
                  </a:cubicBezTo>
                  <a:cubicBezTo>
                    <a:pt x="402" y="268"/>
                    <a:pt x="391" y="268"/>
                    <a:pt x="381" y="274"/>
                  </a:cubicBezTo>
                  <a:cubicBezTo>
                    <a:pt x="372" y="280"/>
                    <a:pt x="370" y="290"/>
                    <a:pt x="367" y="301"/>
                  </a:cubicBezTo>
                  <a:close/>
                  <a:moveTo>
                    <a:pt x="352" y="223"/>
                  </a:moveTo>
                  <a:cubicBezTo>
                    <a:pt x="339" y="220"/>
                    <a:pt x="331" y="204"/>
                    <a:pt x="315" y="214"/>
                  </a:cubicBezTo>
                  <a:cubicBezTo>
                    <a:pt x="304" y="222"/>
                    <a:pt x="303" y="233"/>
                    <a:pt x="306" y="245"/>
                  </a:cubicBezTo>
                  <a:cubicBezTo>
                    <a:pt x="312" y="248"/>
                    <a:pt x="317" y="251"/>
                    <a:pt x="322" y="254"/>
                  </a:cubicBezTo>
                  <a:cubicBezTo>
                    <a:pt x="332" y="249"/>
                    <a:pt x="342" y="244"/>
                    <a:pt x="353" y="240"/>
                  </a:cubicBezTo>
                  <a:cubicBezTo>
                    <a:pt x="352" y="235"/>
                    <a:pt x="352" y="229"/>
                    <a:pt x="352" y="223"/>
                  </a:cubicBezTo>
                  <a:close/>
                  <a:moveTo>
                    <a:pt x="318" y="292"/>
                  </a:moveTo>
                  <a:cubicBezTo>
                    <a:pt x="317" y="282"/>
                    <a:pt x="317" y="272"/>
                    <a:pt x="314" y="263"/>
                  </a:cubicBezTo>
                  <a:cubicBezTo>
                    <a:pt x="311" y="254"/>
                    <a:pt x="302" y="252"/>
                    <a:pt x="293" y="254"/>
                  </a:cubicBezTo>
                  <a:cubicBezTo>
                    <a:pt x="285" y="255"/>
                    <a:pt x="284" y="261"/>
                    <a:pt x="283" y="268"/>
                  </a:cubicBezTo>
                  <a:cubicBezTo>
                    <a:pt x="283" y="275"/>
                    <a:pt x="280" y="282"/>
                    <a:pt x="278" y="290"/>
                  </a:cubicBezTo>
                  <a:cubicBezTo>
                    <a:pt x="281" y="293"/>
                    <a:pt x="284" y="298"/>
                    <a:pt x="287" y="303"/>
                  </a:cubicBezTo>
                  <a:cubicBezTo>
                    <a:pt x="298" y="299"/>
                    <a:pt x="307" y="296"/>
                    <a:pt x="318" y="292"/>
                  </a:cubicBezTo>
                  <a:close/>
                  <a:moveTo>
                    <a:pt x="314" y="139"/>
                  </a:moveTo>
                  <a:cubicBezTo>
                    <a:pt x="314" y="148"/>
                    <a:pt x="315" y="157"/>
                    <a:pt x="313" y="166"/>
                  </a:cubicBezTo>
                  <a:cubicBezTo>
                    <a:pt x="312" y="175"/>
                    <a:pt x="307" y="184"/>
                    <a:pt x="304" y="192"/>
                  </a:cubicBezTo>
                  <a:cubicBezTo>
                    <a:pt x="309" y="202"/>
                    <a:pt x="317" y="202"/>
                    <a:pt x="327" y="200"/>
                  </a:cubicBezTo>
                  <a:cubicBezTo>
                    <a:pt x="327" y="184"/>
                    <a:pt x="328" y="170"/>
                    <a:pt x="342" y="161"/>
                  </a:cubicBezTo>
                  <a:cubicBezTo>
                    <a:pt x="335" y="138"/>
                    <a:pt x="330" y="134"/>
                    <a:pt x="314" y="139"/>
                  </a:cubicBezTo>
                  <a:close/>
                  <a:moveTo>
                    <a:pt x="282" y="686"/>
                  </a:moveTo>
                  <a:cubicBezTo>
                    <a:pt x="283" y="670"/>
                    <a:pt x="290" y="658"/>
                    <a:pt x="304" y="654"/>
                  </a:cubicBezTo>
                  <a:cubicBezTo>
                    <a:pt x="296" y="644"/>
                    <a:pt x="289" y="635"/>
                    <a:pt x="280" y="625"/>
                  </a:cubicBezTo>
                  <a:cubicBezTo>
                    <a:pt x="278" y="628"/>
                    <a:pt x="275" y="630"/>
                    <a:pt x="274" y="633"/>
                  </a:cubicBezTo>
                  <a:cubicBezTo>
                    <a:pt x="269" y="643"/>
                    <a:pt x="266" y="653"/>
                    <a:pt x="260" y="668"/>
                  </a:cubicBezTo>
                  <a:cubicBezTo>
                    <a:pt x="261" y="675"/>
                    <a:pt x="266" y="684"/>
                    <a:pt x="282" y="686"/>
                  </a:cubicBezTo>
                  <a:close/>
                  <a:moveTo>
                    <a:pt x="283" y="698"/>
                  </a:moveTo>
                  <a:cubicBezTo>
                    <a:pt x="261" y="689"/>
                    <a:pt x="256" y="691"/>
                    <a:pt x="242" y="711"/>
                  </a:cubicBezTo>
                  <a:cubicBezTo>
                    <a:pt x="244" y="716"/>
                    <a:pt x="246" y="722"/>
                    <a:pt x="247" y="727"/>
                  </a:cubicBezTo>
                  <a:cubicBezTo>
                    <a:pt x="262" y="725"/>
                    <a:pt x="275" y="723"/>
                    <a:pt x="289" y="721"/>
                  </a:cubicBezTo>
                  <a:cubicBezTo>
                    <a:pt x="288" y="718"/>
                    <a:pt x="286" y="715"/>
                    <a:pt x="285" y="711"/>
                  </a:cubicBezTo>
                  <a:cubicBezTo>
                    <a:pt x="284" y="707"/>
                    <a:pt x="284" y="703"/>
                    <a:pt x="283" y="698"/>
                  </a:cubicBezTo>
                  <a:close/>
                  <a:moveTo>
                    <a:pt x="261" y="360"/>
                  </a:moveTo>
                  <a:cubicBezTo>
                    <a:pt x="263" y="369"/>
                    <a:pt x="263" y="376"/>
                    <a:pt x="266" y="383"/>
                  </a:cubicBezTo>
                  <a:cubicBezTo>
                    <a:pt x="272" y="398"/>
                    <a:pt x="287" y="401"/>
                    <a:pt x="299" y="389"/>
                  </a:cubicBezTo>
                  <a:cubicBezTo>
                    <a:pt x="303" y="385"/>
                    <a:pt x="304" y="381"/>
                    <a:pt x="299" y="376"/>
                  </a:cubicBezTo>
                  <a:cubicBezTo>
                    <a:pt x="292" y="369"/>
                    <a:pt x="285" y="362"/>
                    <a:pt x="277" y="354"/>
                  </a:cubicBezTo>
                  <a:cubicBezTo>
                    <a:pt x="274" y="355"/>
                    <a:pt x="269" y="357"/>
                    <a:pt x="261" y="360"/>
                  </a:cubicBezTo>
                  <a:close/>
                  <a:moveTo>
                    <a:pt x="146" y="482"/>
                  </a:moveTo>
                  <a:cubicBezTo>
                    <a:pt x="138" y="494"/>
                    <a:pt x="137" y="504"/>
                    <a:pt x="145" y="514"/>
                  </a:cubicBezTo>
                  <a:cubicBezTo>
                    <a:pt x="150" y="522"/>
                    <a:pt x="157" y="527"/>
                    <a:pt x="167" y="525"/>
                  </a:cubicBezTo>
                  <a:cubicBezTo>
                    <a:pt x="177" y="522"/>
                    <a:pt x="186" y="517"/>
                    <a:pt x="188" y="503"/>
                  </a:cubicBezTo>
                  <a:cubicBezTo>
                    <a:pt x="170" y="503"/>
                    <a:pt x="156" y="498"/>
                    <a:pt x="146" y="482"/>
                  </a:cubicBezTo>
                  <a:close/>
                  <a:moveTo>
                    <a:pt x="219" y="665"/>
                  </a:moveTo>
                  <a:cubicBezTo>
                    <a:pt x="217" y="678"/>
                    <a:pt x="215" y="687"/>
                    <a:pt x="213" y="695"/>
                  </a:cubicBezTo>
                  <a:cubicBezTo>
                    <a:pt x="221" y="697"/>
                    <a:pt x="228" y="699"/>
                    <a:pt x="237" y="701"/>
                  </a:cubicBezTo>
                  <a:cubicBezTo>
                    <a:pt x="243" y="695"/>
                    <a:pt x="249" y="690"/>
                    <a:pt x="256" y="684"/>
                  </a:cubicBezTo>
                  <a:cubicBezTo>
                    <a:pt x="254" y="678"/>
                    <a:pt x="252" y="672"/>
                    <a:pt x="250" y="667"/>
                  </a:cubicBezTo>
                  <a:cubicBezTo>
                    <a:pt x="239" y="667"/>
                    <a:pt x="229" y="666"/>
                    <a:pt x="219" y="665"/>
                  </a:cubicBezTo>
                  <a:close/>
                  <a:moveTo>
                    <a:pt x="214" y="658"/>
                  </a:moveTo>
                  <a:cubicBezTo>
                    <a:pt x="207" y="644"/>
                    <a:pt x="211" y="630"/>
                    <a:pt x="216" y="617"/>
                  </a:cubicBezTo>
                  <a:cubicBezTo>
                    <a:pt x="210" y="609"/>
                    <a:pt x="205" y="600"/>
                    <a:pt x="193" y="605"/>
                  </a:cubicBezTo>
                  <a:cubicBezTo>
                    <a:pt x="193" y="612"/>
                    <a:pt x="194" y="619"/>
                    <a:pt x="192" y="625"/>
                  </a:cubicBezTo>
                  <a:cubicBezTo>
                    <a:pt x="191" y="632"/>
                    <a:pt x="187" y="638"/>
                    <a:pt x="185" y="643"/>
                  </a:cubicBezTo>
                  <a:cubicBezTo>
                    <a:pt x="196" y="648"/>
                    <a:pt x="205" y="653"/>
                    <a:pt x="214" y="658"/>
                  </a:cubicBezTo>
                  <a:close/>
                  <a:moveTo>
                    <a:pt x="212" y="319"/>
                  </a:moveTo>
                  <a:cubicBezTo>
                    <a:pt x="214" y="311"/>
                    <a:pt x="216" y="305"/>
                    <a:pt x="217" y="300"/>
                  </a:cubicBezTo>
                  <a:cubicBezTo>
                    <a:pt x="212" y="292"/>
                    <a:pt x="207" y="284"/>
                    <a:pt x="203" y="277"/>
                  </a:cubicBezTo>
                  <a:cubicBezTo>
                    <a:pt x="189" y="275"/>
                    <a:pt x="188" y="287"/>
                    <a:pt x="182" y="293"/>
                  </a:cubicBezTo>
                  <a:cubicBezTo>
                    <a:pt x="187" y="302"/>
                    <a:pt x="191" y="309"/>
                    <a:pt x="195" y="317"/>
                  </a:cubicBezTo>
                  <a:cubicBezTo>
                    <a:pt x="200" y="318"/>
                    <a:pt x="205" y="318"/>
                    <a:pt x="212" y="319"/>
                  </a:cubicBezTo>
                  <a:close/>
                  <a:moveTo>
                    <a:pt x="294" y="733"/>
                  </a:moveTo>
                  <a:cubicBezTo>
                    <a:pt x="300" y="743"/>
                    <a:pt x="296" y="759"/>
                    <a:pt x="314" y="758"/>
                  </a:cubicBezTo>
                  <a:cubicBezTo>
                    <a:pt x="322" y="758"/>
                    <a:pt x="327" y="753"/>
                    <a:pt x="329" y="746"/>
                  </a:cubicBezTo>
                  <a:cubicBezTo>
                    <a:pt x="331" y="739"/>
                    <a:pt x="326" y="725"/>
                    <a:pt x="320" y="723"/>
                  </a:cubicBezTo>
                  <a:cubicBezTo>
                    <a:pt x="309" y="718"/>
                    <a:pt x="301" y="723"/>
                    <a:pt x="294" y="733"/>
                  </a:cubicBezTo>
                  <a:close/>
                  <a:moveTo>
                    <a:pt x="268" y="473"/>
                  </a:moveTo>
                  <a:cubicBezTo>
                    <a:pt x="264" y="477"/>
                    <a:pt x="259" y="482"/>
                    <a:pt x="255" y="486"/>
                  </a:cubicBezTo>
                  <a:cubicBezTo>
                    <a:pt x="256" y="495"/>
                    <a:pt x="257" y="502"/>
                    <a:pt x="257" y="509"/>
                  </a:cubicBezTo>
                  <a:cubicBezTo>
                    <a:pt x="256" y="515"/>
                    <a:pt x="258" y="518"/>
                    <a:pt x="263" y="520"/>
                  </a:cubicBezTo>
                  <a:cubicBezTo>
                    <a:pt x="267" y="520"/>
                    <a:pt x="272" y="519"/>
                    <a:pt x="277" y="518"/>
                  </a:cubicBezTo>
                  <a:cubicBezTo>
                    <a:pt x="271" y="505"/>
                    <a:pt x="269" y="494"/>
                    <a:pt x="274" y="483"/>
                  </a:cubicBezTo>
                  <a:cubicBezTo>
                    <a:pt x="276" y="478"/>
                    <a:pt x="275" y="474"/>
                    <a:pt x="268" y="473"/>
                  </a:cubicBezTo>
                  <a:close/>
                  <a:moveTo>
                    <a:pt x="296" y="198"/>
                  </a:moveTo>
                  <a:cubicBezTo>
                    <a:pt x="285" y="198"/>
                    <a:pt x="276" y="198"/>
                    <a:pt x="267" y="199"/>
                  </a:cubicBezTo>
                  <a:cubicBezTo>
                    <a:pt x="267" y="204"/>
                    <a:pt x="267" y="209"/>
                    <a:pt x="267" y="214"/>
                  </a:cubicBezTo>
                  <a:cubicBezTo>
                    <a:pt x="281" y="217"/>
                    <a:pt x="295" y="225"/>
                    <a:pt x="306" y="209"/>
                  </a:cubicBezTo>
                  <a:cubicBezTo>
                    <a:pt x="304" y="207"/>
                    <a:pt x="303" y="205"/>
                    <a:pt x="301" y="203"/>
                  </a:cubicBezTo>
                  <a:cubicBezTo>
                    <a:pt x="299" y="201"/>
                    <a:pt x="297" y="199"/>
                    <a:pt x="296" y="198"/>
                  </a:cubicBezTo>
                  <a:close/>
                  <a:moveTo>
                    <a:pt x="228" y="378"/>
                  </a:moveTo>
                  <a:cubicBezTo>
                    <a:pt x="244" y="390"/>
                    <a:pt x="244" y="390"/>
                    <a:pt x="255" y="384"/>
                  </a:cubicBezTo>
                  <a:cubicBezTo>
                    <a:pt x="254" y="377"/>
                    <a:pt x="253" y="369"/>
                    <a:pt x="252" y="361"/>
                  </a:cubicBezTo>
                  <a:cubicBezTo>
                    <a:pt x="246" y="360"/>
                    <a:pt x="241" y="359"/>
                    <a:pt x="236" y="358"/>
                  </a:cubicBezTo>
                  <a:cubicBezTo>
                    <a:pt x="233" y="365"/>
                    <a:pt x="230" y="371"/>
                    <a:pt x="228" y="378"/>
                  </a:cubicBezTo>
                  <a:close/>
                  <a:moveTo>
                    <a:pt x="259" y="222"/>
                  </a:moveTo>
                  <a:cubicBezTo>
                    <a:pt x="267" y="232"/>
                    <a:pt x="274" y="240"/>
                    <a:pt x="281" y="249"/>
                  </a:cubicBezTo>
                  <a:cubicBezTo>
                    <a:pt x="295" y="244"/>
                    <a:pt x="295" y="244"/>
                    <a:pt x="292" y="228"/>
                  </a:cubicBezTo>
                  <a:cubicBezTo>
                    <a:pt x="282" y="226"/>
                    <a:pt x="271" y="224"/>
                    <a:pt x="259" y="222"/>
                  </a:cubicBezTo>
                  <a:close/>
                  <a:moveTo>
                    <a:pt x="254" y="424"/>
                  </a:moveTo>
                  <a:cubicBezTo>
                    <a:pt x="256" y="424"/>
                    <a:pt x="258" y="424"/>
                    <a:pt x="259" y="424"/>
                  </a:cubicBezTo>
                  <a:cubicBezTo>
                    <a:pt x="263" y="417"/>
                    <a:pt x="267" y="410"/>
                    <a:pt x="270" y="404"/>
                  </a:cubicBezTo>
                  <a:cubicBezTo>
                    <a:pt x="264" y="395"/>
                    <a:pt x="257" y="390"/>
                    <a:pt x="248" y="400"/>
                  </a:cubicBezTo>
                  <a:cubicBezTo>
                    <a:pt x="250" y="408"/>
                    <a:pt x="252" y="416"/>
                    <a:pt x="254" y="424"/>
                  </a:cubicBezTo>
                  <a:close/>
                  <a:moveTo>
                    <a:pt x="240" y="583"/>
                  </a:moveTo>
                  <a:cubicBezTo>
                    <a:pt x="238" y="582"/>
                    <a:pt x="235" y="581"/>
                    <a:pt x="233" y="580"/>
                  </a:cubicBezTo>
                  <a:cubicBezTo>
                    <a:pt x="227" y="588"/>
                    <a:pt x="222" y="595"/>
                    <a:pt x="216" y="603"/>
                  </a:cubicBezTo>
                  <a:cubicBezTo>
                    <a:pt x="225" y="610"/>
                    <a:pt x="225" y="610"/>
                    <a:pt x="239" y="602"/>
                  </a:cubicBezTo>
                  <a:cubicBezTo>
                    <a:pt x="239" y="596"/>
                    <a:pt x="240" y="590"/>
                    <a:pt x="240" y="583"/>
                  </a:cubicBezTo>
                  <a:close/>
                  <a:moveTo>
                    <a:pt x="280" y="113"/>
                  </a:moveTo>
                  <a:cubicBezTo>
                    <a:pt x="281" y="114"/>
                    <a:pt x="282" y="116"/>
                    <a:pt x="282" y="117"/>
                  </a:cubicBezTo>
                  <a:cubicBezTo>
                    <a:pt x="294" y="120"/>
                    <a:pt x="296" y="106"/>
                    <a:pt x="303" y="100"/>
                  </a:cubicBezTo>
                  <a:cubicBezTo>
                    <a:pt x="295" y="105"/>
                    <a:pt x="288" y="109"/>
                    <a:pt x="280" y="1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0">
              <a:extLst>
                <a:ext uri="{FF2B5EF4-FFF2-40B4-BE49-F238E27FC236}">
                  <a16:creationId xmlns:a16="http://schemas.microsoft.com/office/drawing/2014/main" id="{E2072BA1-0F7D-49B0-AE36-C00AE9608CA8}"/>
                </a:ext>
              </a:extLst>
            </p:cNvPr>
            <p:cNvSpPr>
              <a:spLocks/>
            </p:cNvSpPr>
            <p:nvPr/>
          </p:nvSpPr>
          <p:spPr bwMode="auto">
            <a:xfrm>
              <a:off x="2237" y="2442"/>
              <a:ext cx="12" cy="43"/>
            </a:xfrm>
            <a:custGeom>
              <a:avLst/>
              <a:gdLst>
                <a:gd name="T0" fmla="*/ 4 w 9"/>
                <a:gd name="T1" fmla="*/ 0 h 33"/>
                <a:gd name="T2" fmla="*/ 9 w 9"/>
                <a:gd name="T3" fmla="*/ 33 h 33"/>
                <a:gd name="T4" fmla="*/ 4 w 9"/>
                <a:gd name="T5" fmla="*/ 0 h 33"/>
              </a:gdLst>
              <a:ahLst/>
              <a:cxnLst>
                <a:cxn ang="0">
                  <a:pos x="T0" y="T1"/>
                </a:cxn>
                <a:cxn ang="0">
                  <a:pos x="T2" y="T3"/>
                </a:cxn>
                <a:cxn ang="0">
                  <a:pos x="T4" y="T5"/>
                </a:cxn>
              </a:cxnLst>
              <a:rect l="0" t="0" r="r" b="b"/>
              <a:pathLst>
                <a:path w="9" h="33">
                  <a:moveTo>
                    <a:pt x="4" y="0"/>
                  </a:moveTo>
                  <a:cubicBezTo>
                    <a:pt x="6" y="12"/>
                    <a:pt x="7" y="21"/>
                    <a:pt x="9" y="33"/>
                  </a:cubicBezTo>
                  <a:cubicBezTo>
                    <a:pt x="0" y="21"/>
                    <a:pt x="0" y="21"/>
                    <a:pt x="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1">
              <a:extLst>
                <a:ext uri="{FF2B5EF4-FFF2-40B4-BE49-F238E27FC236}">
                  <a16:creationId xmlns:a16="http://schemas.microsoft.com/office/drawing/2014/main" id="{3341DAA4-FB14-444C-AE41-FA0C56827FA7}"/>
                </a:ext>
              </a:extLst>
            </p:cNvPr>
            <p:cNvSpPr>
              <a:spLocks/>
            </p:cNvSpPr>
            <p:nvPr/>
          </p:nvSpPr>
          <p:spPr bwMode="auto">
            <a:xfrm>
              <a:off x="1820" y="2585"/>
              <a:ext cx="41" cy="26"/>
            </a:xfrm>
            <a:custGeom>
              <a:avLst/>
              <a:gdLst>
                <a:gd name="T0" fmla="*/ 31 w 31"/>
                <a:gd name="T1" fmla="*/ 11 h 20"/>
                <a:gd name="T2" fmla="*/ 7 w 31"/>
                <a:gd name="T3" fmla="*/ 19 h 20"/>
                <a:gd name="T4" fmla="*/ 0 w 31"/>
                <a:gd name="T5" fmla="*/ 18 h 20"/>
                <a:gd name="T6" fmla="*/ 31 w 31"/>
                <a:gd name="T7" fmla="*/ 11 h 20"/>
                <a:gd name="T8" fmla="*/ 31 w 31"/>
                <a:gd name="T9" fmla="*/ 11 h 20"/>
              </a:gdLst>
              <a:ahLst/>
              <a:cxnLst>
                <a:cxn ang="0">
                  <a:pos x="T0" y="T1"/>
                </a:cxn>
                <a:cxn ang="0">
                  <a:pos x="T2" y="T3"/>
                </a:cxn>
                <a:cxn ang="0">
                  <a:pos x="T4" y="T5"/>
                </a:cxn>
                <a:cxn ang="0">
                  <a:pos x="T6" y="T7"/>
                </a:cxn>
                <a:cxn ang="0">
                  <a:pos x="T8" y="T9"/>
                </a:cxn>
              </a:cxnLst>
              <a:rect l="0" t="0" r="r" b="b"/>
              <a:pathLst>
                <a:path w="31" h="20">
                  <a:moveTo>
                    <a:pt x="31" y="11"/>
                  </a:moveTo>
                  <a:cubicBezTo>
                    <a:pt x="23" y="14"/>
                    <a:pt x="15" y="17"/>
                    <a:pt x="7" y="19"/>
                  </a:cubicBezTo>
                  <a:cubicBezTo>
                    <a:pt x="5" y="20"/>
                    <a:pt x="2" y="19"/>
                    <a:pt x="0" y="18"/>
                  </a:cubicBezTo>
                  <a:cubicBezTo>
                    <a:pt x="10" y="15"/>
                    <a:pt x="18" y="0"/>
                    <a:pt x="31" y="11"/>
                  </a:cubicBezTo>
                  <a:cubicBezTo>
                    <a:pt x="31" y="11"/>
                    <a:pt x="31" y="11"/>
                    <a:pt x="3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2">
              <a:extLst>
                <a:ext uri="{FF2B5EF4-FFF2-40B4-BE49-F238E27FC236}">
                  <a16:creationId xmlns:a16="http://schemas.microsoft.com/office/drawing/2014/main" id="{FB39BD29-8771-4F7E-814D-D8C65FC47C5B}"/>
                </a:ext>
              </a:extLst>
            </p:cNvPr>
            <p:cNvSpPr>
              <a:spLocks noEditPoints="1"/>
            </p:cNvSpPr>
            <p:nvPr/>
          </p:nvSpPr>
          <p:spPr bwMode="auto">
            <a:xfrm>
              <a:off x="993" y="3110"/>
              <a:ext cx="745" cy="724"/>
            </a:xfrm>
            <a:custGeom>
              <a:avLst/>
              <a:gdLst>
                <a:gd name="T0" fmla="*/ 182 w 567"/>
                <a:gd name="T1" fmla="*/ 100 h 551"/>
                <a:gd name="T2" fmla="*/ 234 w 567"/>
                <a:gd name="T3" fmla="*/ 17 h 551"/>
                <a:gd name="T4" fmla="*/ 297 w 567"/>
                <a:gd name="T5" fmla="*/ 115 h 551"/>
                <a:gd name="T6" fmla="*/ 317 w 567"/>
                <a:gd name="T7" fmla="*/ 235 h 551"/>
                <a:gd name="T8" fmla="*/ 409 w 567"/>
                <a:gd name="T9" fmla="*/ 235 h 551"/>
                <a:gd name="T10" fmla="*/ 470 w 567"/>
                <a:gd name="T11" fmla="*/ 346 h 551"/>
                <a:gd name="T12" fmla="*/ 492 w 567"/>
                <a:gd name="T13" fmla="*/ 423 h 551"/>
                <a:gd name="T14" fmla="*/ 553 w 567"/>
                <a:gd name="T15" fmla="*/ 497 h 551"/>
                <a:gd name="T16" fmla="*/ 546 w 567"/>
                <a:gd name="T17" fmla="*/ 547 h 551"/>
                <a:gd name="T18" fmla="*/ 311 w 567"/>
                <a:gd name="T19" fmla="*/ 455 h 551"/>
                <a:gd name="T20" fmla="*/ 293 w 567"/>
                <a:gd name="T21" fmla="*/ 469 h 551"/>
                <a:gd name="T22" fmla="*/ 206 w 567"/>
                <a:gd name="T23" fmla="*/ 431 h 551"/>
                <a:gd name="T24" fmla="*/ 190 w 567"/>
                <a:gd name="T25" fmla="*/ 305 h 551"/>
                <a:gd name="T26" fmla="*/ 98 w 567"/>
                <a:gd name="T27" fmla="*/ 251 h 551"/>
                <a:gd name="T28" fmla="*/ 28 w 567"/>
                <a:gd name="T29" fmla="*/ 320 h 551"/>
                <a:gd name="T30" fmla="*/ 4 w 567"/>
                <a:gd name="T31" fmla="*/ 278 h 551"/>
                <a:gd name="T32" fmla="*/ 151 w 567"/>
                <a:gd name="T33" fmla="*/ 185 h 551"/>
                <a:gd name="T34" fmla="*/ 241 w 567"/>
                <a:gd name="T35" fmla="*/ 248 h 551"/>
                <a:gd name="T36" fmla="*/ 214 w 567"/>
                <a:gd name="T37" fmla="*/ 403 h 551"/>
                <a:gd name="T38" fmla="*/ 272 w 567"/>
                <a:gd name="T39" fmla="*/ 480 h 551"/>
                <a:gd name="T40" fmla="*/ 268 w 567"/>
                <a:gd name="T41" fmla="*/ 373 h 551"/>
                <a:gd name="T42" fmla="*/ 300 w 567"/>
                <a:gd name="T43" fmla="*/ 272 h 551"/>
                <a:gd name="T44" fmla="*/ 279 w 567"/>
                <a:gd name="T45" fmla="*/ 324 h 551"/>
                <a:gd name="T46" fmla="*/ 299 w 567"/>
                <a:gd name="T47" fmla="*/ 429 h 551"/>
                <a:gd name="T48" fmla="*/ 487 w 567"/>
                <a:gd name="T49" fmla="*/ 528 h 551"/>
                <a:gd name="T50" fmla="*/ 543 w 567"/>
                <a:gd name="T51" fmla="*/ 506 h 551"/>
                <a:gd name="T52" fmla="*/ 440 w 567"/>
                <a:gd name="T53" fmla="*/ 388 h 551"/>
                <a:gd name="T54" fmla="*/ 349 w 567"/>
                <a:gd name="T55" fmla="*/ 291 h 551"/>
                <a:gd name="T56" fmla="*/ 360 w 567"/>
                <a:gd name="T57" fmla="*/ 238 h 551"/>
                <a:gd name="T58" fmla="*/ 326 w 567"/>
                <a:gd name="T59" fmla="*/ 261 h 551"/>
                <a:gd name="T60" fmla="*/ 299 w 567"/>
                <a:gd name="T61" fmla="*/ 256 h 551"/>
                <a:gd name="T62" fmla="*/ 241 w 567"/>
                <a:gd name="T63" fmla="*/ 248 h 551"/>
                <a:gd name="T64" fmla="*/ 253 w 567"/>
                <a:gd name="T65" fmla="*/ 244 h 551"/>
                <a:gd name="T66" fmla="*/ 308 w 567"/>
                <a:gd name="T67" fmla="*/ 250 h 551"/>
                <a:gd name="T68" fmla="*/ 282 w 567"/>
                <a:gd name="T69" fmla="*/ 96 h 551"/>
                <a:gd name="T70" fmla="*/ 241 w 567"/>
                <a:gd name="T71" fmla="*/ 25 h 551"/>
                <a:gd name="T72" fmla="*/ 185 w 567"/>
                <a:gd name="T73" fmla="*/ 155 h 551"/>
                <a:gd name="T74" fmla="*/ 227 w 567"/>
                <a:gd name="T75" fmla="*/ 248 h 551"/>
                <a:gd name="T76" fmla="*/ 208 w 567"/>
                <a:gd name="T77" fmla="*/ 234 h 551"/>
                <a:gd name="T78" fmla="*/ 37 w 567"/>
                <a:gd name="T79" fmla="*/ 252 h 551"/>
                <a:gd name="T80" fmla="*/ 17 w 567"/>
                <a:gd name="T81" fmla="*/ 317 h 551"/>
                <a:gd name="T82" fmla="*/ 109 w 567"/>
                <a:gd name="T83" fmla="*/ 230 h 551"/>
                <a:gd name="T84" fmla="*/ 189 w 567"/>
                <a:gd name="T85" fmla="*/ 239 h 551"/>
                <a:gd name="T86" fmla="*/ 202 w 567"/>
                <a:gd name="T87" fmla="*/ 290 h 551"/>
                <a:gd name="T88" fmla="*/ 439 w 567"/>
                <a:gd name="T89" fmla="*/ 371 h 551"/>
                <a:gd name="T90" fmla="*/ 412 w 567"/>
                <a:gd name="T91" fmla="*/ 265 h 551"/>
                <a:gd name="T92" fmla="*/ 378 w 567"/>
                <a:gd name="T93" fmla="*/ 240 h 551"/>
                <a:gd name="T94" fmla="*/ 374 w 567"/>
                <a:gd name="T95" fmla="*/ 306 h 551"/>
                <a:gd name="T96" fmla="*/ 462 w 567"/>
                <a:gd name="T97" fmla="*/ 391 h 551"/>
                <a:gd name="T98" fmla="*/ 462 w 567"/>
                <a:gd name="T99" fmla="*/ 391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7" h="551">
                  <a:moveTo>
                    <a:pt x="164" y="185"/>
                  </a:moveTo>
                  <a:cubicBezTo>
                    <a:pt x="170" y="155"/>
                    <a:pt x="176" y="127"/>
                    <a:pt x="182" y="100"/>
                  </a:cubicBezTo>
                  <a:cubicBezTo>
                    <a:pt x="188" y="77"/>
                    <a:pt x="195" y="55"/>
                    <a:pt x="211" y="38"/>
                  </a:cubicBezTo>
                  <a:cubicBezTo>
                    <a:pt x="218" y="30"/>
                    <a:pt x="226" y="23"/>
                    <a:pt x="234" y="17"/>
                  </a:cubicBezTo>
                  <a:cubicBezTo>
                    <a:pt x="261" y="0"/>
                    <a:pt x="288" y="12"/>
                    <a:pt x="292" y="44"/>
                  </a:cubicBezTo>
                  <a:cubicBezTo>
                    <a:pt x="295" y="67"/>
                    <a:pt x="296" y="91"/>
                    <a:pt x="297" y="115"/>
                  </a:cubicBezTo>
                  <a:cubicBezTo>
                    <a:pt x="299" y="151"/>
                    <a:pt x="300" y="188"/>
                    <a:pt x="312" y="223"/>
                  </a:cubicBezTo>
                  <a:cubicBezTo>
                    <a:pt x="314" y="227"/>
                    <a:pt x="316" y="231"/>
                    <a:pt x="317" y="235"/>
                  </a:cubicBezTo>
                  <a:cubicBezTo>
                    <a:pt x="318" y="236"/>
                    <a:pt x="319" y="236"/>
                    <a:pt x="320" y="237"/>
                  </a:cubicBezTo>
                  <a:cubicBezTo>
                    <a:pt x="348" y="209"/>
                    <a:pt x="380" y="208"/>
                    <a:pt x="409" y="235"/>
                  </a:cubicBezTo>
                  <a:cubicBezTo>
                    <a:pt x="421" y="246"/>
                    <a:pt x="433" y="258"/>
                    <a:pt x="443" y="271"/>
                  </a:cubicBezTo>
                  <a:cubicBezTo>
                    <a:pt x="461" y="293"/>
                    <a:pt x="464" y="320"/>
                    <a:pt x="470" y="346"/>
                  </a:cubicBezTo>
                  <a:cubicBezTo>
                    <a:pt x="473" y="360"/>
                    <a:pt x="474" y="375"/>
                    <a:pt x="474" y="388"/>
                  </a:cubicBezTo>
                  <a:cubicBezTo>
                    <a:pt x="473" y="405"/>
                    <a:pt x="480" y="414"/>
                    <a:pt x="492" y="423"/>
                  </a:cubicBezTo>
                  <a:cubicBezTo>
                    <a:pt x="508" y="435"/>
                    <a:pt x="522" y="449"/>
                    <a:pt x="535" y="464"/>
                  </a:cubicBezTo>
                  <a:cubicBezTo>
                    <a:pt x="543" y="473"/>
                    <a:pt x="547" y="486"/>
                    <a:pt x="553" y="497"/>
                  </a:cubicBezTo>
                  <a:cubicBezTo>
                    <a:pt x="555" y="503"/>
                    <a:pt x="557" y="508"/>
                    <a:pt x="560" y="513"/>
                  </a:cubicBezTo>
                  <a:cubicBezTo>
                    <a:pt x="567" y="527"/>
                    <a:pt x="562" y="542"/>
                    <a:pt x="546" y="547"/>
                  </a:cubicBezTo>
                  <a:cubicBezTo>
                    <a:pt x="535" y="550"/>
                    <a:pt x="522" y="551"/>
                    <a:pt x="510" y="549"/>
                  </a:cubicBezTo>
                  <a:cubicBezTo>
                    <a:pt x="433" y="541"/>
                    <a:pt x="368" y="508"/>
                    <a:pt x="311" y="455"/>
                  </a:cubicBezTo>
                  <a:cubicBezTo>
                    <a:pt x="307" y="450"/>
                    <a:pt x="302" y="447"/>
                    <a:pt x="295" y="441"/>
                  </a:cubicBezTo>
                  <a:cubicBezTo>
                    <a:pt x="294" y="453"/>
                    <a:pt x="294" y="461"/>
                    <a:pt x="293" y="469"/>
                  </a:cubicBezTo>
                  <a:cubicBezTo>
                    <a:pt x="290" y="495"/>
                    <a:pt x="275" y="503"/>
                    <a:pt x="252" y="491"/>
                  </a:cubicBezTo>
                  <a:cubicBezTo>
                    <a:pt x="228" y="478"/>
                    <a:pt x="215" y="456"/>
                    <a:pt x="206" y="431"/>
                  </a:cubicBezTo>
                  <a:cubicBezTo>
                    <a:pt x="195" y="400"/>
                    <a:pt x="195" y="367"/>
                    <a:pt x="197" y="334"/>
                  </a:cubicBezTo>
                  <a:cubicBezTo>
                    <a:pt x="198" y="323"/>
                    <a:pt x="196" y="315"/>
                    <a:pt x="190" y="305"/>
                  </a:cubicBezTo>
                  <a:cubicBezTo>
                    <a:pt x="184" y="295"/>
                    <a:pt x="180" y="283"/>
                    <a:pt x="175" y="272"/>
                  </a:cubicBezTo>
                  <a:cubicBezTo>
                    <a:pt x="161" y="237"/>
                    <a:pt x="128" y="228"/>
                    <a:pt x="98" y="251"/>
                  </a:cubicBezTo>
                  <a:cubicBezTo>
                    <a:pt x="89" y="259"/>
                    <a:pt x="81" y="267"/>
                    <a:pt x="72" y="275"/>
                  </a:cubicBezTo>
                  <a:cubicBezTo>
                    <a:pt x="57" y="290"/>
                    <a:pt x="42" y="304"/>
                    <a:pt x="28" y="320"/>
                  </a:cubicBezTo>
                  <a:cubicBezTo>
                    <a:pt x="18" y="331"/>
                    <a:pt x="5" y="328"/>
                    <a:pt x="2" y="314"/>
                  </a:cubicBezTo>
                  <a:cubicBezTo>
                    <a:pt x="0" y="302"/>
                    <a:pt x="1" y="289"/>
                    <a:pt x="4" y="278"/>
                  </a:cubicBezTo>
                  <a:cubicBezTo>
                    <a:pt x="6" y="268"/>
                    <a:pt x="11" y="258"/>
                    <a:pt x="18" y="251"/>
                  </a:cubicBezTo>
                  <a:cubicBezTo>
                    <a:pt x="54" y="212"/>
                    <a:pt x="95" y="183"/>
                    <a:pt x="151" y="185"/>
                  </a:cubicBezTo>
                  <a:cubicBezTo>
                    <a:pt x="155" y="185"/>
                    <a:pt x="160" y="185"/>
                    <a:pt x="164" y="185"/>
                  </a:cubicBezTo>
                  <a:close/>
                  <a:moveTo>
                    <a:pt x="241" y="248"/>
                  </a:moveTo>
                  <a:cubicBezTo>
                    <a:pt x="225" y="262"/>
                    <a:pt x="215" y="279"/>
                    <a:pt x="211" y="298"/>
                  </a:cubicBezTo>
                  <a:cubicBezTo>
                    <a:pt x="206" y="333"/>
                    <a:pt x="206" y="368"/>
                    <a:pt x="214" y="403"/>
                  </a:cubicBezTo>
                  <a:cubicBezTo>
                    <a:pt x="220" y="426"/>
                    <a:pt x="228" y="448"/>
                    <a:pt x="245" y="466"/>
                  </a:cubicBezTo>
                  <a:cubicBezTo>
                    <a:pt x="252" y="473"/>
                    <a:pt x="260" y="479"/>
                    <a:pt x="272" y="480"/>
                  </a:cubicBezTo>
                  <a:cubicBezTo>
                    <a:pt x="281" y="464"/>
                    <a:pt x="279" y="448"/>
                    <a:pt x="277" y="431"/>
                  </a:cubicBezTo>
                  <a:cubicBezTo>
                    <a:pt x="275" y="412"/>
                    <a:pt x="270" y="392"/>
                    <a:pt x="268" y="373"/>
                  </a:cubicBezTo>
                  <a:cubicBezTo>
                    <a:pt x="266" y="354"/>
                    <a:pt x="263" y="334"/>
                    <a:pt x="263" y="315"/>
                  </a:cubicBezTo>
                  <a:cubicBezTo>
                    <a:pt x="263" y="292"/>
                    <a:pt x="280" y="274"/>
                    <a:pt x="300" y="272"/>
                  </a:cubicBezTo>
                  <a:cubicBezTo>
                    <a:pt x="285" y="284"/>
                    <a:pt x="280" y="291"/>
                    <a:pt x="278" y="305"/>
                  </a:cubicBezTo>
                  <a:cubicBezTo>
                    <a:pt x="278" y="312"/>
                    <a:pt x="278" y="318"/>
                    <a:pt x="279" y="324"/>
                  </a:cubicBezTo>
                  <a:cubicBezTo>
                    <a:pt x="282" y="353"/>
                    <a:pt x="285" y="382"/>
                    <a:pt x="289" y="410"/>
                  </a:cubicBezTo>
                  <a:cubicBezTo>
                    <a:pt x="290" y="418"/>
                    <a:pt x="292" y="424"/>
                    <a:pt x="299" y="429"/>
                  </a:cubicBezTo>
                  <a:cubicBezTo>
                    <a:pt x="321" y="444"/>
                    <a:pt x="342" y="460"/>
                    <a:pt x="363" y="476"/>
                  </a:cubicBezTo>
                  <a:cubicBezTo>
                    <a:pt x="400" y="504"/>
                    <a:pt x="442" y="519"/>
                    <a:pt x="487" y="528"/>
                  </a:cubicBezTo>
                  <a:cubicBezTo>
                    <a:pt x="500" y="530"/>
                    <a:pt x="514" y="532"/>
                    <a:pt x="527" y="532"/>
                  </a:cubicBezTo>
                  <a:cubicBezTo>
                    <a:pt x="545" y="532"/>
                    <a:pt x="551" y="522"/>
                    <a:pt x="543" y="506"/>
                  </a:cubicBezTo>
                  <a:cubicBezTo>
                    <a:pt x="530" y="479"/>
                    <a:pt x="512" y="457"/>
                    <a:pt x="489" y="439"/>
                  </a:cubicBezTo>
                  <a:cubicBezTo>
                    <a:pt x="469" y="425"/>
                    <a:pt x="453" y="409"/>
                    <a:pt x="440" y="388"/>
                  </a:cubicBezTo>
                  <a:cubicBezTo>
                    <a:pt x="435" y="379"/>
                    <a:pt x="427" y="372"/>
                    <a:pt x="419" y="366"/>
                  </a:cubicBezTo>
                  <a:cubicBezTo>
                    <a:pt x="391" y="345"/>
                    <a:pt x="366" y="322"/>
                    <a:pt x="349" y="291"/>
                  </a:cubicBezTo>
                  <a:cubicBezTo>
                    <a:pt x="344" y="282"/>
                    <a:pt x="336" y="274"/>
                    <a:pt x="342" y="263"/>
                  </a:cubicBezTo>
                  <a:cubicBezTo>
                    <a:pt x="347" y="254"/>
                    <a:pt x="353" y="246"/>
                    <a:pt x="360" y="238"/>
                  </a:cubicBezTo>
                  <a:cubicBezTo>
                    <a:pt x="363" y="235"/>
                    <a:pt x="367" y="233"/>
                    <a:pt x="373" y="230"/>
                  </a:cubicBezTo>
                  <a:cubicBezTo>
                    <a:pt x="340" y="224"/>
                    <a:pt x="330" y="231"/>
                    <a:pt x="326" y="261"/>
                  </a:cubicBezTo>
                  <a:cubicBezTo>
                    <a:pt x="325" y="264"/>
                    <a:pt x="323" y="266"/>
                    <a:pt x="320" y="270"/>
                  </a:cubicBezTo>
                  <a:cubicBezTo>
                    <a:pt x="313" y="265"/>
                    <a:pt x="306" y="260"/>
                    <a:pt x="299" y="256"/>
                  </a:cubicBezTo>
                  <a:cubicBezTo>
                    <a:pt x="295" y="254"/>
                    <a:pt x="289" y="250"/>
                    <a:pt x="285" y="251"/>
                  </a:cubicBezTo>
                  <a:cubicBezTo>
                    <a:pt x="270" y="258"/>
                    <a:pt x="255" y="252"/>
                    <a:pt x="241" y="248"/>
                  </a:cubicBezTo>
                  <a:close/>
                  <a:moveTo>
                    <a:pt x="227" y="248"/>
                  </a:moveTo>
                  <a:cubicBezTo>
                    <a:pt x="236" y="239"/>
                    <a:pt x="244" y="241"/>
                    <a:pt x="253" y="244"/>
                  </a:cubicBezTo>
                  <a:cubicBezTo>
                    <a:pt x="259" y="246"/>
                    <a:pt x="268" y="247"/>
                    <a:pt x="274" y="245"/>
                  </a:cubicBezTo>
                  <a:cubicBezTo>
                    <a:pt x="287" y="238"/>
                    <a:pt x="298" y="240"/>
                    <a:pt x="308" y="250"/>
                  </a:cubicBezTo>
                  <a:cubicBezTo>
                    <a:pt x="297" y="225"/>
                    <a:pt x="288" y="200"/>
                    <a:pt x="285" y="173"/>
                  </a:cubicBezTo>
                  <a:cubicBezTo>
                    <a:pt x="283" y="147"/>
                    <a:pt x="283" y="122"/>
                    <a:pt x="282" y="96"/>
                  </a:cubicBezTo>
                  <a:cubicBezTo>
                    <a:pt x="281" y="78"/>
                    <a:pt x="281" y="59"/>
                    <a:pt x="278" y="41"/>
                  </a:cubicBezTo>
                  <a:cubicBezTo>
                    <a:pt x="275" y="20"/>
                    <a:pt x="258" y="13"/>
                    <a:pt x="241" y="25"/>
                  </a:cubicBezTo>
                  <a:cubicBezTo>
                    <a:pt x="234" y="30"/>
                    <a:pt x="228" y="38"/>
                    <a:pt x="223" y="45"/>
                  </a:cubicBezTo>
                  <a:cubicBezTo>
                    <a:pt x="202" y="79"/>
                    <a:pt x="194" y="117"/>
                    <a:pt x="185" y="155"/>
                  </a:cubicBezTo>
                  <a:cubicBezTo>
                    <a:pt x="183" y="166"/>
                    <a:pt x="182" y="178"/>
                    <a:pt x="180" y="190"/>
                  </a:cubicBezTo>
                  <a:cubicBezTo>
                    <a:pt x="206" y="200"/>
                    <a:pt x="220" y="219"/>
                    <a:pt x="227" y="248"/>
                  </a:cubicBezTo>
                  <a:close/>
                  <a:moveTo>
                    <a:pt x="220" y="256"/>
                  </a:moveTo>
                  <a:cubicBezTo>
                    <a:pt x="216" y="248"/>
                    <a:pt x="211" y="241"/>
                    <a:pt x="208" y="234"/>
                  </a:cubicBezTo>
                  <a:cubicBezTo>
                    <a:pt x="198" y="208"/>
                    <a:pt x="167" y="198"/>
                    <a:pt x="147" y="199"/>
                  </a:cubicBezTo>
                  <a:cubicBezTo>
                    <a:pt x="102" y="200"/>
                    <a:pt x="68" y="223"/>
                    <a:pt x="37" y="252"/>
                  </a:cubicBezTo>
                  <a:cubicBezTo>
                    <a:pt x="29" y="260"/>
                    <a:pt x="23" y="272"/>
                    <a:pt x="19" y="283"/>
                  </a:cubicBezTo>
                  <a:cubicBezTo>
                    <a:pt x="15" y="293"/>
                    <a:pt x="10" y="304"/>
                    <a:pt x="17" y="317"/>
                  </a:cubicBezTo>
                  <a:cubicBezTo>
                    <a:pt x="21" y="313"/>
                    <a:pt x="25" y="310"/>
                    <a:pt x="29" y="307"/>
                  </a:cubicBezTo>
                  <a:cubicBezTo>
                    <a:pt x="56" y="281"/>
                    <a:pt x="82" y="255"/>
                    <a:pt x="109" y="230"/>
                  </a:cubicBezTo>
                  <a:cubicBezTo>
                    <a:pt x="128" y="214"/>
                    <a:pt x="151" y="212"/>
                    <a:pt x="174" y="220"/>
                  </a:cubicBezTo>
                  <a:cubicBezTo>
                    <a:pt x="182" y="223"/>
                    <a:pt x="188" y="228"/>
                    <a:pt x="189" y="239"/>
                  </a:cubicBezTo>
                  <a:cubicBezTo>
                    <a:pt x="172" y="222"/>
                    <a:pt x="171" y="222"/>
                    <a:pt x="149" y="226"/>
                  </a:cubicBezTo>
                  <a:cubicBezTo>
                    <a:pt x="182" y="235"/>
                    <a:pt x="189" y="264"/>
                    <a:pt x="202" y="290"/>
                  </a:cubicBezTo>
                  <a:cubicBezTo>
                    <a:pt x="208" y="277"/>
                    <a:pt x="214" y="266"/>
                    <a:pt x="220" y="256"/>
                  </a:cubicBezTo>
                  <a:close/>
                  <a:moveTo>
                    <a:pt x="439" y="371"/>
                  </a:moveTo>
                  <a:cubicBezTo>
                    <a:pt x="437" y="358"/>
                    <a:pt x="436" y="349"/>
                    <a:pt x="435" y="340"/>
                  </a:cubicBezTo>
                  <a:cubicBezTo>
                    <a:pt x="431" y="314"/>
                    <a:pt x="425" y="289"/>
                    <a:pt x="412" y="265"/>
                  </a:cubicBezTo>
                  <a:cubicBezTo>
                    <a:pt x="408" y="257"/>
                    <a:pt x="402" y="249"/>
                    <a:pt x="395" y="243"/>
                  </a:cubicBezTo>
                  <a:cubicBezTo>
                    <a:pt x="391" y="240"/>
                    <a:pt x="383" y="238"/>
                    <a:pt x="378" y="240"/>
                  </a:cubicBezTo>
                  <a:cubicBezTo>
                    <a:pt x="358" y="245"/>
                    <a:pt x="349" y="268"/>
                    <a:pt x="360" y="286"/>
                  </a:cubicBezTo>
                  <a:cubicBezTo>
                    <a:pt x="364" y="293"/>
                    <a:pt x="369" y="300"/>
                    <a:pt x="374" y="306"/>
                  </a:cubicBezTo>
                  <a:cubicBezTo>
                    <a:pt x="395" y="327"/>
                    <a:pt x="416" y="347"/>
                    <a:pt x="439" y="371"/>
                  </a:cubicBezTo>
                  <a:close/>
                  <a:moveTo>
                    <a:pt x="462" y="391"/>
                  </a:moveTo>
                  <a:cubicBezTo>
                    <a:pt x="465" y="362"/>
                    <a:pt x="456" y="316"/>
                    <a:pt x="442" y="294"/>
                  </a:cubicBezTo>
                  <a:cubicBezTo>
                    <a:pt x="449" y="328"/>
                    <a:pt x="446" y="360"/>
                    <a:pt x="462" y="3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3">
              <a:extLst>
                <a:ext uri="{FF2B5EF4-FFF2-40B4-BE49-F238E27FC236}">
                  <a16:creationId xmlns:a16="http://schemas.microsoft.com/office/drawing/2014/main" id="{9C04AC13-5B4F-48AB-8A6C-B034BEF85227}"/>
                </a:ext>
              </a:extLst>
            </p:cNvPr>
            <p:cNvSpPr>
              <a:spLocks/>
            </p:cNvSpPr>
            <p:nvPr/>
          </p:nvSpPr>
          <p:spPr bwMode="auto">
            <a:xfrm>
              <a:off x="1380" y="3539"/>
              <a:ext cx="147" cy="161"/>
            </a:xfrm>
            <a:custGeom>
              <a:avLst/>
              <a:gdLst>
                <a:gd name="T0" fmla="*/ 0 w 112"/>
                <a:gd name="T1" fmla="*/ 0 h 123"/>
                <a:gd name="T2" fmla="*/ 112 w 112"/>
                <a:gd name="T3" fmla="*/ 123 h 123"/>
                <a:gd name="T4" fmla="*/ 0 w 112"/>
                <a:gd name="T5" fmla="*/ 0 h 123"/>
              </a:gdLst>
              <a:ahLst/>
              <a:cxnLst>
                <a:cxn ang="0">
                  <a:pos x="T0" y="T1"/>
                </a:cxn>
                <a:cxn ang="0">
                  <a:pos x="T2" y="T3"/>
                </a:cxn>
                <a:cxn ang="0">
                  <a:pos x="T4" y="T5"/>
                </a:cxn>
              </a:cxnLst>
              <a:rect l="0" t="0" r="r" b="b"/>
              <a:pathLst>
                <a:path w="112" h="123">
                  <a:moveTo>
                    <a:pt x="0" y="0"/>
                  </a:moveTo>
                  <a:cubicBezTo>
                    <a:pt x="30" y="47"/>
                    <a:pt x="66" y="90"/>
                    <a:pt x="112" y="123"/>
                  </a:cubicBezTo>
                  <a:cubicBezTo>
                    <a:pt x="62" y="93"/>
                    <a:pt x="21" y="5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4">
              <a:extLst>
                <a:ext uri="{FF2B5EF4-FFF2-40B4-BE49-F238E27FC236}">
                  <a16:creationId xmlns:a16="http://schemas.microsoft.com/office/drawing/2014/main" id="{E2EBF974-541D-457A-B87A-C95E066E4100}"/>
                </a:ext>
              </a:extLst>
            </p:cNvPr>
            <p:cNvSpPr>
              <a:spLocks/>
            </p:cNvSpPr>
            <p:nvPr/>
          </p:nvSpPr>
          <p:spPr bwMode="auto">
            <a:xfrm>
              <a:off x="1333" y="3472"/>
              <a:ext cx="14" cy="23"/>
            </a:xfrm>
            <a:custGeom>
              <a:avLst/>
              <a:gdLst>
                <a:gd name="T0" fmla="*/ 0 w 11"/>
                <a:gd name="T1" fmla="*/ 16 h 18"/>
                <a:gd name="T2" fmla="*/ 8 w 11"/>
                <a:gd name="T3" fmla="*/ 0 h 18"/>
                <a:gd name="T4" fmla="*/ 11 w 11"/>
                <a:gd name="T5" fmla="*/ 2 h 18"/>
                <a:gd name="T6" fmla="*/ 3 w 11"/>
                <a:gd name="T7" fmla="*/ 18 h 18"/>
                <a:gd name="T8" fmla="*/ 0 w 11"/>
                <a:gd name="T9" fmla="*/ 16 h 18"/>
              </a:gdLst>
              <a:ahLst/>
              <a:cxnLst>
                <a:cxn ang="0">
                  <a:pos x="T0" y="T1"/>
                </a:cxn>
                <a:cxn ang="0">
                  <a:pos x="T2" y="T3"/>
                </a:cxn>
                <a:cxn ang="0">
                  <a:pos x="T4" y="T5"/>
                </a:cxn>
                <a:cxn ang="0">
                  <a:pos x="T6" y="T7"/>
                </a:cxn>
                <a:cxn ang="0">
                  <a:pos x="T8" y="T9"/>
                </a:cxn>
              </a:cxnLst>
              <a:rect l="0" t="0" r="r" b="b"/>
              <a:pathLst>
                <a:path w="11" h="18">
                  <a:moveTo>
                    <a:pt x="0" y="16"/>
                  </a:moveTo>
                  <a:cubicBezTo>
                    <a:pt x="2" y="11"/>
                    <a:pt x="5" y="6"/>
                    <a:pt x="8" y="0"/>
                  </a:cubicBezTo>
                  <a:cubicBezTo>
                    <a:pt x="9" y="1"/>
                    <a:pt x="10" y="1"/>
                    <a:pt x="11" y="2"/>
                  </a:cubicBezTo>
                  <a:cubicBezTo>
                    <a:pt x="8" y="7"/>
                    <a:pt x="6" y="13"/>
                    <a:pt x="3" y="18"/>
                  </a:cubicBezTo>
                  <a:cubicBezTo>
                    <a:pt x="2" y="17"/>
                    <a:pt x="1" y="17"/>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5">
              <a:extLst>
                <a:ext uri="{FF2B5EF4-FFF2-40B4-BE49-F238E27FC236}">
                  <a16:creationId xmlns:a16="http://schemas.microsoft.com/office/drawing/2014/main" id="{509F0D3F-3798-48EE-9F2E-1DDCA2F77388}"/>
                </a:ext>
              </a:extLst>
            </p:cNvPr>
            <p:cNvSpPr>
              <a:spLocks/>
            </p:cNvSpPr>
            <p:nvPr/>
          </p:nvSpPr>
          <p:spPr bwMode="auto">
            <a:xfrm>
              <a:off x="1340" y="3239"/>
              <a:ext cx="1" cy="24"/>
            </a:xfrm>
            <a:custGeom>
              <a:avLst/>
              <a:gdLst>
                <a:gd name="T0" fmla="*/ 0 w 1"/>
                <a:gd name="T1" fmla="*/ 18 h 18"/>
                <a:gd name="T2" fmla="*/ 0 w 1"/>
                <a:gd name="T3" fmla="*/ 0 h 18"/>
                <a:gd name="T4" fmla="*/ 1 w 1"/>
                <a:gd name="T5" fmla="*/ 0 h 18"/>
                <a:gd name="T6" fmla="*/ 1 w 1"/>
                <a:gd name="T7" fmla="*/ 17 h 18"/>
                <a:gd name="T8" fmla="*/ 0 w 1"/>
                <a:gd name="T9" fmla="*/ 18 h 18"/>
              </a:gdLst>
              <a:ahLst/>
              <a:cxnLst>
                <a:cxn ang="0">
                  <a:pos x="T0" y="T1"/>
                </a:cxn>
                <a:cxn ang="0">
                  <a:pos x="T2" y="T3"/>
                </a:cxn>
                <a:cxn ang="0">
                  <a:pos x="T4" y="T5"/>
                </a:cxn>
                <a:cxn ang="0">
                  <a:pos x="T6" y="T7"/>
                </a:cxn>
                <a:cxn ang="0">
                  <a:pos x="T8" y="T9"/>
                </a:cxn>
              </a:cxnLst>
              <a:rect l="0" t="0" r="r" b="b"/>
              <a:pathLst>
                <a:path w="1" h="18">
                  <a:moveTo>
                    <a:pt x="0" y="18"/>
                  </a:moveTo>
                  <a:cubicBezTo>
                    <a:pt x="0" y="12"/>
                    <a:pt x="0" y="6"/>
                    <a:pt x="0" y="0"/>
                  </a:cubicBezTo>
                  <a:cubicBezTo>
                    <a:pt x="0" y="0"/>
                    <a:pt x="0" y="0"/>
                    <a:pt x="1" y="0"/>
                  </a:cubicBezTo>
                  <a:cubicBezTo>
                    <a:pt x="1" y="5"/>
                    <a:pt x="1" y="11"/>
                    <a:pt x="1" y="17"/>
                  </a:cubicBezTo>
                  <a:cubicBezTo>
                    <a:pt x="0" y="17"/>
                    <a:pt x="0" y="18"/>
                    <a:pt x="0"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6">
              <a:extLst>
                <a:ext uri="{FF2B5EF4-FFF2-40B4-BE49-F238E27FC236}">
                  <a16:creationId xmlns:a16="http://schemas.microsoft.com/office/drawing/2014/main" id="{B1FEAB81-D12C-405D-B9AB-1A98AF3971C8}"/>
                </a:ext>
              </a:extLst>
            </p:cNvPr>
            <p:cNvSpPr>
              <a:spLocks noEditPoints="1"/>
            </p:cNvSpPr>
            <p:nvPr/>
          </p:nvSpPr>
          <p:spPr bwMode="auto">
            <a:xfrm>
              <a:off x="943" y="2318"/>
              <a:ext cx="524" cy="569"/>
            </a:xfrm>
            <a:custGeom>
              <a:avLst/>
              <a:gdLst>
                <a:gd name="T0" fmla="*/ 52 w 399"/>
                <a:gd name="T1" fmla="*/ 78 h 433"/>
                <a:gd name="T2" fmla="*/ 51 w 399"/>
                <a:gd name="T3" fmla="*/ 58 h 433"/>
                <a:gd name="T4" fmla="*/ 90 w 399"/>
                <a:gd name="T5" fmla="*/ 40 h 433"/>
                <a:gd name="T6" fmla="*/ 123 w 399"/>
                <a:gd name="T7" fmla="*/ 41 h 433"/>
                <a:gd name="T8" fmla="*/ 151 w 399"/>
                <a:gd name="T9" fmla="*/ 22 h 433"/>
                <a:gd name="T10" fmla="*/ 183 w 399"/>
                <a:gd name="T11" fmla="*/ 3 h 433"/>
                <a:gd name="T12" fmla="*/ 177 w 399"/>
                <a:gd name="T13" fmla="*/ 24 h 433"/>
                <a:gd name="T14" fmla="*/ 197 w 399"/>
                <a:gd name="T15" fmla="*/ 80 h 433"/>
                <a:gd name="T16" fmla="*/ 342 w 399"/>
                <a:gd name="T17" fmla="*/ 112 h 433"/>
                <a:gd name="T18" fmla="*/ 391 w 399"/>
                <a:gd name="T19" fmla="*/ 241 h 433"/>
                <a:gd name="T20" fmla="*/ 281 w 399"/>
                <a:gd name="T21" fmla="*/ 399 h 433"/>
                <a:gd name="T22" fmla="*/ 252 w 399"/>
                <a:gd name="T23" fmla="*/ 420 h 433"/>
                <a:gd name="T24" fmla="*/ 209 w 399"/>
                <a:gd name="T25" fmla="*/ 428 h 433"/>
                <a:gd name="T26" fmla="*/ 134 w 399"/>
                <a:gd name="T27" fmla="*/ 420 h 433"/>
                <a:gd name="T28" fmla="*/ 1 w 399"/>
                <a:gd name="T29" fmla="*/ 249 h 433"/>
                <a:gd name="T30" fmla="*/ 29 w 399"/>
                <a:gd name="T31" fmla="*/ 161 h 433"/>
                <a:gd name="T32" fmla="*/ 84 w 399"/>
                <a:gd name="T33" fmla="*/ 120 h 433"/>
                <a:gd name="T34" fmla="*/ 60 w 399"/>
                <a:gd name="T35" fmla="*/ 50 h 433"/>
                <a:gd name="T36" fmla="*/ 92 w 399"/>
                <a:gd name="T37" fmla="*/ 130 h 433"/>
                <a:gd name="T38" fmla="*/ 34 w 399"/>
                <a:gd name="T39" fmla="*/ 174 h 433"/>
                <a:gd name="T40" fmla="*/ 15 w 399"/>
                <a:gd name="T41" fmla="*/ 259 h 433"/>
                <a:gd name="T42" fmla="*/ 146 w 399"/>
                <a:gd name="T43" fmla="*/ 405 h 433"/>
                <a:gd name="T44" fmla="*/ 245 w 399"/>
                <a:gd name="T45" fmla="*/ 400 h 433"/>
                <a:gd name="T46" fmla="*/ 272 w 399"/>
                <a:gd name="T47" fmla="*/ 387 h 433"/>
                <a:gd name="T48" fmla="*/ 376 w 399"/>
                <a:gd name="T49" fmla="*/ 260 h 433"/>
                <a:gd name="T50" fmla="*/ 294 w 399"/>
                <a:gd name="T51" fmla="*/ 107 h 433"/>
                <a:gd name="T52" fmla="*/ 169 w 399"/>
                <a:gd name="T53" fmla="*/ 62 h 433"/>
                <a:gd name="T54" fmla="*/ 167 w 399"/>
                <a:gd name="T55" fmla="*/ 18 h 433"/>
                <a:gd name="T56" fmla="*/ 137 w 399"/>
                <a:gd name="T57" fmla="*/ 33 h 433"/>
                <a:gd name="T58" fmla="*/ 107 w 399"/>
                <a:gd name="T59" fmla="*/ 17 h 433"/>
                <a:gd name="T60" fmla="*/ 114 w 399"/>
                <a:gd name="T61" fmla="*/ 69 h 433"/>
                <a:gd name="T62" fmla="*/ 60 w 399"/>
                <a:gd name="T63" fmla="*/ 50 h 4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99" h="433">
                  <a:moveTo>
                    <a:pt x="93" y="85"/>
                  </a:moveTo>
                  <a:cubicBezTo>
                    <a:pt x="79" y="81"/>
                    <a:pt x="65" y="87"/>
                    <a:pt x="52" y="78"/>
                  </a:cubicBezTo>
                  <a:cubicBezTo>
                    <a:pt x="54" y="73"/>
                    <a:pt x="57" y="69"/>
                    <a:pt x="60" y="64"/>
                  </a:cubicBezTo>
                  <a:cubicBezTo>
                    <a:pt x="57" y="62"/>
                    <a:pt x="54" y="60"/>
                    <a:pt x="51" y="58"/>
                  </a:cubicBezTo>
                  <a:cubicBezTo>
                    <a:pt x="45" y="51"/>
                    <a:pt x="46" y="47"/>
                    <a:pt x="53" y="43"/>
                  </a:cubicBezTo>
                  <a:cubicBezTo>
                    <a:pt x="65" y="36"/>
                    <a:pt x="77" y="39"/>
                    <a:pt x="90" y="40"/>
                  </a:cubicBezTo>
                  <a:cubicBezTo>
                    <a:pt x="93" y="25"/>
                    <a:pt x="97" y="11"/>
                    <a:pt x="112" y="0"/>
                  </a:cubicBezTo>
                  <a:cubicBezTo>
                    <a:pt x="116" y="14"/>
                    <a:pt x="119" y="26"/>
                    <a:pt x="123" y="41"/>
                  </a:cubicBezTo>
                  <a:cubicBezTo>
                    <a:pt x="132" y="26"/>
                    <a:pt x="135" y="12"/>
                    <a:pt x="149" y="1"/>
                  </a:cubicBezTo>
                  <a:cubicBezTo>
                    <a:pt x="150" y="9"/>
                    <a:pt x="150" y="15"/>
                    <a:pt x="151" y="22"/>
                  </a:cubicBezTo>
                  <a:cubicBezTo>
                    <a:pt x="158" y="15"/>
                    <a:pt x="164" y="9"/>
                    <a:pt x="170" y="5"/>
                  </a:cubicBezTo>
                  <a:cubicBezTo>
                    <a:pt x="174" y="3"/>
                    <a:pt x="179" y="4"/>
                    <a:pt x="183" y="3"/>
                  </a:cubicBezTo>
                  <a:cubicBezTo>
                    <a:pt x="182" y="7"/>
                    <a:pt x="183" y="12"/>
                    <a:pt x="182" y="16"/>
                  </a:cubicBezTo>
                  <a:cubicBezTo>
                    <a:pt x="181" y="19"/>
                    <a:pt x="178" y="22"/>
                    <a:pt x="177" y="24"/>
                  </a:cubicBezTo>
                  <a:cubicBezTo>
                    <a:pt x="171" y="34"/>
                    <a:pt x="171" y="43"/>
                    <a:pt x="178" y="53"/>
                  </a:cubicBezTo>
                  <a:cubicBezTo>
                    <a:pt x="184" y="61"/>
                    <a:pt x="190" y="69"/>
                    <a:pt x="197" y="80"/>
                  </a:cubicBezTo>
                  <a:cubicBezTo>
                    <a:pt x="222" y="83"/>
                    <a:pt x="248" y="86"/>
                    <a:pt x="275" y="90"/>
                  </a:cubicBezTo>
                  <a:cubicBezTo>
                    <a:pt x="299" y="93"/>
                    <a:pt x="322" y="97"/>
                    <a:pt x="342" y="112"/>
                  </a:cubicBezTo>
                  <a:cubicBezTo>
                    <a:pt x="352" y="120"/>
                    <a:pt x="360" y="128"/>
                    <a:pt x="365" y="139"/>
                  </a:cubicBezTo>
                  <a:cubicBezTo>
                    <a:pt x="379" y="172"/>
                    <a:pt x="384" y="206"/>
                    <a:pt x="391" y="241"/>
                  </a:cubicBezTo>
                  <a:cubicBezTo>
                    <a:pt x="399" y="282"/>
                    <a:pt x="382" y="313"/>
                    <a:pt x="354" y="341"/>
                  </a:cubicBezTo>
                  <a:cubicBezTo>
                    <a:pt x="332" y="363"/>
                    <a:pt x="308" y="383"/>
                    <a:pt x="281" y="399"/>
                  </a:cubicBezTo>
                  <a:cubicBezTo>
                    <a:pt x="277" y="401"/>
                    <a:pt x="272" y="404"/>
                    <a:pt x="271" y="408"/>
                  </a:cubicBezTo>
                  <a:cubicBezTo>
                    <a:pt x="268" y="417"/>
                    <a:pt x="263" y="419"/>
                    <a:pt x="252" y="420"/>
                  </a:cubicBezTo>
                  <a:cubicBezTo>
                    <a:pt x="245" y="420"/>
                    <a:pt x="239" y="428"/>
                    <a:pt x="232" y="433"/>
                  </a:cubicBezTo>
                  <a:cubicBezTo>
                    <a:pt x="225" y="432"/>
                    <a:pt x="218" y="430"/>
                    <a:pt x="209" y="428"/>
                  </a:cubicBezTo>
                  <a:cubicBezTo>
                    <a:pt x="209" y="427"/>
                    <a:pt x="208" y="423"/>
                    <a:pt x="207" y="418"/>
                  </a:cubicBezTo>
                  <a:cubicBezTo>
                    <a:pt x="183" y="419"/>
                    <a:pt x="159" y="421"/>
                    <a:pt x="134" y="420"/>
                  </a:cubicBezTo>
                  <a:cubicBezTo>
                    <a:pt x="89" y="419"/>
                    <a:pt x="52" y="400"/>
                    <a:pt x="31" y="358"/>
                  </a:cubicBezTo>
                  <a:cubicBezTo>
                    <a:pt x="14" y="324"/>
                    <a:pt x="2" y="287"/>
                    <a:pt x="1" y="249"/>
                  </a:cubicBezTo>
                  <a:cubicBezTo>
                    <a:pt x="0" y="227"/>
                    <a:pt x="6" y="204"/>
                    <a:pt x="11" y="183"/>
                  </a:cubicBezTo>
                  <a:cubicBezTo>
                    <a:pt x="14" y="174"/>
                    <a:pt x="22" y="167"/>
                    <a:pt x="29" y="161"/>
                  </a:cubicBezTo>
                  <a:cubicBezTo>
                    <a:pt x="38" y="153"/>
                    <a:pt x="49" y="147"/>
                    <a:pt x="58" y="140"/>
                  </a:cubicBezTo>
                  <a:cubicBezTo>
                    <a:pt x="67" y="134"/>
                    <a:pt x="76" y="127"/>
                    <a:pt x="84" y="120"/>
                  </a:cubicBezTo>
                  <a:cubicBezTo>
                    <a:pt x="97" y="107"/>
                    <a:pt x="97" y="107"/>
                    <a:pt x="93" y="85"/>
                  </a:cubicBezTo>
                  <a:close/>
                  <a:moveTo>
                    <a:pt x="60" y="50"/>
                  </a:moveTo>
                  <a:cubicBezTo>
                    <a:pt x="68" y="54"/>
                    <a:pt x="74" y="56"/>
                    <a:pt x="81" y="59"/>
                  </a:cubicBezTo>
                  <a:cubicBezTo>
                    <a:pt x="110" y="72"/>
                    <a:pt x="116" y="110"/>
                    <a:pt x="92" y="130"/>
                  </a:cubicBezTo>
                  <a:cubicBezTo>
                    <a:pt x="82" y="137"/>
                    <a:pt x="73" y="144"/>
                    <a:pt x="63" y="151"/>
                  </a:cubicBezTo>
                  <a:cubicBezTo>
                    <a:pt x="53" y="159"/>
                    <a:pt x="43" y="166"/>
                    <a:pt x="34" y="174"/>
                  </a:cubicBezTo>
                  <a:cubicBezTo>
                    <a:pt x="29" y="178"/>
                    <a:pt x="24" y="184"/>
                    <a:pt x="22" y="191"/>
                  </a:cubicBezTo>
                  <a:cubicBezTo>
                    <a:pt x="16" y="213"/>
                    <a:pt x="11" y="235"/>
                    <a:pt x="15" y="259"/>
                  </a:cubicBezTo>
                  <a:cubicBezTo>
                    <a:pt x="19" y="291"/>
                    <a:pt x="31" y="320"/>
                    <a:pt x="43" y="349"/>
                  </a:cubicBezTo>
                  <a:cubicBezTo>
                    <a:pt x="59" y="390"/>
                    <a:pt x="113" y="412"/>
                    <a:pt x="146" y="405"/>
                  </a:cubicBezTo>
                  <a:cubicBezTo>
                    <a:pt x="156" y="402"/>
                    <a:pt x="168" y="402"/>
                    <a:pt x="178" y="404"/>
                  </a:cubicBezTo>
                  <a:cubicBezTo>
                    <a:pt x="201" y="411"/>
                    <a:pt x="223" y="403"/>
                    <a:pt x="245" y="400"/>
                  </a:cubicBezTo>
                  <a:cubicBezTo>
                    <a:pt x="252" y="399"/>
                    <a:pt x="258" y="396"/>
                    <a:pt x="258" y="389"/>
                  </a:cubicBezTo>
                  <a:cubicBezTo>
                    <a:pt x="263" y="388"/>
                    <a:pt x="269" y="389"/>
                    <a:pt x="272" y="387"/>
                  </a:cubicBezTo>
                  <a:cubicBezTo>
                    <a:pt x="305" y="368"/>
                    <a:pt x="333" y="344"/>
                    <a:pt x="357" y="315"/>
                  </a:cubicBezTo>
                  <a:cubicBezTo>
                    <a:pt x="370" y="299"/>
                    <a:pt x="378" y="280"/>
                    <a:pt x="376" y="260"/>
                  </a:cubicBezTo>
                  <a:cubicBezTo>
                    <a:pt x="372" y="228"/>
                    <a:pt x="366" y="196"/>
                    <a:pt x="359" y="165"/>
                  </a:cubicBezTo>
                  <a:cubicBezTo>
                    <a:pt x="351" y="131"/>
                    <a:pt x="328" y="112"/>
                    <a:pt x="294" y="107"/>
                  </a:cubicBezTo>
                  <a:cubicBezTo>
                    <a:pt x="267" y="103"/>
                    <a:pt x="241" y="98"/>
                    <a:pt x="214" y="94"/>
                  </a:cubicBezTo>
                  <a:cubicBezTo>
                    <a:pt x="192" y="92"/>
                    <a:pt x="180" y="80"/>
                    <a:pt x="169" y="62"/>
                  </a:cubicBezTo>
                  <a:cubicBezTo>
                    <a:pt x="160" y="48"/>
                    <a:pt x="157" y="35"/>
                    <a:pt x="168" y="20"/>
                  </a:cubicBezTo>
                  <a:cubicBezTo>
                    <a:pt x="168" y="20"/>
                    <a:pt x="167" y="19"/>
                    <a:pt x="167" y="18"/>
                  </a:cubicBezTo>
                  <a:cubicBezTo>
                    <a:pt x="148" y="25"/>
                    <a:pt x="150" y="44"/>
                    <a:pt x="146" y="60"/>
                  </a:cubicBezTo>
                  <a:cubicBezTo>
                    <a:pt x="134" y="53"/>
                    <a:pt x="141" y="41"/>
                    <a:pt x="137" y="33"/>
                  </a:cubicBezTo>
                  <a:cubicBezTo>
                    <a:pt x="126" y="40"/>
                    <a:pt x="135" y="49"/>
                    <a:pt x="135" y="57"/>
                  </a:cubicBezTo>
                  <a:cubicBezTo>
                    <a:pt x="120" y="56"/>
                    <a:pt x="120" y="56"/>
                    <a:pt x="107" y="17"/>
                  </a:cubicBezTo>
                  <a:cubicBezTo>
                    <a:pt x="104" y="25"/>
                    <a:pt x="103" y="30"/>
                    <a:pt x="102" y="35"/>
                  </a:cubicBezTo>
                  <a:cubicBezTo>
                    <a:pt x="98" y="48"/>
                    <a:pt x="113" y="56"/>
                    <a:pt x="114" y="69"/>
                  </a:cubicBezTo>
                  <a:cubicBezTo>
                    <a:pt x="105" y="73"/>
                    <a:pt x="103" y="65"/>
                    <a:pt x="99" y="61"/>
                  </a:cubicBezTo>
                  <a:cubicBezTo>
                    <a:pt x="89" y="47"/>
                    <a:pt x="77" y="44"/>
                    <a:pt x="60" y="5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7">
              <a:extLst>
                <a:ext uri="{FF2B5EF4-FFF2-40B4-BE49-F238E27FC236}">
                  <a16:creationId xmlns:a16="http://schemas.microsoft.com/office/drawing/2014/main" id="{F9741956-129D-486B-87F2-508632E2207F}"/>
                </a:ext>
              </a:extLst>
            </p:cNvPr>
            <p:cNvSpPr>
              <a:spLocks/>
            </p:cNvSpPr>
            <p:nvPr/>
          </p:nvSpPr>
          <p:spPr bwMode="auto">
            <a:xfrm>
              <a:off x="1194" y="2507"/>
              <a:ext cx="118" cy="207"/>
            </a:xfrm>
            <a:custGeom>
              <a:avLst/>
              <a:gdLst>
                <a:gd name="T0" fmla="*/ 87 w 90"/>
                <a:gd name="T1" fmla="*/ 157 h 157"/>
                <a:gd name="T2" fmla="*/ 81 w 90"/>
                <a:gd name="T3" fmla="*/ 146 h 157"/>
                <a:gd name="T4" fmla="*/ 63 w 90"/>
                <a:gd name="T5" fmla="*/ 68 h 157"/>
                <a:gd name="T6" fmla="*/ 50 w 90"/>
                <a:gd name="T7" fmla="*/ 23 h 157"/>
                <a:gd name="T8" fmla="*/ 21 w 90"/>
                <a:gd name="T9" fmla="*/ 9 h 157"/>
                <a:gd name="T10" fmla="*/ 0 w 90"/>
                <a:gd name="T11" fmla="*/ 15 h 157"/>
                <a:gd name="T12" fmla="*/ 30 w 90"/>
                <a:gd name="T13" fmla="*/ 1 h 157"/>
                <a:gd name="T14" fmla="*/ 54 w 90"/>
                <a:gd name="T15" fmla="*/ 18 h 157"/>
                <a:gd name="T16" fmla="*/ 69 w 90"/>
                <a:gd name="T17" fmla="*/ 68 h 157"/>
                <a:gd name="T18" fmla="*/ 85 w 90"/>
                <a:gd name="T19" fmla="*/ 137 h 157"/>
                <a:gd name="T20" fmla="*/ 90 w 90"/>
                <a:gd name="T21" fmla="*/ 156 h 157"/>
                <a:gd name="T22" fmla="*/ 87 w 90"/>
                <a:gd name="T23"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0" h="157">
                  <a:moveTo>
                    <a:pt x="87" y="157"/>
                  </a:moveTo>
                  <a:cubicBezTo>
                    <a:pt x="85" y="153"/>
                    <a:pt x="82" y="150"/>
                    <a:pt x="81" y="146"/>
                  </a:cubicBezTo>
                  <a:cubicBezTo>
                    <a:pt x="75" y="120"/>
                    <a:pt x="69" y="94"/>
                    <a:pt x="63" y="68"/>
                  </a:cubicBezTo>
                  <a:cubicBezTo>
                    <a:pt x="59" y="53"/>
                    <a:pt x="56" y="38"/>
                    <a:pt x="50" y="23"/>
                  </a:cubicBezTo>
                  <a:cubicBezTo>
                    <a:pt x="44" y="7"/>
                    <a:pt x="37" y="4"/>
                    <a:pt x="21" y="9"/>
                  </a:cubicBezTo>
                  <a:cubicBezTo>
                    <a:pt x="14" y="11"/>
                    <a:pt x="7" y="13"/>
                    <a:pt x="0" y="15"/>
                  </a:cubicBezTo>
                  <a:cubicBezTo>
                    <a:pt x="8" y="6"/>
                    <a:pt x="18" y="3"/>
                    <a:pt x="30" y="1"/>
                  </a:cubicBezTo>
                  <a:cubicBezTo>
                    <a:pt x="42" y="0"/>
                    <a:pt x="51" y="7"/>
                    <a:pt x="54" y="18"/>
                  </a:cubicBezTo>
                  <a:cubicBezTo>
                    <a:pt x="60" y="34"/>
                    <a:pt x="66" y="51"/>
                    <a:pt x="69" y="68"/>
                  </a:cubicBezTo>
                  <a:cubicBezTo>
                    <a:pt x="72" y="92"/>
                    <a:pt x="77" y="115"/>
                    <a:pt x="85" y="137"/>
                  </a:cubicBezTo>
                  <a:cubicBezTo>
                    <a:pt x="87" y="143"/>
                    <a:pt x="88" y="150"/>
                    <a:pt x="90" y="156"/>
                  </a:cubicBezTo>
                  <a:cubicBezTo>
                    <a:pt x="89" y="157"/>
                    <a:pt x="88" y="157"/>
                    <a:pt x="87" y="15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8">
              <a:extLst>
                <a:ext uri="{FF2B5EF4-FFF2-40B4-BE49-F238E27FC236}">
                  <a16:creationId xmlns:a16="http://schemas.microsoft.com/office/drawing/2014/main" id="{F0C391F5-BAD7-40C3-A804-41870B16AE5A}"/>
                </a:ext>
              </a:extLst>
            </p:cNvPr>
            <p:cNvSpPr>
              <a:spLocks/>
            </p:cNvSpPr>
            <p:nvPr/>
          </p:nvSpPr>
          <p:spPr bwMode="auto">
            <a:xfrm>
              <a:off x="980" y="2511"/>
              <a:ext cx="77" cy="113"/>
            </a:xfrm>
            <a:custGeom>
              <a:avLst/>
              <a:gdLst>
                <a:gd name="T0" fmla="*/ 59 w 59"/>
                <a:gd name="T1" fmla="*/ 0 h 86"/>
                <a:gd name="T2" fmla="*/ 16 w 59"/>
                <a:gd name="T3" fmla="*/ 86 h 86"/>
                <a:gd name="T4" fmla="*/ 59 w 59"/>
                <a:gd name="T5" fmla="*/ 0 h 86"/>
              </a:gdLst>
              <a:ahLst/>
              <a:cxnLst>
                <a:cxn ang="0">
                  <a:pos x="T0" y="T1"/>
                </a:cxn>
                <a:cxn ang="0">
                  <a:pos x="T2" y="T3"/>
                </a:cxn>
                <a:cxn ang="0">
                  <a:pos x="T4" y="T5"/>
                </a:cxn>
              </a:cxnLst>
              <a:rect l="0" t="0" r="r" b="b"/>
              <a:pathLst>
                <a:path w="59" h="86">
                  <a:moveTo>
                    <a:pt x="59" y="0"/>
                  </a:moveTo>
                  <a:cubicBezTo>
                    <a:pt x="35" y="24"/>
                    <a:pt x="10" y="46"/>
                    <a:pt x="16" y="86"/>
                  </a:cubicBezTo>
                  <a:cubicBezTo>
                    <a:pt x="0" y="60"/>
                    <a:pt x="23" y="15"/>
                    <a:pt x="5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9">
              <a:extLst>
                <a:ext uri="{FF2B5EF4-FFF2-40B4-BE49-F238E27FC236}">
                  <a16:creationId xmlns:a16="http://schemas.microsoft.com/office/drawing/2014/main" id="{7D863AD8-4BA7-41A6-A8E5-7EE8FD2D2627}"/>
                </a:ext>
              </a:extLst>
            </p:cNvPr>
            <p:cNvSpPr>
              <a:spLocks/>
            </p:cNvSpPr>
            <p:nvPr/>
          </p:nvSpPr>
          <p:spPr bwMode="auto">
            <a:xfrm>
              <a:off x="1045" y="2531"/>
              <a:ext cx="105" cy="42"/>
            </a:xfrm>
            <a:custGeom>
              <a:avLst/>
              <a:gdLst>
                <a:gd name="T0" fmla="*/ 80 w 80"/>
                <a:gd name="T1" fmla="*/ 32 h 32"/>
                <a:gd name="T2" fmla="*/ 33 w 80"/>
                <a:gd name="T3" fmla="*/ 13 h 32"/>
                <a:gd name="T4" fmla="*/ 0 w 80"/>
                <a:gd name="T5" fmla="*/ 15 h 32"/>
                <a:gd name="T6" fmla="*/ 46 w 80"/>
                <a:gd name="T7" fmla="*/ 4 h 32"/>
                <a:gd name="T8" fmla="*/ 80 w 80"/>
                <a:gd name="T9" fmla="*/ 32 h 32"/>
              </a:gdLst>
              <a:ahLst/>
              <a:cxnLst>
                <a:cxn ang="0">
                  <a:pos x="T0" y="T1"/>
                </a:cxn>
                <a:cxn ang="0">
                  <a:pos x="T2" y="T3"/>
                </a:cxn>
                <a:cxn ang="0">
                  <a:pos x="T4" y="T5"/>
                </a:cxn>
                <a:cxn ang="0">
                  <a:pos x="T6" y="T7"/>
                </a:cxn>
                <a:cxn ang="0">
                  <a:pos x="T8" y="T9"/>
                </a:cxn>
              </a:cxnLst>
              <a:rect l="0" t="0" r="r" b="b"/>
              <a:pathLst>
                <a:path w="80" h="32">
                  <a:moveTo>
                    <a:pt x="80" y="32"/>
                  </a:moveTo>
                  <a:cubicBezTo>
                    <a:pt x="66" y="7"/>
                    <a:pt x="62" y="5"/>
                    <a:pt x="33" y="13"/>
                  </a:cubicBezTo>
                  <a:cubicBezTo>
                    <a:pt x="23" y="15"/>
                    <a:pt x="12" y="19"/>
                    <a:pt x="0" y="15"/>
                  </a:cubicBezTo>
                  <a:cubicBezTo>
                    <a:pt x="16" y="11"/>
                    <a:pt x="31" y="7"/>
                    <a:pt x="46" y="4"/>
                  </a:cubicBezTo>
                  <a:cubicBezTo>
                    <a:pt x="67" y="0"/>
                    <a:pt x="78" y="10"/>
                    <a:pt x="80"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0">
              <a:extLst>
                <a:ext uri="{FF2B5EF4-FFF2-40B4-BE49-F238E27FC236}">
                  <a16:creationId xmlns:a16="http://schemas.microsoft.com/office/drawing/2014/main" id="{47654417-0C28-4B6D-B36C-A0AB8044D943}"/>
                </a:ext>
              </a:extLst>
            </p:cNvPr>
            <p:cNvSpPr>
              <a:spLocks/>
            </p:cNvSpPr>
            <p:nvPr/>
          </p:nvSpPr>
          <p:spPr bwMode="auto">
            <a:xfrm>
              <a:off x="1035" y="2743"/>
              <a:ext cx="15" cy="43"/>
            </a:xfrm>
            <a:custGeom>
              <a:avLst/>
              <a:gdLst>
                <a:gd name="T0" fmla="*/ 3 w 12"/>
                <a:gd name="T1" fmla="*/ 33 h 33"/>
                <a:gd name="T2" fmla="*/ 11 w 12"/>
                <a:gd name="T3" fmla="*/ 0 h 33"/>
                <a:gd name="T4" fmla="*/ 3 w 12"/>
                <a:gd name="T5" fmla="*/ 33 h 33"/>
              </a:gdLst>
              <a:ahLst/>
              <a:cxnLst>
                <a:cxn ang="0">
                  <a:pos x="T0" y="T1"/>
                </a:cxn>
                <a:cxn ang="0">
                  <a:pos x="T2" y="T3"/>
                </a:cxn>
                <a:cxn ang="0">
                  <a:pos x="T4" y="T5"/>
                </a:cxn>
              </a:cxnLst>
              <a:rect l="0" t="0" r="r" b="b"/>
              <a:pathLst>
                <a:path w="12" h="33">
                  <a:moveTo>
                    <a:pt x="3" y="33"/>
                  </a:moveTo>
                  <a:cubicBezTo>
                    <a:pt x="0" y="19"/>
                    <a:pt x="4" y="9"/>
                    <a:pt x="11" y="0"/>
                  </a:cubicBezTo>
                  <a:cubicBezTo>
                    <a:pt x="12" y="11"/>
                    <a:pt x="10" y="21"/>
                    <a:pt x="3"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1">
              <a:extLst>
                <a:ext uri="{FF2B5EF4-FFF2-40B4-BE49-F238E27FC236}">
                  <a16:creationId xmlns:a16="http://schemas.microsoft.com/office/drawing/2014/main" id="{4B57375A-5880-4D82-91A2-FCF21A98E03B}"/>
                </a:ext>
              </a:extLst>
            </p:cNvPr>
            <p:cNvSpPr>
              <a:spLocks/>
            </p:cNvSpPr>
            <p:nvPr/>
          </p:nvSpPr>
          <p:spPr bwMode="auto">
            <a:xfrm>
              <a:off x="1347" y="2548"/>
              <a:ext cx="25" cy="20"/>
            </a:xfrm>
            <a:custGeom>
              <a:avLst/>
              <a:gdLst>
                <a:gd name="T0" fmla="*/ 12 w 19"/>
                <a:gd name="T1" fmla="*/ 0 h 15"/>
                <a:gd name="T2" fmla="*/ 13 w 19"/>
                <a:gd name="T3" fmla="*/ 14 h 15"/>
                <a:gd name="T4" fmla="*/ 0 w 19"/>
                <a:gd name="T5" fmla="*/ 11 h 15"/>
                <a:gd name="T6" fmla="*/ 12 w 19"/>
                <a:gd name="T7" fmla="*/ 0 h 15"/>
              </a:gdLst>
              <a:ahLst/>
              <a:cxnLst>
                <a:cxn ang="0">
                  <a:pos x="T0" y="T1"/>
                </a:cxn>
                <a:cxn ang="0">
                  <a:pos x="T2" y="T3"/>
                </a:cxn>
                <a:cxn ang="0">
                  <a:pos x="T4" y="T5"/>
                </a:cxn>
                <a:cxn ang="0">
                  <a:pos x="T6" y="T7"/>
                </a:cxn>
              </a:cxnLst>
              <a:rect l="0" t="0" r="r" b="b"/>
              <a:pathLst>
                <a:path w="19" h="15">
                  <a:moveTo>
                    <a:pt x="12" y="0"/>
                  </a:moveTo>
                  <a:cubicBezTo>
                    <a:pt x="18" y="6"/>
                    <a:pt x="19" y="11"/>
                    <a:pt x="13" y="14"/>
                  </a:cubicBezTo>
                  <a:cubicBezTo>
                    <a:pt x="10" y="15"/>
                    <a:pt x="6" y="12"/>
                    <a:pt x="0" y="11"/>
                  </a:cubicBezTo>
                  <a:cubicBezTo>
                    <a:pt x="6" y="6"/>
                    <a:pt x="9" y="3"/>
                    <a:pt x="1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2">
              <a:extLst>
                <a:ext uri="{FF2B5EF4-FFF2-40B4-BE49-F238E27FC236}">
                  <a16:creationId xmlns:a16="http://schemas.microsoft.com/office/drawing/2014/main" id="{F2BBA062-D206-4101-8AF5-29F5F31AA672}"/>
                </a:ext>
              </a:extLst>
            </p:cNvPr>
            <p:cNvSpPr>
              <a:spLocks/>
            </p:cNvSpPr>
            <p:nvPr/>
          </p:nvSpPr>
          <p:spPr bwMode="auto">
            <a:xfrm>
              <a:off x="1291" y="2494"/>
              <a:ext cx="22" cy="12"/>
            </a:xfrm>
            <a:custGeom>
              <a:avLst/>
              <a:gdLst>
                <a:gd name="T0" fmla="*/ 17 w 17"/>
                <a:gd name="T1" fmla="*/ 4 h 9"/>
                <a:gd name="T2" fmla="*/ 0 w 17"/>
                <a:gd name="T3" fmla="*/ 0 h 9"/>
                <a:gd name="T4" fmla="*/ 17 w 17"/>
                <a:gd name="T5" fmla="*/ 4 h 9"/>
              </a:gdLst>
              <a:ahLst/>
              <a:cxnLst>
                <a:cxn ang="0">
                  <a:pos x="T0" y="T1"/>
                </a:cxn>
                <a:cxn ang="0">
                  <a:pos x="T2" y="T3"/>
                </a:cxn>
                <a:cxn ang="0">
                  <a:pos x="T4" y="T5"/>
                </a:cxn>
              </a:cxnLst>
              <a:rect l="0" t="0" r="r" b="b"/>
              <a:pathLst>
                <a:path w="17" h="9">
                  <a:moveTo>
                    <a:pt x="17" y="4"/>
                  </a:moveTo>
                  <a:cubicBezTo>
                    <a:pt x="10" y="8"/>
                    <a:pt x="4" y="9"/>
                    <a:pt x="0" y="0"/>
                  </a:cubicBezTo>
                  <a:cubicBezTo>
                    <a:pt x="5" y="7"/>
                    <a:pt x="11" y="5"/>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3">
              <a:extLst>
                <a:ext uri="{FF2B5EF4-FFF2-40B4-BE49-F238E27FC236}">
                  <a16:creationId xmlns:a16="http://schemas.microsoft.com/office/drawing/2014/main" id="{D0B35008-E759-4F69-879E-74D4C5A4C734}"/>
                </a:ext>
              </a:extLst>
            </p:cNvPr>
            <p:cNvSpPr>
              <a:spLocks/>
            </p:cNvSpPr>
            <p:nvPr/>
          </p:nvSpPr>
          <p:spPr bwMode="auto">
            <a:xfrm>
              <a:off x="1010" y="2699"/>
              <a:ext cx="9" cy="21"/>
            </a:xfrm>
            <a:custGeom>
              <a:avLst/>
              <a:gdLst>
                <a:gd name="T0" fmla="*/ 4 w 7"/>
                <a:gd name="T1" fmla="*/ 16 h 16"/>
                <a:gd name="T2" fmla="*/ 0 w 7"/>
                <a:gd name="T3" fmla="*/ 1 h 16"/>
                <a:gd name="T4" fmla="*/ 2 w 7"/>
                <a:gd name="T5" fmla="*/ 0 h 16"/>
                <a:gd name="T6" fmla="*/ 7 w 7"/>
                <a:gd name="T7" fmla="*/ 15 h 16"/>
                <a:gd name="T8" fmla="*/ 4 w 7"/>
                <a:gd name="T9" fmla="*/ 16 h 16"/>
              </a:gdLst>
              <a:ahLst/>
              <a:cxnLst>
                <a:cxn ang="0">
                  <a:pos x="T0" y="T1"/>
                </a:cxn>
                <a:cxn ang="0">
                  <a:pos x="T2" y="T3"/>
                </a:cxn>
                <a:cxn ang="0">
                  <a:pos x="T4" y="T5"/>
                </a:cxn>
                <a:cxn ang="0">
                  <a:pos x="T6" y="T7"/>
                </a:cxn>
                <a:cxn ang="0">
                  <a:pos x="T8" y="T9"/>
                </a:cxn>
              </a:cxnLst>
              <a:rect l="0" t="0" r="r" b="b"/>
              <a:pathLst>
                <a:path w="7" h="16">
                  <a:moveTo>
                    <a:pt x="4" y="16"/>
                  </a:moveTo>
                  <a:cubicBezTo>
                    <a:pt x="3" y="11"/>
                    <a:pt x="1" y="6"/>
                    <a:pt x="0" y="1"/>
                  </a:cubicBezTo>
                  <a:cubicBezTo>
                    <a:pt x="1" y="1"/>
                    <a:pt x="1" y="1"/>
                    <a:pt x="2" y="0"/>
                  </a:cubicBezTo>
                  <a:cubicBezTo>
                    <a:pt x="4" y="5"/>
                    <a:pt x="6" y="10"/>
                    <a:pt x="7" y="15"/>
                  </a:cubicBezTo>
                  <a:cubicBezTo>
                    <a:pt x="6" y="16"/>
                    <a:pt x="5" y="16"/>
                    <a:pt x="4"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4">
              <a:extLst>
                <a:ext uri="{FF2B5EF4-FFF2-40B4-BE49-F238E27FC236}">
                  <a16:creationId xmlns:a16="http://schemas.microsoft.com/office/drawing/2014/main" id="{D689F083-3524-4D9F-92E6-88FA223D921D}"/>
                </a:ext>
              </a:extLst>
            </p:cNvPr>
            <p:cNvSpPr>
              <a:spLocks/>
            </p:cNvSpPr>
            <p:nvPr/>
          </p:nvSpPr>
          <p:spPr bwMode="auto">
            <a:xfrm>
              <a:off x="1161" y="2611"/>
              <a:ext cx="8" cy="21"/>
            </a:xfrm>
            <a:custGeom>
              <a:avLst/>
              <a:gdLst>
                <a:gd name="T0" fmla="*/ 2 w 6"/>
                <a:gd name="T1" fmla="*/ 0 h 16"/>
                <a:gd name="T2" fmla="*/ 6 w 6"/>
                <a:gd name="T3" fmla="*/ 15 h 16"/>
                <a:gd name="T4" fmla="*/ 4 w 6"/>
                <a:gd name="T5" fmla="*/ 16 h 16"/>
                <a:gd name="T6" fmla="*/ 0 w 6"/>
                <a:gd name="T7" fmla="*/ 1 h 16"/>
                <a:gd name="T8" fmla="*/ 2 w 6"/>
                <a:gd name="T9" fmla="*/ 0 h 16"/>
              </a:gdLst>
              <a:ahLst/>
              <a:cxnLst>
                <a:cxn ang="0">
                  <a:pos x="T0" y="T1"/>
                </a:cxn>
                <a:cxn ang="0">
                  <a:pos x="T2" y="T3"/>
                </a:cxn>
                <a:cxn ang="0">
                  <a:pos x="T4" y="T5"/>
                </a:cxn>
                <a:cxn ang="0">
                  <a:pos x="T6" y="T7"/>
                </a:cxn>
                <a:cxn ang="0">
                  <a:pos x="T8" y="T9"/>
                </a:cxn>
              </a:cxnLst>
              <a:rect l="0" t="0" r="r" b="b"/>
              <a:pathLst>
                <a:path w="6" h="16">
                  <a:moveTo>
                    <a:pt x="2" y="0"/>
                  </a:moveTo>
                  <a:cubicBezTo>
                    <a:pt x="4" y="5"/>
                    <a:pt x="5" y="10"/>
                    <a:pt x="6" y="15"/>
                  </a:cubicBezTo>
                  <a:cubicBezTo>
                    <a:pt x="6" y="16"/>
                    <a:pt x="5" y="16"/>
                    <a:pt x="4" y="16"/>
                  </a:cubicBezTo>
                  <a:cubicBezTo>
                    <a:pt x="3" y="11"/>
                    <a:pt x="2" y="6"/>
                    <a:pt x="0" y="1"/>
                  </a:cubicBezTo>
                  <a:cubicBezTo>
                    <a:pt x="1" y="1"/>
                    <a:pt x="1" y="1"/>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5">
              <a:extLst>
                <a:ext uri="{FF2B5EF4-FFF2-40B4-BE49-F238E27FC236}">
                  <a16:creationId xmlns:a16="http://schemas.microsoft.com/office/drawing/2014/main" id="{907CE028-6171-42FA-8A7E-5CFBDF3163FE}"/>
                </a:ext>
              </a:extLst>
            </p:cNvPr>
            <p:cNvSpPr>
              <a:spLocks/>
            </p:cNvSpPr>
            <p:nvPr/>
          </p:nvSpPr>
          <p:spPr bwMode="auto">
            <a:xfrm>
              <a:off x="1077" y="2810"/>
              <a:ext cx="6" cy="13"/>
            </a:xfrm>
            <a:custGeom>
              <a:avLst/>
              <a:gdLst>
                <a:gd name="T0" fmla="*/ 2 w 5"/>
                <a:gd name="T1" fmla="*/ 0 h 10"/>
                <a:gd name="T2" fmla="*/ 5 w 5"/>
                <a:gd name="T3" fmla="*/ 9 h 10"/>
                <a:gd name="T4" fmla="*/ 2 w 5"/>
                <a:gd name="T5" fmla="*/ 10 h 10"/>
                <a:gd name="T6" fmla="*/ 0 w 5"/>
                <a:gd name="T7" fmla="*/ 1 h 10"/>
                <a:gd name="T8" fmla="*/ 2 w 5"/>
                <a:gd name="T9" fmla="*/ 0 h 10"/>
              </a:gdLst>
              <a:ahLst/>
              <a:cxnLst>
                <a:cxn ang="0">
                  <a:pos x="T0" y="T1"/>
                </a:cxn>
                <a:cxn ang="0">
                  <a:pos x="T2" y="T3"/>
                </a:cxn>
                <a:cxn ang="0">
                  <a:pos x="T4" y="T5"/>
                </a:cxn>
                <a:cxn ang="0">
                  <a:pos x="T6" y="T7"/>
                </a:cxn>
                <a:cxn ang="0">
                  <a:pos x="T8" y="T9"/>
                </a:cxn>
              </a:cxnLst>
              <a:rect l="0" t="0" r="r" b="b"/>
              <a:pathLst>
                <a:path w="5" h="10">
                  <a:moveTo>
                    <a:pt x="2" y="0"/>
                  </a:moveTo>
                  <a:cubicBezTo>
                    <a:pt x="3" y="3"/>
                    <a:pt x="4" y="6"/>
                    <a:pt x="5" y="9"/>
                  </a:cubicBezTo>
                  <a:cubicBezTo>
                    <a:pt x="4" y="9"/>
                    <a:pt x="3" y="10"/>
                    <a:pt x="2" y="10"/>
                  </a:cubicBezTo>
                  <a:cubicBezTo>
                    <a:pt x="1" y="7"/>
                    <a:pt x="0" y="4"/>
                    <a:pt x="0" y="1"/>
                  </a:cubicBezTo>
                  <a:cubicBezTo>
                    <a:pt x="0" y="0"/>
                    <a:pt x="1" y="0"/>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6">
              <a:extLst>
                <a:ext uri="{FF2B5EF4-FFF2-40B4-BE49-F238E27FC236}">
                  <a16:creationId xmlns:a16="http://schemas.microsoft.com/office/drawing/2014/main" id="{E02B4F27-EB88-42F2-BDD4-EADDD6B61E7A}"/>
                </a:ext>
              </a:extLst>
            </p:cNvPr>
            <p:cNvSpPr>
              <a:spLocks/>
            </p:cNvSpPr>
            <p:nvPr/>
          </p:nvSpPr>
          <p:spPr bwMode="auto">
            <a:xfrm>
              <a:off x="1190" y="2731"/>
              <a:ext cx="1" cy="13"/>
            </a:xfrm>
            <a:custGeom>
              <a:avLst/>
              <a:gdLst>
                <a:gd name="T0" fmla="*/ 1 w 1"/>
                <a:gd name="T1" fmla="*/ 0 h 10"/>
                <a:gd name="T2" fmla="*/ 1 w 1"/>
                <a:gd name="T3" fmla="*/ 10 h 10"/>
                <a:gd name="T4" fmla="*/ 0 w 1"/>
                <a:gd name="T5" fmla="*/ 10 h 10"/>
                <a:gd name="T6" fmla="*/ 0 w 1"/>
                <a:gd name="T7" fmla="*/ 0 h 10"/>
                <a:gd name="T8" fmla="*/ 1 w 1"/>
                <a:gd name="T9" fmla="*/ 0 h 10"/>
              </a:gdLst>
              <a:ahLst/>
              <a:cxnLst>
                <a:cxn ang="0">
                  <a:pos x="T0" y="T1"/>
                </a:cxn>
                <a:cxn ang="0">
                  <a:pos x="T2" y="T3"/>
                </a:cxn>
                <a:cxn ang="0">
                  <a:pos x="T4" y="T5"/>
                </a:cxn>
                <a:cxn ang="0">
                  <a:pos x="T6" y="T7"/>
                </a:cxn>
                <a:cxn ang="0">
                  <a:pos x="T8" y="T9"/>
                </a:cxn>
              </a:cxnLst>
              <a:rect l="0" t="0" r="r" b="b"/>
              <a:pathLst>
                <a:path w="1" h="10">
                  <a:moveTo>
                    <a:pt x="1" y="0"/>
                  </a:moveTo>
                  <a:cubicBezTo>
                    <a:pt x="1" y="3"/>
                    <a:pt x="1" y="6"/>
                    <a:pt x="1" y="10"/>
                  </a:cubicBezTo>
                  <a:cubicBezTo>
                    <a:pt x="0" y="10"/>
                    <a:pt x="0" y="10"/>
                    <a:pt x="0" y="10"/>
                  </a:cubicBezTo>
                  <a:cubicBezTo>
                    <a:pt x="0" y="6"/>
                    <a:pt x="0" y="3"/>
                    <a:pt x="0"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7">
              <a:extLst>
                <a:ext uri="{FF2B5EF4-FFF2-40B4-BE49-F238E27FC236}">
                  <a16:creationId xmlns:a16="http://schemas.microsoft.com/office/drawing/2014/main" id="{3738EACB-29DF-452B-ABCD-8A84C70A4CE7}"/>
                </a:ext>
              </a:extLst>
            </p:cNvPr>
            <p:cNvSpPr>
              <a:spLocks noEditPoints="1"/>
            </p:cNvSpPr>
            <p:nvPr/>
          </p:nvSpPr>
          <p:spPr bwMode="auto">
            <a:xfrm>
              <a:off x="1794" y="3558"/>
              <a:ext cx="557" cy="536"/>
            </a:xfrm>
            <a:custGeom>
              <a:avLst/>
              <a:gdLst>
                <a:gd name="T0" fmla="*/ 248 w 424"/>
                <a:gd name="T1" fmla="*/ 9 h 408"/>
                <a:gd name="T2" fmla="*/ 334 w 424"/>
                <a:gd name="T3" fmla="*/ 15 h 408"/>
                <a:gd name="T4" fmla="*/ 335 w 424"/>
                <a:gd name="T5" fmla="*/ 30 h 408"/>
                <a:gd name="T6" fmla="*/ 377 w 424"/>
                <a:gd name="T7" fmla="*/ 59 h 408"/>
                <a:gd name="T8" fmla="*/ 422 w 424"/>
                <a:gd name="T9" fmla="*/ 155 h 408"/>
                <a:gd name="T10" fmla="*/ 365 w 424"/>
                <a:gd name="T11" fmla="*/ 337 h 408"/>
                <a:gd name="T12" fmla="*/ 207 w 424"/>
                <a:gd name="T13" fmla="*/ 400 h 408"/>
                <a:gd name="T14" fmla="*/ 146 w 424"/>
                <a:gd name="T15" fmla="*/ 406 h 408"/>
                <a:gd name="T16" fmla="*/ 62 w 424"/>
                <a:gd name="T17" fmla="*/ 364 h 408"/>
                <a:gd name="T18" fmla="*/ 17 w 424"/>
                <a:gd name="T19" fmla="*/ 282 h 408"/>
                <a:gd name="T20" fmla="*/ 2 w 424"/>
                <a:gd name="T21" fmla="*/ 291 h 408"/>
                <a:gd name="T22" fmla="*/ 8 w 424"/>
                <a:gd name="T23" fmla="*/ 272 h 408"/>
                <a:gd name="T24" fmla="*/ 2 w 424"/>
                <a:gd name="T25" fmla="*/ 187 h 408"/>
                <a:gd name="T26" fmla="*/ 31 w 424"/>
                <a:gd name="T27" fmla="*/ 122 h 408"/>
                <a:gd name="T28" fmla="*/ 67 w 424"/>
                <a:gd name="T29" fmla="*/ 74 h 408"/>
                <a:gd name="T30" fmla="*/ 75 w 424"/>
                <a:gd name="T31" fmla="*/ 58 h 408"/>
                <a:gd name="T32" fmla="*/ 136 w 424"/>
                <a:gd name="T33" fmla="*/ 20 h 408"/>
                <a:gd name="T34" fmla="*/ 209 w 424"/>
                <a:gd name="T35" fmla="*/ 7 h 408"/>
                <a:gd name="T36" fmla="*/ 229 w 424"/>
                <a:gd name="T37" fmla="*/ 9 h 408"/>
                <a:gd name="T38" fmla="*/ 363 w 424"/>
                <a:gd name="T39" fmla="*/ 81 h 408"/>
                <a:gd name="T40" fmla="*/ 353 w 424"/>
                <a:gd name="T41" fmla="*/ 57 h 408"/>
                <a:gd name="T42" fmla="*/ 336 w 424"/>
                <a:gd name="T43" fmla="*/ 46 h 408"/>
                <a:gd name="T44" fmla="*/ 294 w 424"/>
                <a:gd name="T45" fmla="*/ 72 h 408"/>
                <a:gd name="T46" fmla="*/ 273 w 424"/>
                <a:gd name="T47" fmla="*/ 22 h 408"/>
                <a:gd name="T48" fmla="*/ 259 w 424"/>
                <a:gd name="T49" fmla="*/ 25 h 408"/>
                <a:gd name="T50" fmla="*/ 204 w 424"/>
                <a:gd name="T51" fmla="*/ 29 h 408"/>
                <a:gd name="T52" fmla="*/ 170 w 424"/>
                <a:gd name="T53" fmla="*/ 40 h 408"/>
                <a:gd name="T54" fmla="*/ 169 w 424"/>
                <a:gd name="T55" fmla="*/ 30 h 408"/>
                <a:gd name="T56" fmla="*/ 152 w 424"/>
                <a:gd name="T57" fmla="*/ 32 h 408"/>
                <a:gd name="T58" fmla="*/ 157 w 424"/>
                <a:gd name="T59" fmla="*/ 44 h 408"/>
                <a:gd name="T60" fmla="*/ 111 w 424"/>
                <a:gd name="T61" fmla="*/ 65 h 408"/>
                <a:gd name="T62" fmla="*/ 79 w 424"/>
                <a:gd name="T63" fmla="*/ 94 h 408"/>
                <a:gd name="T64" fmla="*/ 52 w 424"/>
                <a:gd name="T65" fmla="*/ 136 h 408"/>
                <a:gd name="T66" fmla="*/ 31 w 424"/>
                <a:gd name="T67" fmla="*/ 171 h 408"/>
                <a:gd name="T68" fmla="*/ 24 w 424"/>
                <a:gd name="T69" fmla="*/ 219 h 408"/>
                <a:gd name="T70" fmla="*/ 31 w 424"/>
                <a:gd name="T71" fmla="*/ 253 h 408"/>
                <a:gd name="T72" fmla="*/ 56 w 424"/>
                <a:gd name="T73" fmla="*/ 326 h 408"/>
                <a:gd name="T74" fmla="*/ 72 w 424"/>
                <a:gd name="T75" fmla="*/ 323 h 408"/>
                <a:gd name="T76" fmla="*/ 78 w 424"/>
                <a:gd name="T77" fmla="*/ 362 h 408"/>
                <a:gd name="T78" fmla="*/ 96 w 424"/>
                <a:gd name="T79" fmla="*/ 354 h 408"/>
                <a:gd name="T80" fmla="*/ 102 w 424"/>
                <a:gd name="T81" fmla="*/ 379 h 408"/>
                <a:gd name="T82" fmla="*/ 115 w 424"/>
                <a:gd name="T83" fmla="*/ 364 h 408"/>
                <a:gd name="T84" fmla="*/ 171 w 424"/>
                <a:gd name="T85" fmla="*/ 392 h 408"/>
                <a:gd name="T86" fmla="*/ 266 w 424"/>
                <a:gd name="T87" fmla="*/ 356 h 408"/>
                <a:gd name="T88" fmla="*/ 270 w 424"/>
                <a:gd name="T89" fmla="*/ 368 h 408"/>
                <a:gd name="T90" fmla="*/ 315 w 424"/>
                <a:gd name="T91" fmla="*/ 326 h 408"/>
                <a:gd name="T92" fmla="*/ 333 w 424"/>
                <a:gd name="T93" fmla="*/ 329 h 408"/>
                <a:gd name="T94" fmla="*/ 340 w 424"/>
                <a:gd name="T95" fmla="*/ 312 h 408"/>
                <a:gd name="T96" fmla="*/ 339 w 424"/>
                <a:gd name="T97" fmla="*/ 335 h 408"/>
                <a:gd name="T98" fmla="*/ 373 w 424"/>
                <a:gd name="T99" fmla="*/ 281 h 408"/>
                <a:gd name="T100" fmla="*/ 384 w 424"/>
                <a:gd name="T101" fmla="*/ 284 h 408"/>
                <a:gd name="T102" fmla="*/ 383 w 424"/>
                <a:gd name="T103" fmla="*/ 249 h 408"/>
                <a:gd name="T104" fmla="*/ 401 w 424"/>
                <a:gd name="T105" fmla="*/ 173 h 408"/>
                <a:gd name="T106" fmla="*/ 380 w 424"/>
                <a:gd name="T107" fmla="*/ 114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24" h="408">
                  <a:moveTo>
                    <a:pt x="229" y="9"/>
                  </a:moveTo>
                  <a:cubicBezTo>
                    <a:pt x="236" y="9"/>
                    <a:pt x="242" y="9"/>
                    <a:pt x="248" y="9"/>
                  </a:cubicBezTo>
                  <a:cubicBezTo>
                    <a:pt x="264" y="9"/>
                    <a:pt x="280" y="9"/>
                    <a:pt x="296" y="15"/>
                  </a:cubicBezTo>
                  <a:cubicBezTo>
                    <a:pt x="308" y="21"/>
                    <a:pt x="321" y="20"/>
                    <a:pt x="334" y="15"/>
                  </a:cubicBezTo>
                  <a:cubicBezTo>
                    <a:pt x="332" y="18"/>
                    <a:pt x="329" y="21"/>
                    <a:pt x="326" y="25"/>
                  </a:cubicBezTo>
                  <a:cubicBezTo>
                    <a:pt x="329" y="27"/>
                    <a:pt x="332" y="31"/>
                    <a:pt x="335" y="30"/>
                  </a:cubicBezTo>
                  <a:cubicBezTo>
                    <a:pt x="348" y="29"/>
                    <a:pt x="353" y="43"/>
                    <a:pt x="365" y="44"/>
                  </a:cubicBezTo>
                  <a:cubicBezTo>
                    <a:pt x="369" y="45"/>
                    <a:pt x="372" y="55"/>
                    <a:pt x="377" y="59"/>
                  </a:cubicBezTo>
                  <a:cubicBezTo>
                    <a:pt x="397" y="76"/>
                    <a:pt x="405" y="100"/>
                    <a:pt x="416" y="122"/>
                  </a:cubicBezTo>
                  <a:cubicBezTo>
                    <a:pt x="421" y="132"/>
                    <a:pt x="422" y="144"/>
                    <a:pt x="422" y="155"/>
                  </a:cubicBezTo>
                  <a:cubicBezTo>
                    <a:pt x="423" y="183"/>
                    <a:pt x="424" y="211"/>
                    <a:pt x="422" y="239"/>
                  </a:cubicBezTo>
                  <a:cubicBezTo>
                    <a:pt x="418" y="280"/>
                    <a:pt x="402" y="314"/>
                    <a:pt x="365" y="337"/>
                  </a:cubicBezTo>
                  <a:cubicBezTo>
                    <a:pt x="342" y="352"/>
                    <a:pt x="319" y="366"/>
                    <a:pt x="295" y="376"/>
                  </a:cubicBezTo>
                  <a:cubicBezTo>
                    <a:pt x="267" y="388"/>
                    <a:pt x="237" y="392"/>
                    <a:pt x="207" y="400"/>
                  </a:cubicBezTo>
                  <a:cubicBezTo>
                    <a:pt x="200" y="402"/>
                    <a:pt x="193" y="404"/>
                    <a:pt x="185" y="405"/>
                  </a:cubicBezTo>
                  <a:cubicBezTo>
                    <a:pt x="172" y="406"/>
                    <a:pt x="159" y="408"/>
                    <a:pt x="146" y="406"/>
                  </a:cubicBezTo>
                  <a:cubicBezTo>
                    <a:pt x="130" y="404"/>
                    <a:pt x="114" y="400"/>
                    <a:pt x="99" y="394"/>
                  </a:cubicBezTo>
                  <a:cubicBezTo>
                    <a:pt x="84" y="388"/>
                    <a:pt x="71" y="379"/>
                    <a:pt x="62" y="364"/>
                  </a:cubicBezTo>
                  <a:cubicBezTo>
                    <a:pt x="56" y="354"/>
                    <a:pt x="51" y="344"/>
                    <a:pt x="44" y="335"/>
                  </a:cubicBezTo>
                  <a:cubicBezTo>
                    <a:pt x="31" y="320"/>
                    <a:pt x="21" y="302"/>
                    <a:pt x="17" y="282"/>
                  </a:cubicBezTo>
                  <a:cubicBezTo>
                    <a:pt x="17" y="281"/>
                    <a:pt x="15" y="279"/>
                    <a:pt x="13" y="276"/>
                  </a:cubicBezTo>
                  <a:cubicBezTo>
                    <a:pt x="9" y="281"/>
                    <a:pt x="6" y="286"/>
                    <a:pt x="2" y="291"/>
                  </a:cubicBezTo>
                  <a:cubicBezTo>
                    <a:pt x="2" y="291"/>
                    <a:pt x="1" y="290"/>
                    <a:pt x="0" y="290"/>
                  </a:cubicBezTo>
                  <a:cubicBezTo>
                    <a:pt x="3" y="284"/>
                    <a:pt x="5" y="278"/>
                    <a:pt x="8" y="272"/>
                  </a:cubicBezTo>
                  <a:cubicBezTo>
                    <a:pt x="13" y="262"/>
                    <a:pt x="11" y="250"/>
                    <a:pt x="1" y="241"/>
                  </a:cubicBezTo>
                  <a:cubicBezTo>
                    <a:pt x="13" y="223"/>
                    <a:pt x="2" y="205"/>
                    <a:pt x="2" y="187"/>
                  </a:cubicBezTo>
                  <a:cubicBezTo>
                    <a:pt x="4" y="180"/>
                    <a:pt x="9" y="174"/>
                    <a:pt x="10" y="167"/>
                  </a:cubicBezTo>
                  <a:cubicBezTo>
                    <a:pt x="14" y="150"/>
                    <a:pt x="22" y="136"/>
                    <a:pt x="31" y="122"/>
                  </a:cubicBezTo>
                  <a:cubicBezTo>
                    <a:pt x="35" y="114"/>
                    <a:pt x="38" y="105"/>
                    <a:pt x="41" y="97"/>
                  </a:cubicBezTo>
                  <a:cubicBezTo>
                    <a:pt x="46" y="88"/>
                    <a:pt x="58" y="82"/>
                    <a:pt x="67" y="74"/>
                  </a:cubicBezTo>
                  <a:cubicBezTo>
                    <a:pt x="72" y="71"/>
                    <a:pt x="77" y="68"/>
                    <a:pt x="82" y="65"/>
                  </a:cubicBezTo>
                  <a:cubicBezTo>
                    <a:pt x="80" y="63"/>
                    <a:pt x="78" y="61"/>
                    <a:pt x="75" y="58"/>
                  </a:cubicBezTo>
                  <a:cubicBezTo>
                    <a:pt x="100" y="58"/>
                    <a:pt x="114" y="39"/>
                    <a:pt x="132" y="28"/>
                  </a:cubicBezTo>
                  <a:cubicBezTo>
                    <a:pt x="135" y="27"/>
                    <a:pt x="135" y="22"/>
                    <a:pt x="136" y="20"/>
                  </a:cubicBezTo>
                  <a:cubicBezTo>
                    <a:pt x="141" y="20"/>
                    <a:pt x="147" y="21"/>
                    <a:pt x="151" y="19"/>
                  </a:cubicBezTo>
                  <a:cubicBezTo>
                    <a:pt x="170" y="12"/>
                    <a:pt x="189" y="7"/>
                    <a:pt x="209" y="7"/>
                  </a:cubicBezTo>
                  <a:cubicBezTo>
                    <a:pt x="216" y="7"/>
                    <a:pt x="223" y="2"/>
                    <a:pt x="230" y="0"/>
                  </a:cubicBezTo>
                  <a:cubicBezTo>
                    <a:pt x="230" y="2"/>
                    <a:pt x="230" y="5"/>
                    <a:pt x="229" y="9"/>
                  </a:cubicBezTo>
                  <a:close/>
                  <a:moveTo>
                    <a:pt x="391" y="108"/>
                  </a:moveTo>
                  <a:cubicBezTo>
                    <a:pt x="381" y="84"/>
                    <a:pt x="379" y="82"/>
                    <a:pt x="363" y="81"/>
                  </a:cubicBezTo>
                  <a:cubicBezTo>
                    <a:pt x="365" y="78"/>
                    <a:pt x="366" y="75"/>
                    <a:pt x="368" y="72"/>
                  </a:cubicBezTo>
                  <a:cubicBezTo>
                    <a:pt x="363" y="66"/>
                    <a:pt x="359" y="61"/>
                    <a:pt x="353" y="57"/>
                  </a:cubicBezTo>
                  <a:cubicBezTo>
                    <a:pt x="349" y="55"/>
                    <a:pt x="344" y="57"/>
                    <a:pt x="340" y="56"/>
                  </a:cubicBezTo>
                  <a:cubicBezTo>
                    <a:pt x="339" y="53"/>
                    <a:pt x="338" y="50"/>
                    <a:pt x="336" y="46"/>
                  </a:cubicBezTo>
                  <a:cubicBezTo>
                    <a:pt x="322" y="56"/>
                    <a:pt x="309" y="65"/>
                    <a:pt x="297" y="74"/>
                  </a:cubicBezTo>
                  <a:cubicBezTo>
                    <a:pt x="296" y="74"/>
                    <a:pt x="295" y="73"/>
                    <a:pt x="294" y="72"/>
                  </a:cubicBezTo>
                  <a:cubicBezTo>
                    <a:pt x="303" y="62"/>
                    <a:pt x="311" y="51"/>
                    <a:pt x="322" y="38"/>
                  </a:cubicBezTo>
                  <a:cubicBezTo>
                    <a:pt x="304" y="32"/>
                    <a:pt x="289" y="27"/>
                    <a:pt x="273" y="22"/>
                  </a:cubicBezTo>
                  <a:cubicBezTo>
                    <a:pt x="268" y="25"/>
                    <a:pt x="263" y="28"/>
                    <a:pt x="255" y="32"/>
                  </a:cubicBezTo>
                  <a:cubicBezTo>
                    <a:pt x="257" y="28"/>
                    <a:pt x="258" y="27"/>
                    <a:pt x="259" y="25"/>
                  </a:cubicBezTo>
                  <a:cubicBezTo>
                    <a:pt x="260" y="24"/>
                    <a:pt x="261" y="22"/>
                    <a:pt x="264" y="18"/>
                  </a:cubicBezTo>
                  <a:cubicBezTo>
                    <a:pt x="241" y="18"/>
                    <a:pt x="220" y="10"/>
                    <a:pt x="204" y="29"/>
                  </a:cubicBezTo>
                  <a:cubicBezTo>
                    <a:pt x="199" y="17"/>
                    <a:pt x="186" y="15"/>
                    <a:pt x="178" y="25"/>
                  </a:cubicBezTo>
                  <a:cubicBezTo>
                    <a:pt x="175" y="30"/>
                    <a:pt x="173" y="35"/>
                    <a:pt x="170" y="40"/>
                  </a:cubicBezTo>
                  <a:cubicBezTo>
                    <a:pt x="169" y="40"/>
                    <a:pt x="168" y="40"/>
                    <a:pt x="166" y="41"/>
                  </a:cubicBezTo>
                  <a:cubicBezTo>
                    <a:pt x="167" y="37"/>
                    <a:pt x="168" y="33"/>
                    <a:pt x="169" y="30"/>
                  </a:cubicBezTo>
                  <a:cubicBezTo>
                    <a:pt x="169" y="28"/>
                    <a:pt x="168" y="27"/>
                    <a:pt x="168" y="24"/>
                  </a:cubicBezTo>
                  <a:cubicBezTo>
                    <a:pt x="162" y="27"/>
                    <a:pt x="157" y="29"/>
                    <a:pt x="152" y="32"/>
                  </a:cubicBezTo>
                  <a:cubicBezTo>
                    <a:pt x="155" y="36"/>
                    <a:pt x="157" y="39"/>
                    <a:pt x="159" y="42"/>
                  </a:cubicBezTo>
                  <a:cubicBezTo>
                    <a:pt x="158" y="43"/>
                    <a:pt x="157" y="43"/>
                    <a:pt x="157" y="44"/>
                  </a:cubicBezTo>
                  <a:cubicBezTo>
                    <a:pt x="152" y="41"/>
                    <a:pt x="147" y="39"/>
                    <a:pt x="141" y="36"/>
                  </a:cubicBezTo>
                  <a:cubicBezTo>
                    <a:pt x="131" y="45"/>
                    <a:pt x="120" y="52"/>
                    <a:pt x="111" y="65"/>
                  </a:cubicBezTo>
                  <a:cubicBezTo>
                    <a:pt x="104" y="75"/>
                    <a:pt x="87" y="80"/>
                    <a:pt x="73" y="87"/>
                  </a:cubicBezTo>
                  <a:cubicBezTo>
                    <a:pt x="76" y="91"/>
                    <a:pt x="78" y="92"/>
                    <a:pt x="79" y="94"/>
                  </a:cubicBezTo>
                  <a:cubicBezTo>
                    <a:pt x="60" y="101"/>
                    <a:pt x="56" y="106"/>
                    <a:pt x="46" y="132"/>
                  </a:cubicBezTo>
                  <a:cubicBezTo>
                    <a:pt x="48" y="133"/>
                    <a:pt x="50" y="134"/>
                    <a:pt x="52" y="136"/>
                  </a:cubicBezTo>
                  <a:cubicBezTo>
                    <a:pt x="28" y="152"/>
                    <a:pt x="24" y="159"/>
                    <a:pt x="32" y="168"/>
                  </a:cubicBezTo>
                  <a:cubicBezTo>
                    <a:pt x="32" y="169"/>
                    <a:pt x="32" y="170"/>
                    <a:pt x="31" y="171"/>
                  </a:cubicBezTo>
                  <a:cubicBezTo>
                    <a:pt x="19" y="179"/>
                    <a:pt x="17" y="191"/>
                    <a:pt x="18" y="204"/>
                  </a:cubicBezTo>
                  <a:cubicBezTo>
                    <a:pt x="19" y="210"/>
                    <a:pt x="17" y="215"/>
                    <a:pt x="24" y="219"/>
                  </a:cubicBezTo>
                  <a:cubicBezTo>
                    <a:pt x="26" y="220"/>
                    <a:pt x="21" y="231"/>
                    <a:pt x="21" y="237"/>
                  </a:cubicBezTo>
                  <a:cubicBezTo>
                    <a:pt x="21" y="244"/>
                    <a:pt x="19" y="253"/>
                    <a:pt x="31" y="253"/>
                  </a:cubicBezTo>
                  <a:cubicBezTo>
                    <a:pt x="29" y="257"/>
                    <a:pt x="26" y="262"/>
                    <a:pt x="27" y="266"/>
                  </a:cubicBezTo>
                  <a:cubicBezTo>
                    <a:pt x="33" y="288"/>
                    <a:pt x="36" y="311"/>
                    <a:pt x="56" y="326"/>
                  </a:cubicBezTo>
                  <a:cubicBezTo>
                    <a:pt x="61" y="324"/>
                    <a:pt x="65" y="322"/>
                    <a:pt x="70" y="320"/>
                  </a:cubicBezTo>
                  <a:cubicBezTo>
                    <a:pt x="71" y="321"/>
                    <a:pt x="71" y="322"/>
                    <a:pt x="72" y="323"/>
                  </a:cubicBezTo>
                  <a:cubicBezTo>
                    <a:pt x="68" y="327"/>
                    <a:pt x="65" y="331"/>
                    <a:pt x="62" y="335"/>
                  </a:cubicBezTo>
                  <a:cubicBezTo>
                    <a:pt x="67" y="345"/>
                    <a:pt x="73" y="354"/>
                    <a:pt x="78" y="362"/>
                  </a:cubicBezTo>
                  <a:cubicBezTo>
                    <a:pt x="84" y="358"/>
                    <a:pt x="89" y="355"/>
                    <a:pt x="93" y="351"/>
                  </a:cubicBezTo>
                  <a:cubicBezTo>
                    <a:pt x="94" y="352"/>
                    <a:pt x="95" y="353"/>
                    <a:pt x="96" y="354"/>
                  </a:cubicBezTo>
                  <a:cubicBezTo>
                    <a:pt x="93" y="359"/>
                    <a:pt x="89" y="364"/>
                    <a:pt x="85" y="370"/>
                  </a:cubicBezTo>
                  <a:cubicBezTo>
                    <a:pt x="91" y="373"/>
                    <a:pt x="96" y="376"/>
                    <a:pt x="102" y="379"/>
                  </a:cubicBezTo>
                  <a:cubicBezTo>
                    <a:pt x="106" y="373"/>
                    <a:pt x="109" y="368"/>
                    <a:pt x="112" y="363"/>
                  </a:cubicBezTo>
                  <a:cubicBezTo>
                    <a:pt x="113" y="363"/>
                    <a:pt x="114" y="364"/>
                    <a:pt x="115" y="364"/>
                  </a:cubicBezTo>
                  <a:cubicBezTo>
                    <a:pt x="114" y="370"/>
                    <a:pt x="113" y="375"/>
                    <a:pt x="111" y="381"/>
                  </a:cubicBezTo>
                  <a:cubicBezTo>
                    <a:pt x="131" y="389"/>
                    <a:pt x="151" y="396"/>
                    <a:pt x="171" y="392"/>
                  </a:cubicBezTo>
                  <a:cubicBezTo>
                    <a:pt x="200" y="387"/>
                    <a:pt x="229" y="379"/>
                    <a:pt x="257" y="373"/>
                  </a:cubicBezTo>
                  <a:cubicBezTo>
                    <a:pt x="261" y="366"/>
                    <a:pt x="263" y="361"/>
                    <a:pt x="266" y="356"/>
                  </a:cubicBezTo>
                  <a:cubicBezTo>
                    <a:pt x="267" y="356"/>
                    <a:pt x="268" y="356"/>
                    <a:pt x="269" y="356"/>
                  </a:cubicBezTo>
                  <a:cubicBezTo>
                    <a:pt x="269" y="360"/>
                    <a:pt x="270" y="363"/>
                    <a:pt x="270" y="368"/>
                  </a:cubicBezTo>
                  <a:cubicBezTo>
                    <a:pt x="289" y="362"/>
                    <a:pt x="303" y="355"/>
                    <a:pt x="306" y="334"/>
                  </a:cubicBezTo>
                  <a:cubicBezTo>
                    <a:pt x="306" y="332"/>
                    <a:pt x="310" y="330"/>
                    <a:pt x="315" y="326"/>
                  </a:cubicBezTo>
                  <a:cubicBezTo>
                    <a:pt x="314" y="335"/>
                    <a:pt x="313" y="342"/>
                    <a:pt x="312" y="349"/>
                  </a:cubicBezTo>
                  <a:cubicBezTo>
                    <a:pt x="325" y="347"/>
                    <a:pt x="332" y="341"/>
                    <a:pt x="333" y="329"/>
                  </a:cubicBezTo>
                  <a:cubicBezTo>
                    <a:pt x="333" y="326"/>
                    <a:pt x="334" y="323"/>
                    <a:pt x="335" y="320"/>
                  </a:cubicBezTo>
                  <a:cubicBezTo>
                    <a:pt x="337" y="317"/>
                    <a:pt x="339" y="315"/>
                    <a:pt x="340" y="312"/>
                  </a:cubicBezTo>
                  <a:cubicBezTo>
                    <a:pt x="341" y="313"/>
                    <a:pt x="342" y="313"/>
                    <a:pt x="342" y="313"/>
                  </a:cubicBezTo>
                  <a:cubicBezTo>
                    <a:pt x="341" y="320"/>
                    <a:pt x="340" y="326"/>
                    <a:pt x="339" y="335"/>
                  </a:cubicBezTo>
                  <a:cubicBezTo>
                    <a:pt x="350" y="328"/>
                    <a:pt x="359" y="322"/>
                    <a:pt x="368" y="317"/>
                  </a:cubicBezTo>
                  <a:cubicBezTo>
                    <a:pt x="367" y="305"/>
                    <a:pt x="365" y="293"/>
                    <a:pt x="373" y="281"/>
                  </a:cubicBezTo>
                  <a:cubicBezTo>
                    <a:pt x="375" y="292"/>
                    <a:pt x="375" y="300"/>
                    <a:pt x="376" y="310"/>
                  </a:cubicBezTo>
                  <a:cubicBezTo>
                    <a:pt x="389" y="297"/>
                    <a:pt x="388" y="297"/>
                    <a:pt x="384" y="284"/>
                  </a:cubicBezTo>
                  <a:cubicBezTo>
                    <a:pt x="381" y="273"/>
                    <a:pt x="378" y="262"/>
                    <a:pt x="378" y="250"/>
                  </a:cubicBezTo>
                  <a:cubicBezTo>
                    <a:pt x="380" y="250"/>
                    <a:pt x="381" y="249"/>
                    <a:pt x="383" y="249"/>
                  </a:cubicBezTo>
                  <a:cubicBezTo>
                    <a:pt x="386" y="260"/>
                    <a:pt x="389" y="271"/>
                    <a:pt x="393" y="282"/>
                  </a:cubicBezTo>
                  <a:cubicBezTo>
                    <a:pt x="412" y="252"/>
                    <a:pt x="415" y="211"/>
                    <a:pt x="401" y="173"/>
                  </a:cubicBezTo>
                  <a:cubicBezTo>
                    <a:pt x="415" y="157"/>
                    <a:pt x="404" y="142"/>
                    <a:pt x="402" y="127"/>
                  </a:cubicBezTo>
                  <a:cubicBezTo>
                    <a:pt x="401" y="116"/>
                    <a:pt x="391" y="115"/>
                    <a:pt x="380" y="114"/>
                  </a:cubicBezTo>
                  <a:cubicBezTo>
                    <a:pt x="385" y="111"/>
                    <a:pt x="388" y="110"/>
                    <a:pt x="391"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8">
              <a:extLst>
                <a:ext uri="{FF2B5EF4-FFF2-40B4-BE49-F238E27FC236}">
                  <a16:creationId xmlns:a16="http://schemas.microsoft.com/office/drawing/2014/main" id="{4ED6E936-27B2-4B81-84E4-3220EE137DB4}"/>
                </a:ext>
              </a:extLst>
            </p:cNvPr>
            <p:cNvSpPr>
              <a:spLocks noEditPoints="1"/>
            </p:cNvSpPr>
            <p:nvPr/>
          </p:nvSpPr>
          <p:spPr bwMode="auto">
            <a:xfrm>
              <a:off x="1995" y="3926"/>
              <a:ext cx="91" cy="96"/>
            </a:xfrm>
            <a:custGeom>
              <a:avLst/>
              <a:gdLst>
                <a:gd name="T0" fmla="*/ 68 w 69"/>
                <a:gd name="T1" fmla="*/ 37 h 73"/>
                <a:gd name="T2" fmla="*/ 35 w 69"/>
                <a:gd name="T3" fmla="*/ 73 h 73"/>
                <a:gd name="T4" fmla="*/ 1 w 69"/>
                <a:gd name="T5" fmla="*/ 37 h 73"/>
                <a:gd name="T6" fmla="*/ 39 w 69"/>
                <a:gd name="T7" fmla="*/ 1 h 73"/>
                <a:gd name="T8" fmla="*/ 68 w 69"/>
                <a:gd name="T9" fmla="*/ 37 h 73"/>
                <a:gd name="T10" fmla="*/ 21 w 69"/>
                <a:gd name="T11" fmla="*/ 56 h 73"/>
                <a:gd name="T12" fmla="*/ 42 w 69"/>
                <a:gd name="T13" fmla="*/ 59 h 73"/>
                <a:gd name="T14" fmla="*/ 21 w 69"/>
                <a:gd name="T15" fmla="*/ 35 h 73"/>
                <a:gd name="T16" fmla="*/ 21 w 69"/>
                <a:gd name="T17" fmla="*/ 56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3">
                  <a:moveTo>
                    <a:pt x="68" y="37"/>
                  </a:moveTo>
                  <a:cubicBezTo>
                    <a:pt x="68" y="58"/>
                    <a:pt x="53" y="73"/>
                    <a:pt x="35" y="73"/>
                  </a:cubicBezTo>
                  <a:cubicBezTo>
                    <a:pt x="16" y="72"/>
                    <a:pt x="0" y="56"/>
                    <a:pt x="1" y="37"/>
                  </a:cubicBezTo>
                  <a:cubicBezTo>
                    <a:pt x="2" y="16"/>
                    <a:pt x="19" y="0"/>
                    <a:pt x="39" y="1"/>
                  </a:cubicBezTo>
                  <a:cubicBezTo>
                    <a:pt x="57" y="1"/>
                    <a:pt x="69" y="16"/>
                    <a:pt x="68" y="37"/>
                  </a:cubicBezTo>
                  <a:close/>
                  <a:moveTo>
                    <a:pt x="21" y="56"/>
                  </a:moveTo>
                  <a:cubicBezTo>
                    <a:pt x="34" y="64"/>
                    <a:pt x="34" y="64"/>
                    <a:pt x="42" y="59"/>
                  </a:cubicBezTo>
                  <a:cubicBezTo>
                    <a:pt x="35" y="51"/>
                    <a:pt x="28" y="43"/>
                    <a:pt x="21" y="35"/>
                  </a:cubicBezTo>
                  <a:cubicBezTo>
                    <a:pt x="21" y="42"/>
                    <a:pt x="21" y="49"/>
                    <a:pt x="21"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9">
              <a:extLst>
                <a:ext uri="{FF2B5EF4-FFF2-40B4-BE49-F238E27FC236}">
                  <a16:creationId xmlns:a16="http://schemas.microsoft.com/office/drawing/2014/main" id="{D4D4F90D-71EF-45D9-BAB2-EA40D504CC3C}"/>
                </a:ext>
              </a:extLst>
            </p:cNvPr>
            <p:cNvSpPr>
              <a:spLocks noEditPoints="1"/>
            </p:cNvSpPr>
            <p:nvPr/>
          </p:nvSpPr>
          <p:spPr bwMode="auto">
            <a:xfrm>
              <a:off x="1970" y="3771"/>
              <a:ext cx="88" cy="100"/>
            </a:xfrm>
            <a:custGeom>
              <a:avLst/>
              <a:gdLst>
                <a:gd name="T0" fmla="*/ 67 w 67"/>
                <a:gd name="T1" fmla="*/ 37 h 76"/>
                <a:gd name="T2" fmla="*/ 43 w 67"/>
                <a:gd name="T3" fmla="*/ 73 h 76"/>
                <a:gd name="T4" fmla="*/ 5 w 67"/>
                <a:gd name="T5" fmla="*/ 52 h 76"/>
                <a:gd name="T6" fmla="*/ 10 w 67"/>
                <a:gd name="T7" fmla="*/ 19 h 76"/>
                <a:gd name="T8" fmla="*/ 43 w 67"/>
                <a:gd name="T9" fmla="*/ 1 h 76"/>
                <a:gd name="T10" fmla="*/ 62 w 67"/>
                <a:gd name="T11" fmla="*/ 15 h 76"/>
                <a:gd name="T12" fmla="*/ 67 w 67"/>
                <a:gd name="T13" fmla="*/ 37 h 76"/>
                <a:gd name="T14" fmla="*/ 37 w 67"/>
                <a:gd name="T15" fmla="*/ 13 h 76"/>
                <a:gd name="T16" fmla="*/ 16 w 67"/>
                <a:gd name="T17" fmla="*/ 42 h 76"/>
                <a:gd name="T18" fmla="*/ 39 w 67"/>
                <a:gd name="T19" fmla="*/ 57 h 76"/>
                <a:gd name="T20" fmla="*/ 37 w 67"/>
                <a:gd name="T21" fmla="*/ 13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76">
                  <a:moveTo>
                    <a:pt x="67" y="37"/>
                  </a:moveTo>
                  <a:cubicBezTo>
                    <a:pt x="66" y="57"/>
                    <a:pt x="58" y="70"/>
                    <a:pt x="43" y="73"/>
                  </a:cubicBezTo>
                  <a:cubicBezTo>
                    <a:pt x="28" y="76"/>
                    <a:pt x="11" y="66"/>
                    <a:pt x="5" y="52"/>
                  </a:cubicBezTo>
                  <a:cubicBezTo>
                    <a:pt x="0" y="40"/>
                    <a:pt x="2" y="28"/>
                    <a:pt x="10" y="19"/>
                  </a:cubicBezTo>
                  <a:cubicBezTo>
                    <a:pt x="18" y="9"/>
                    <a:pt x="28" y="0"/>
                    <a:pt x="43" y="1"/>
                  </a:cubicBezTo>
                  <a:cubicBezTo>
                    <a:pt x="52" y="2"/>
                    <a:pt x="59" y="7"/>
                    <a:pt x="62" y="15"/>
                  </a:cubicBezTo>
                  <a:cubicBezTo>
                    <a:pt x="64" y="22"/>
                    <a:pt x="65" y="29"/>
                    <a:pt x="67" y="37"/>
                  </a:cubicBezTo>
                  <a:close/>
                  <a:moveTo>
                    <a:pt x="37" y="13"/>
                  </a:moveTo>
                  <a:cubicBezTo>
                    <a:pt x="24" y="20"/>
                    <a:pt x="13" y="27"/>
                    <a:pt x="16" y="42"/>
                  </a:cubicBezTo>
                  <a:cubicBezTo>
                    <a:pt x="18" y="52"/>
                    <a:pt x="27" y="55"/>
                    <a:pt x="39" y="57"/>
                  </a:cubicBezTo>
                  <a:cubicBezTo>
                    <a:pt x="28" y="42"/>
                    <a:pt x="30" y="28"/>
                    <a:pt x="37"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0">
              <a:extLst>
                <a:ext uri="{FF2B5EF4-FFF2-40B4-BE49-F238E27FC236}">
                  <a16:creationId xmlns:a16="http://schemas.microsoft.com/office/drawing/2014/main" id="{9A898B79-F927-460E-9AEE-A3DFB4AAED2A}"/>
                </a:ext>
              </a:extLst>
            </p:cNvPr>
            <p:cNvSpPr>
              <a:spLocks noEditPoints="1"/>
            </p:cNvSpPr>
            <p:nvPr/>
          </p:nvSpPr>
          <p:spPr bwMode="auto">
            <a:xfrm>
              <a:off x="1872" y="3866"/>
              <a:ext cx="78" cy="86"/>
            </a:xfrm>
            <a:custGeom>
              <a:avLst/>
              <a:gdLst>
                <a:gd name="T0" fmla="*/ 31 w 60"/>
                <a:gd name="T1" fmla="*/ 66 h 66"/>
                <a:gd name="T2" fmla="*/ 1 w 60"/>
                <a:gd name="T3" fmla="*/ 34 h 66"/>
                <a:gd name="T4" fmla="*/ 30 w 60"/>
                <a:gd name="T5" fmla="*/ 0 h 66"/>
                <a:gd name="T6" fmla="*/ 60 w 60"/>
                <a:gd name="T7" fmla="*/ 36 h 66"/>
                <a:gd name="T8" fmla="*/ 31 w 60"/>
                <a:gd name="T9" fmla="*/ 66 h 66"/>
                <a:gd name="T10" fmla="*/ 37 w 60"/>
                <a:gd name="T11" fmla="*/ 54 h 66"/>
                <a:gd name="T12" fmla="*/ 21 w 60"/>
                <a:gd name="T13" fmla="*/ 15 h 66"/>
                <a:gd name="T14" fmla="*/ 16 w 60"/>
                <a:gd name="T15" fmla="*/ 45 h 66"/>
                <a:gd name="T16" fmla="*/ 37 w 60"/>
                <a:gd name="T17"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66">
                  <a:moveTo>
                    <a:pt x="31" y="66"/>
                  </a:moveTo>
                  <a:cubicBezTo>
                    <a:pt x="11" y="66"/>
                    <a:pt x="1" y="55"/>
                    <a:pt x="1" y="34"/>
                  </a:cubicBezTo>
                  <a:cubicBezTo>
                    <a:pt x="0" y="14"/>
                    <a:pt x="12" y="1"/>
                    <a:pt x="30" y="0"/>
                  </a:cubicBezTo>
                  <a:cubicBezTo>
                    <a:pt x="47" y="0"/>
                    <a:pt x="60" y="15"/>
                    <a:pt x="60" y="36"/>
                  </a:cubicBezTo>
                  <a:cubicBezTo>
                    <a:pt x="60" y="56"/>
                    <a:pt x="51" y="65"/>
                    <a:pt x="31" y="66"/>
                  </a:cubicBezTo>
                  <a:close/>
                  <a:moveTo>
                    <a:pt x="37" y="54"/>
                  </a:moveTo>
                  <a:cubicBezTo>
                    <a:pt x="31" y="41"/>
                    <a:pt x="26" y="28"/>
                    <a:pt x="21" y="15"/>
                  </a:cubicBezTo>
                  <a:cubicBezTo>
                    <a:pt x="14" y="25"/>
                    <a:pt x="10" y="34"/>
                    <a:pt x="16" y="45"/>
                  </a:cubicBezTo>
                  <a:cubicBezTo>
                    <a:pt x="20" y="53"/>
                    <a:pt x="28" y="56"/>
                    <a:pt x="37"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1">
              <a:extLst>
                <a:ext uri="{FF2B5EF4-FFF2-40B4-BE49-F238E27FC236}">
                  <a16:creationId xmlns:a16="http://schemas.microsoft.com/office/drawing/2014/main" id="{49D4F91B-CDA8-4820-BC20-E1AB60211D78}"/>
                </a:ext>
              </a:extLst>
            </p:cNvPr>
            <p:cNvSpPr>
              <a:spLocks/>
            </p:cNvSpPr>
            <p:nvPr/>
          </p:nvSpPr>
          <p:spPr bwMode="auto">
            <a:xfrm>
              <a:off x="2021" y="3644"/>
              <a:ext cx="13" cy="35"/>
            </a:xfrm>
            <a:custGeom>
              <a:avLst/>
              <a:gdLst>
                <a:gd name="T0" fmla="*/ 1 w 10"/>
                <a:gd name="T1" fmla="*/ 27 h 27"/>
                <a:gd name="T2" fmla="*/ 0 w 10"/>
                <a:gd name="T3" fmla="*/ 0 h 27"/>
                <a:gd name="T4" fmla="*/ 7 w 10"/>
                <a:gd name="T5" fmla="*/ 27 h 27"/>
                <a:gd name="T6" fmla="*/ 1 w 10"/>
                <a:gd name="T7" fmla="*/ 27 h 27"/>
              </a:gdLst>
              <a:ahLst/>
              <a:cxnLst>
                <a:cxn ang="0">
                  <a:pos x="T0" y="T1"/>
                </a:cxn>
                <a:cxn ang="0">
                  <a:pos x="T2" y="T3"/>
                </a:cxn>
                <a:cxn ang="0">
                  <a:pos x="T4" y="T5"/>
                </a:cxn>
                <a:cxn ang="0">
                  <a:pos x="T6" y="T7"/>
                </a:cxn>
              </a:cxnLst>
              <a:rect l="0" t="0" r="r" b="b"/>
              <a:pathLst>
                <a:path w="10" h="27">
                  <a:moveTo>
                    <a:pt x="1" y="27"/>
                  </a:moveTo>
                  <a:cubicBezTo>
                    <a:pt x="1" y="19"/>
                    <a:pt x="1" y="11"/>
                    <a:pt x="0" y="0"/>
                  </a:cubicBezTo>
                  <a:cubicBezTo>
                    <a:pt x="10" y="10"/>
                    <a:pt x="6" y="19"/>
                    <a:pt x="7" y="27"/>
                  </a:cubicBezTo>
                  <a:cubicBezTo>
                    <a:pt x="5" y="27"/>
                    <a:pt x="3" y="27"/>
                    <a:pt x="1"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2">
              <a:extLst>
                <a:ext uri="{FF2B5EF4-FFF2-40B4-BE49-F238E27FC236}">
                  <a16:creationId xmlns:a16="http://schemas.microsoft.com/office/drawing/2014/main" id="{C9B3A8E2-AE68-44CF-A02E-B9567CA57951}"/>
                </a:ext>
              </a:extLst>
            </p:cNvPr>
            <p:cNvSpPr>
              <a:spLocks/>
            </p:cNvSpPr>
            <p:nvPr/>
          </p:nvSpPr>
          <p:spPr bwMode="auto">
            <a:xfrm>
              <a:off x="2309" y="3851"/>
              <a:ext cx="16" cy="40"/>
            </a:xfrm>
            <a:custGeom>
              <a:avLst/>
              <a:gdLst>
                <a:gd name="T0" fmla="*/ 11 w 12"/>
                <a:gd name="T1" fmla="*/ 30 h 30"/>
                <a:gd name="T2" fmla="*/ 4 w 12"/>
                <a:gd name="T3" fmla="*/ 0 h 30"/>
                <a:gd name="T4" fmla="*/ 11 w 12"/>
                <a:gd name="T5" fmla="*/ 30 h 30"/>
              </a:gdLst>
              <a:ahLst/>
              <a:cxnLst>
                <a:cxn ang="0">
                  <a:pos x="T0" y="T1"/>
                </a:cxn>
                <a:cxn ang="0">
                  <a:pos x="T2" y="T3"/>
                </a:cxn>
                <a:cxn ang="0">
                  <a:pos x="T4" y="T5"/>
                </a:cxn>
              </a:cxnLst>
              <a:rect l="0" t="0" r="r" b="b"/>
              <a:pathLst>
                <a:path w="12" h="30">
                  <a:moveTo>
                    <a:pt x="11" y="30"/>
                  </a:moveTo>
                  <a:cubicBezTo>
                    <a:pt x="0" y="19"/>
                    <a:pt x="2" y="9"/>
                    <a:pt x="4" y="0"/>
                  </a:cubicBezTo>
                  <a:cubicBezTo>
                    <a:pt x="10" y="8"/>
                    <a:pt x="12" y="17"/>
                    <a:pt x="11"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3">
              <a:extLst>
                <a:ext uri="{FF2B5EF4-FFF2-40B4-BE49-F238E27FC236}">
                  <a16:creationId xmlns:a16="http://schemas.microsoft.com/office/drawing/2014/main" id="{D4C21935-8317-4E7D-B6AA-934EB2736187}"/>
                </a:ext>
              </a:extLst>
            </p:cNvPr>
            <p:cNvSpPr>
              <a:spLocks/>
            </p:cNvSpPr>
            <p:nvPr/>
          </p:nvSpPr>
          <p:spPr bwMode="auto">
            <a:xfrm>
              <a:off x="2225" y="3939"/>
              <a:ext cx="12" cy="34"/>
            </a:xfrm>
            <a:custGeom>
              <a:avLst/>
              <a:gdLst>
                <a:gd name="T0" fmla="*/ 0 w 9"/>
                <a:gd name="T1" fmla="*/ 26 h 26"/>
                <a:gd name="T2" fmla="*/ 0 w 9"/>
                <a:gd name="T3" fmla="*/ 0 h 26"/>
                <a:gd name="T4" fmla="*/ 0 w 9"/>
                <a:gd name="T5" fmla="*/ 26 h 26"/>
              </a:gdLst>
              <a:ahLst/>
              <a:cxnLst>
                <a:cxn ang="0">
                  <a:pos x="T0" y="T1"/>
                </a:cxn>
                <a:cxn ang="0">
                  <a:pos x="T2" y="T3"/>
                </a:cxn>
                <a:cxn ang="0">
                  <a:pos x="T4" y="T5"/>
                </a:cxn>
              </a:cxnLst>
              <a:rect l="0" t="0" r="r" b="b"/>
              <a:pathLst>
                <a:path w="9" h="26">
                  <a:moveTo>
                    <a:pt x="0" y="26"/>
                  </a:moveTo>
                  <a:cubicBezTo>
                    <a:pt x="0" y="19"/>
                    <a:pt x="0" y="11"/>
                    <a:pt x="0" y="0"/>
                  </a:cubicBezTo>
                  <a:cubicBezTo>
                    <a:pt x="9" y="10"/>
                    <a:pt x="7" y="18"/>
                    <a:pt x="0"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4">
              <a:extLst>
                <a:ext uri="{FF2B5EF4-FFF2-40B4-BE49-F238E27FC236}">
                  <a16:creationId xmlns:a16="http://schemas.microsoft.com/office/drawing/2014/main" id="{F5992B8E-A567-48EA-B9CC-3D84113B7810}"/>
                </a:ext>
              </a:extLst>
            </p:cNvPr>
            <p:cNvSpPr>
              <a:spLocks/>
            </p:cNvSpPr>
            <p:nvPr/>
          </p:nvSpPr>
          <p:spPr bwMode="auto">
            <a:xfrm>
              <a:off x="1853" y="3816"/>
              <a:ext cx="26" cy="17"/>
            </a:xfrm>
            <a:custGeom>
              <a:avLst/>
              <a:gdLst>
                <a:gd name="T0" fmla="*/ 0 w 20"/>
                <a:gd name="T1" fmla="*/ 8 h 13"/>
                <a:gd name="T2" fmla="*/ 18 w 20"/>
                <a:gd name="T3" fmla="*/ 0 h 13"/>
                <a:gd name="T4" fmla="*/ 20 w 20"/>
                <a:gd name="T5" fmla="*/ 4 h 13"/>
                <a:gd name="T6" fmla="*/ 2 w 20"/>
                <a:gd name="T7" fmla="*/ 13 h 13"/>
                <a:gd name="T8" fmla="*/ 0 w 20"/>
                <a:gd name="T9" fmla="*/ 8 h 13"/>
              </a:gdLst>
              <a:ahLst/>
              <a:cxnLst>
                <a:cxn ang="0">
                  <a:pos x="T0" y="T1"/>
                </a:cxn>
                <a:cxn ang="0">
                  <a:pos x="T2" y="T3"/>
                </a:cxn>
                <a:cxn ang="0">
                  <a:pos x="T4" y="T5"/>
                </a:cxn>
                <a:cxn ang="0">
                  <a:pos x="T6" y="T7"/>
                </a:cxn>
                <a:cxn ang="0">
                  <a:pos x="T8" y="T9"/>
                </a:cxn>
              </a:cxnLst>
              <a:rect l="0" t="0" r="r" b="b"/>
              <a:pathLst>
                <a:path w="20" h="13">
                  <a:moveTo>
                    <a:pt x="0" y="8"/>
                  </a:moveTo>
                  <a:cubicBezTo>
                    <a:pt x="6" y="5"/>
                    <a:pt x="12" y="2"/>
                    <a:pt x="18" y="0"/>
                  </a:cubicBezTo>
                  <a:cubicBezTo>
                    <a:pt x="19" y="1"/>
                    <a:pt x="20" y="2"/>
                    <a:pt x="20" y="4"/>
                  </a:cubicBezTo>
                  <a:cubicBezTo>
                    <a:pt x="14" y="7"/>
                    <a:pt x="8" y="10"/>
                    <a:pt x="2" y="13"/>
                  </a:cubicBezTo>
                  <a:cubicBezTo>
                    <a:pt x="1" y="11"/>
                    <a:pt x="0" y="10"/>
                    <a:pt x="0"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55">
              <a:extLst>
                <a:ext uri="{FF2B5EF4-FFF2-40B4-BE49-F238E27FC236}">
                  <a16:creationId xmlns:a16="http://schemas.microsoft.com/office/drawing/2014/main" id="{2492FACE-00A0-4DFA-AC1A-BCCF9F372B5A}"/>
                </a:ext>
              </a:extLst>
            </p:cNvPr>
            <p:cNvSpPr>
              <a:spLocks/>
            </p:cNvSpPr>
            <p:nvPr/>
          </p:nvSpPr>
          <p:spPr bwMode="auto">
            <a:xfrm>
              <a:off x="2170" y="3960"/>
              <a:ext cx="12" cy="24"/>
            </a:xfrm>
            <a:custGeom>
              <a:avLst/>
              <a:gdLst>
                <a:gd name="T0" fmla="*/ 0 w 9"/>
                <a:gd name="T1" fmla="*/ 17 h 18"/>
                <a:gd name="T2" fmla="*/ 4 w 9"/>
                <a:gd name="T3" fmla="*/ 0 h 18"/>
                <a:gd name="T4" fmla="*/ 9 w 9"/>
                <a:gd name="T5" fmla="*/ 1 h 18"/>
                <a:gd name="T6" fmla="*/ 5 w 9"/>
                <a:gd name="T7" fmla="*/ 18 h 18"/>
                <a:gd name="T8" fmla="*/ 0 w 9"/>
                <a:gd name="T9" fmla="*/ 17 h 18"/>
              </a:gdLst>
              <a:ahLst/>
              <a:cxnLst>
                <a:cxn ang="0">
                  <a:pos x="T0" y="T1"/>
                </a:cxn>
                <a:cxn ang="0">
                  <a:pos x="T2" y="T3"/>
                </a:cxn>
                <a:cxn ang="0">
                  <a:pos x="T4" y="T5"/>
                </a:cxn>
                <a:cxn ang="0">
                  <a:pos x="T6" y="T7"/>
                </a:cxn>
                <a:cxn ang="0">
                  <a:pos x="T8" y="T9"/>
                </a:cxn>
              </a:cxnLst>
              <a:rect l="0" t="0" r="r" b="b"/>
              <a:pathLst>
                <a:path w="9" h="18">
                  <a:moveTo>
                    <a:pt x="0" y="17"/>
                  </a:moveTo>
                  <a:cubicBezTo>
                    <a:pt x="1" y="11"/>
                    <a:pt x="3" y="6"/>
                    <a:pt x="4" y="0"/>
                  </a:cubicBezTo>
                  <a:cubicBezTo>
                    <a:pt x="6" y="0"/>
                    <a:pt x="7" y="0"/>
                    <a:pt x="9" y="1"/>
                  </a:cubicBezTo>
                  <a:cubicBezTo>
                    <a:pt x="7" y="7"/>
                    <a:pt x="6" y="12"/>
                    <a:pt x="5" y="18"/>
                  </a:cubicBezTo>
                  <a:cubicBezTo>
                    <a:pt x="3" y="18"/>
                    <a:pt x="2" y="18"/>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56">
              <a:extLst>
                <a:ext uri="{FF2B5EF4-FFF2-40B4-BE49-F238E27FC236}">
                  <a16:creationId xmlns:a16="http://schemas.microsoft.com/office/drawing/2014/main" id="{E3CE29EE-2B30-42AA-9F74-517EB05FE3A8}"/>
                </a:ext>
              </a:extLst>
            </p:cNvPr>
            <p:cNvSpPr>
              <a:spLocks/>
            </p:cNvSpPr>
            <p:nvPr/>
          </p:nvSpPr>
          <p:spPr bwMode="auto">
            <a:xfrm>
              <a:off x="2067" y="3642"/>
              <a:ext cx="11" cy="25"/>
            </a:xfrm>
            <a:custGeom>
              <a:avLst/>
              <a:gdLst>
                <a:gd name="T0" fmla="*/ 8 w 8"/>
                <a:gd name="T1" fmla="*/ 0 h 19"/>
                <a:gd name="T2" fmla="*/ 5 w 8"/>
                <a:gd name="T3" fmla="*/ 19 h 19"/>
                <a:gd name="T4" fmla="*/ 0 w 8"/>
                <a:gd name="T5" fmla="*/ 18 h 19"/>
                <a:gd name="T6" fmla="*/ 4 w 8"/>
                <a:gd name="T7" fmla="*/ 0 h 19"/>
                <a:gd name="T8" fmla="*/ 8 w 8"/>
                <a:gd name="T9" fmla="*/ 0 h 19"/>
              </a:gdLst>
              <a:ahLst/>
              <a:cxnLst>
                <a:cxn ang="0">
                  <a:pos x="T0" y="T1"/>
                </a:cxn>
                <a:cxn ang="0">
                  <a:pos x="T2" y="T3"/>
                </a:cxn>
                <a:cxn ang="0">
                  <a:pos x="T4" y="T5"/>
                </a:cxn>
                <a:cxn ang="0">
                  <a:pos x="T6" y="T7"/>
                </a:cxn>
                <a:cxn ang="0">
                  <a:pos x="T8" y="T9"/>
                </a:cxn>
              </a:cxnLst>
              <a:rect l="0" t="0" r="r" b="b"/>
              <a:pathLst>
                <a:path w="8" h="19">
                  <a:moveTo>
                    <a:pt x="8" y="0"/>
                  </a:moveTo>
                  <a:cubicBezTo>
                    <a:pt x="7" y="7"/>
                    <a:pt x="6" y="13"/>
                    <a:pt x="5" y="19"/>
                  </a:cubicBezTo>
                  <a:cubicBezTo>
                    <a:pt x="4" y="19"/>
                    <a:pt x="2" y="19"/>
                    <a:pt x="0" y="18"/>
                  </a:cubicBezTo>
                  <a:cubicBezTo>
                    <a:pt x="1" y="12"/>
                    <a:pt x="3" y="6"/>
                    <a:pt x="4" y="0"/>
                  </a:cubicBezTo>
                  <a:cubicBezTo>
                    <a:pt x="5" y="0"/>
                    <a:pt x="7" y="0"/>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57">
              <a:extLst>
                <a:ext uri="{FF2B5EF4-FFF2-40B4-BE49-F238E27FC236}">
                  <a16:creationId xmlns:a16="http://schemas.microsoft.com/office/drawing/2014/main" id="{01C02C59-7BC2-4FC8-B8DD-35F14D20F894}"/>
                </a:ext>
              </a:extLst>
            </p:cNvPr>
            <p:cNvSpPr>
              <a:spLocks/>
            </p:cNvSpPr>
            <p:nvPr/>
          </p:nvSpPr>
          <p:spPr bwMode="auto">
            <a:xfrm>
              <a:off x="1981" y="3670"/>
              <a:ext cx="21" cy="22"/>
            </a:xfrm>
            <a:custGeom>
              <a:avLst/>
              <a:gdLst>
                <a:gd name="T0" fmla="*/ 11 w 16"/>
                <a:gd name="T1" fmla="*/ 17 h 17"/>
                <a:gd name="T2" fmla="*/ 0 w 16"/>
                <a:gd name="T3" fmla="*/ 4 h 17"/>
                <a:gd name="T4" fmla="*/ 3 w 16"/>
                <a:gd name="T5" fmla="*/ 0 h 17"/>
                <a:gd name="T6" fmla="*/ 16 w 16"/>
                <a:gd name="T7" fmla="*/ 12 h 17"/>
                <a:gd name="T8" fmla="*/ 11 w 16"/>
                <a:gd name="T9" fmla="*/ 17 h 17"/>
              </a:gdLst>
              <a:ahLst/>
              <a:cxnLst>
                <a:cxn ang="0">
                  <a:pos x="T0" y="T1"/>
                </a:cxn>
                <a:cxn ang="0">
                  <a:pos x="T2" y="T3"/>
                </a:cxn>
                <a:cxn ang="0">
                  <a:pos x="T4" y="T5"/>
                </a:cxn>
                <a:cxn ang="0">
                  <a:pos x="T6" y="T7"/>
                </a:cxn>
                <a:cxn ang="0">
                  <a:pos x="T8" y="T9"/>
                </a:cxn>
              </a:cxnLst>
              <a:rect l="0" t="0" r="r" b="b"/>
              <a:pathLst>
                <a:path w="16" h="17">
                  <a:moveTo>
                    <a:pt x="11" y="17"/>
                  </a:moveTo>
                  <a:cubicBezTo>
                    <a:pt x="8" y="12"/>
                    <a:pt x="4" y="8"/>
                    <a:pt x="0" y="4"/>
                  </a:cubicBezTo>
                  <a:cubicBezTo>
                    <a:pt x="1" y="3"/>
                    <a:pt x="2" y="2"/>
                    <a:pt x="3" y="0"/>
                  </a:cubicBezTo>
                  <a:cubicBezTo>
                    <a:pt x="7" y="4"/>
                    <a:pt x="12" y="8"/>
                    <a:pt x="16" y="12"/>
                  </a:cubicBezTo>
                  <a:cubicBezTo>
                    <a:pt x="15" y="13"/>
                    <a:pt x="13" y="15"/>
                    <a:pt x="11"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58">
              <a:extLst>
                <a:ext uri="{FF2B5EF4-FFF2-40B4-BE49-F238E27FC236}">
                  <a16:creationId xmlns:a16="http://schemas.microsoft.com/office/drawing/2014/main" id="{0011B5DF-433C-4171-B57D-AF4515E8EF3A}"/>
                </a:ext>
              </a:extLst>
            </p:cNvPr>
            <p:cNvSpPr>
              <a:spLocks/>
            </p:cNvSpPr>
            <p:nvPr/>
          </p:nvSpPr>
          <p:spPr bwMode="auto">
            <a:xfrm>
              <a:off x="1943" y="3695"/>
              <a:ext cx="15" cy="24"/>
            </a:xfrm>
            <a:custGeom>
              <a:avLst/>
              <a:gdLst>
                <a:gd name="T0" fmla="*/ 4 w 12"/>
                <a:gd name="T1" fmla="*/ 0 h 18"/>
                <a:gd name="T2" fmla="*/ 12 w 12"/>
                <a:gd name="T3" fmla="*/ 16 h 18"/>
                <a:gd name="T4" fmla="*/ 9 w 12"/>
                <a:gd name="T5" fmla="*/ 18 h 18"/>
                <a:gd name="T6" fmla="*/ 0 w 12"/>
                <a:gd name="T7" fmla="*/ 2 h 18"/>
                <a:gd name="T8" fmla="*/ 4 w 12"/>
                <a:gd name="T9" fmla="*/ 0 h 18"/>
              </a:gdLst>
              <a:ahLst/>
              <a:cxnLst>
                <a:cxn ang="0">
                  <a:pos x="T0" y="T1"/>
                </a:cxn>
                <a:cxn ang="0">
                  <a:pos x="T2" y="T3"/>
                </a:cxn>
                <a:cxn ang="0">
                  <a:pos x="T4" y="T5"/>
                </a:cxn>
                <a:cxn ang="0">
                  <a:pos x="T6" y="T7"/>
                </a:cxn>
                <a:cxn ang="0">
                  <a:pos x="T8" y="T9"/>
                </a:cxn>
              </a:cxnLst>
              <a:rect l="0" t="0" r="r" b="b"/>
              <a:pathLst>
                <a:path w="12" h="18">
                  <a:moveTo>
                    <a:pt x="4" y="0"/>
                  </a:moveTo>
                  <a:cubicBezTo>
                    <a:pt x="6" y="5"/>
                    <a:pt x="9" y="11"/>
                    <a:pt x="12" y="16"/>
                  </a:cubicBezTo>
                  <a:cubicBezTo>
                    <a:pt x="11" y="16"/>
                    <a:pt x="10" y="17"/>
                    <a:pt x="9" y="18"/>
                  </a:cubicBezTo>
                  <a:cubicBezTo>
                    <a:pt x="6" y="13"/>
                    <a:pt x="3" y="7"/>
                    <a:pt x="0" y="2"/>
                  </a:cubicBezTo>
                  <a:cubicBezTo>
                    <a:pt x="1" y="1"/>
                    <a:pt x="2" y="1"/>
                    <a:pt x="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59">
              <a:extLst>
                <a:ext uri="{FF2B5EF4-FFF2-40B4-BE49-F238E27FC236}">
                  <a16:creationId xmlns:a16="http://schemas.microsoft.com/office/drawing/2014/main" id="{AB7460F6-2B6C-4B0D-BF5C-7CCAD477868B}"/>
                </a:ext>
              </a:extLst>
            </p:cNvPr>
            <p:cNvSpPr>
              <a:spLocks/>
            </p:cNvSpPr>
            <p:nvPr/>
          </p:nvSpPr>
          <p:spPr bwMode="auto">
            <a:xfrm>
              <a:off x="2178" y="3793"/>
              <a:ext cx="15" cy="8"/>
            </a:xfrm>
            <a:custGeom>
              <a:avLst/>
              <a:gdLst>
                <a:gd name="T0" fmla="*/ 12 w 12"/>
                <a:gd name="T1" fmla="*/ 3 h 6"/>
                <a:gd name="T2" fmla="*/ 1 w 12"/>
                <a:gd name="T3" fmla="*/ 6 h 6"/>
                <a:gd name="T4" fmla="*/ 0 w 12"/>
                <a:gd name="T5" fmla="*/ 3 h 6"/>
                <a:gd name="T6" fmla="*/ 11 w 12"/>
                <a:gd name="T7" fmla="*/ 0 h 6"/>
                <a:gd name="T8" fmla="*/ 12 w 12"/>
                <a:gd name="T9" fmla="*/ 3 h 6"/>
              </a:gdLst>
              <a:ahLst/>
              <a:cxnLst>
                <a:cxn ang="0">
                  <a:pos x="T0" y="T1"/>
                </a:cxn>
                <a:cxn ang="0">
                  <a:pos x="T2" y="T3"/>
                </a:cxn>
                <a:cxn ang="0">
                  <a:pos x="T4" y="T5"/>
                </a:cxn>
                <a:cxn ang="0">
                  <a:pos x="T6" y="T7"/>
                </a:cxn>
                <a:cxn ang="0">
                  <a:pos x="T8" y="T9"/>
                </a:cxn>
              </a:cxnLst>
              <a:rect l="0" t="0" r="r" b="b"/>
              <a:pathLst>
                <a:path w="12" h="6">
                  <a:moveTo>
                    <a:pt x="12" y="3"/>
                  </a:moveTo>
                  <a:cubicBezTo>
                    <a:pt x="8" y="4"/>
                    <a:pt x="4" y="5"/>
                    <a:pt x="1" y="6"/>
                  </a:cubicBezTo>
                  <a:cubicBezTo>
                    <a:pt x="0" y="5"/>
                    <a:pt x="0" y="4"/>
                    <a:pt x="0" y="3"/>
                  </a:cubicBezTo>
                  <a:cubicBezTo>
                    <a:pt x="4" y="2"/>
                    <a:pt x="7" y="1"/>
                    <a:pt x="11" y="0"/>
                  </a:cubicBezTo>
                  <a:cubicBezTo>
                    <a:pt x="11" y="1"/>
                    <a:pt x="12" y="2"/>
                    <a:pt x="12"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60">
              <a:extLst>
                <a:ext uri="{FF2B5EF4-FFF2-40B4-BE49-F238E27FC236}">
                  <a16:creationId xmlns:a16="http://schemas.microsoft.com/office/drawing/2014/main" id="{998D4847-63B3-4D25-BE6A-1058FCC7A8A9}"/>
                </a:ext>
              </a:extLst>
            </p:cNvPr>
            <p:cNvSpPr>
              <a:spLocks/>
            </p:cNvSpPr>
            <p:nvPr/>
          </p:nvSpPr>
          <p:spPr bwMode="auto">
            <a:xfrm>
              <a:off x="2195" y="3956"/>
              <a:ext cx="8" cy="15"/>
            </a:xfrm>
            <a:custGeom>
              <a:avLst/>
              <a:gdLst>
                <a:gd name="T0" fmla="*/ 0 w 6"/>
                <a:gd name="T1" fmla="*/ 10 h 11"/>
                <a:gd name="T2" fmla="*/ 3 w 6"/>
                <a:gd name="T3" fmla="*/ 0 h 11"/>
                <a:gd name="T4" fmla="*/ 6 w 6"/>
                <a:gd name="T5" fmla="*/ 1 h 11"/>
                <a:gd name="T6" fmla="*/ 3 w 6"/>
                <a:gd name="T7" fmla="*/ 11 h 11"/>
                <a:gd name="T8" fmla="*/ 0 w 6"/>
                <a:gd name="T9" fmla="*/ 10 h 11"/>
              </a:gdLst>
              <a:ahLst/>
              <a:cxnLst>
                <a:cxn ang="0">
                  <a:pos x="T0" y="T1"/>
                </a:cxn>
                <a:cxn ang="0">
                  <a:pos x="T2" y="T3"/>
                </a:cxn>
                <a:cxn ang="0">
                  <a:pos x="T4" y="T5"/>
                </a:cxn>
                <a:cxn ang="0">
                  <a:pos x="T6" y="T7"/>
                </a:cxn>
                <a:cxn ang="0">
                  <a:pos x="T8" y="T9"/>
                </a:cxn>
              </a:cxnLst>
              <a:rect l="0" t="0" r="r" b="b"/>
              <a:pathLst>
                <a:path w="6" h="11">
                  <a:moveTo>
                    <a:pt x="0" y="10"/>
                  </a:moveTo>
                  <a:cubicBezTo>
                    <a:pt x="1" y="6"/>
                    <a:pt x="2" y="3"/>
                    <a:pt x="3" y="0"/>
                  </a:cubicBezTo>
                  <a:cubicBezTo>
                    <a:pt x="4" y="0"/>
                    <a:pt x="5" y="0"/>
                    <a:pt x="6" y="1"/>
                  </a:cubicBezTo>
                  <a:cubicBezTo>
                    <a:pt x="5" y="4"/>
                    <a:pt x="4" y="7"/>
                    <a:pt x="3" y="11"/>
                  </a:cubicBezTo>
                  <a:cubicBezTo>
                    <a:pt x="2" y="10"/>
                    <a:pt x="1" y="10"/>
                    <a:pt x="0"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61">
              <a:extLst>
                <a:ext uri="{FF2B5EF4-FFF2-40B4-BE49-F238E27FC236}">
                  <a16:creationId xmlns:a16="http://schemas.microsoft.com/office/drawing/2014/main" id="{3A88DDE0-41B1-4108-964B-7A1F4DAE71D9}"/>
                </a:ext>
              </a:extLst>
            </p:cNvPr>
            <p:cNvSpPr>
              <a:spLocks noEditPoints="1"/>
            </p:cNvSpPr>
            <p:nvPr/>
          </p:nvSpPr>
          <p:spPr bwMode="auto">
            <a:xfrm>
              <a:off x="449" y="2995"/>
              <a:ext cx="746" cy="403"/>
            </a:xfrm>
            <a:custGeom>
              <a:avLst/>
              <a:gdLst>
                <a:gd name="T0" fmla="*/ 269 w 568"/>
                <a:gd name="T1" fmla="*/ 305 h 307"/>
                <a:gd name="T2" fmla="*/ 170 w 568"/>
                <a:gd name="T3" fmla="*/ 276 h 307"/>
                <a:gd name="T4" fmla="*/ 70 w 568"/>
                <a:gd name="T5" fmla="*/ 236 h 307"/>
                <a:gd name="T6" fmla="*/ 31 w 568"/>
                <a:gd name="T7" fmla="*/ 221 h 307"/>
                <a:gd name="T8" fmla="*/ 20 w 568"/>
                <a:gd name="T9" fmla="*/ 213 h 307"/>
                <a:gd name="T10" fmla="*/ 8 w 568"/>
                <a:gd name="T11" fmla="*/ 136 h 307"/>
                <a:gd name="T12" fmla="*/ 24 w 568"/>
                <a:gd name="T13" fmla="*/ 123 h 307"/>
                <a:gd name="T14" fmla="*/ 56 w 568"/>
                <a:gd name="T15" fmla="*/ 107 h 307"/>
                <a:gd name="T16" fmla="*/ 182 w 568"/>
                <a:gd name="T17" fmla="*/ 40 h 307"/>
                <a:gd name="T18" fmla="*/ 208 w 568"/>
                <a:gd name="T19" fmla="*/ 27 h 307"/>
                <a:gd name="T20" fmla="*/ 297 w 568"/>
                <a:gd name="T21" fmla="*/ 1 h 307"/>
                <a:gd name="T22" fmla="*/ 349 w 568"/>
                <a:gd name="T23" fmla="*/ 1 h 307"/>
                <a:gd name="T24" fmla="*/ 406 w 568"/>
                <a:gd name="T25" fmla="*/ 4 h 307"/>
                <a:gd name="T26" fmla="*/ 476 w 568"/>
                <a:gd name="T27" fmla="*/ 3 h 307"/>
                <a:gd name="T28" fmla="*/ 538 w 568"/>
                <a:gd name="T29" fmla="*/ 21 h 307"/>
                <a:gd name="T30" fmla="*/ 561 w 568"/>
                <a:gd name="T31" fmla="*/ 82 h 307"/>
                <a:gd name="T32" fmla="*/ 514 w 568"/>
                <a:gd name="T33" fmla="*/ 183 h 307"/>
                <a:gd name="T34" fmla="*/ 466 w 568"/>
                <a:gd name="T35" fmla="*/ 238 h 307"/>
                <a:gd name="T36" fmla="*/ 398 w 568"/>
                <a:gd name="T37" fmla="*/ 276 h 307"/>
                <a:gd name="T38" fmla="*/ 378 w 568"/>
                <a:gd name="T39" fmla="*/ 283 h 307"/>
                <a:gd name="T40" fmla="*/ 269 w 568"/>
                <a:gd name="T41" fmla="*/ 305 h 307"/>
                <a:gd name="T42" fmla="*/ 15 w 568"/>
                <a:gd name="T43" fmla="*/ 167 h 307"/>
                <a:gd name="T44" fmla="*/ 38 w 568"/>
                <a:gd name="T45" fmla="*/ 211 h 307"/>
                <a:gd name="T46" fmla="*/ 75 w 568"/>
                <a:gd name="T47" fmla="*/ 223 h 307"/>
                <a:gd name="T48" fmla="*/ 179 w 568"/>
                <a:gd name="T49" fmla="*/ 265 h 307"/>
                <a:gd name="T50" fmla="*/ 270 w 568"/>
                <a:gd name="T51" fmla="*/ 292 h 307"/>
                <a:gd name="T52" fmla="*/ 371 w 568"/>
                <a:gd name="T53" fmla="*/ 272 h 307"/>
                <a:gd name="T54" fmla="*/ 398 w 568"/>
                <a:gd name="T55" fmla="*/ 262 h 307"/>
                <a:gd name="T56" fmla="*/ 447 w 568"/>
                <a:gd name="T57" fmla="*/ 236 h 307"/>
                <a:gd name="T58" fmla="*/ 502 w 568"/>
                <a:gd name="T59" fmla="*/ 175 h 307"/>
                <a:gd name="T60" fmla="*/ 546 w 568"/>
                <a:gd name="T61" fmla="*/ 87 h 307"/>
                <a:gd name="T62" fmla="*/ 521 w 568"/>
                <a:gd name="T63" fmla="*/ 24 h 307"/>
                <a:gd name="T64" fmla="*/ 496 w 568"/>
                <a:gd name="T65" fmla="*/ 16 h 307"/>
                <a:gd name="T66" fmla="*/ 450 w 568"/>
                <a:gd name="T67" fmla="*/ 15 h 307"/>
                <a:gd name="T68" fmla="*/ 317 w 568"/>
                <a:gd name="T69" fmla="*/ 12 h 307"/>
                <a:gd name="T70" fmla="*/ 312 w 568"/>
                <a:gd name="T71" fmla="*/ 11 h 307"/>
                <a:gd name="T72" fmla="*/ 279 w 568"/>
                <a:gd name="T73" fmla="*/ 7 h 307"/>
                <a:gd name="T74" fmla="*/ 225 w 568"/>
                <a:gd name="T75" fmla="*/ 28 h 307"/>
                <a:gd name="T76" fmla="*/ 182 w 568"/>
                <a:gd name="T77" fmla="*/ 53 h 307"/>
                <a:gd name="T78" fmla="*/ 83 w 568"/>
                <a:gd name="T79" fmla="*/ 104 h 307"/>
                <a:gd name="T80" fmla="*/ 24 w 568"/>
                <a:gd name="T81" fmla="*/ 134 h 307"/>
                <a:gd name="T82" fmla="*/ 18 w 568"/>
                <a:gd name="T83" fmla="*/ 144 h 307"/>
                <a:gd name="T84" fmla="*/ 36 w 568"/>
                <a:gd name="T85" fmla="*/ 180 h 307"/>
                <a:gd name="T86" fmla="*/ 61 w 568"/>
                <a:gd name="T87" fmla="*/ 184 h 307"/>
                <a:gd name="T88" fmla="*/ 72 w 568"/>
                <a:gd name="T89" fmla="*/ 184 h 307"/>
                <a:gd name="T90" fmla="*/ 156 w 568"/>
                <a:gd name="T91" fmla="*/ 192 h 307"/>
                <a:gd name="T92" fmla="*/ 177 w 568"/>
                <a:gd name="T93" fmla="*/ 199 h 307"/>
                <a:gd name="T94" fmla="*/ 143 w 568"/>
                <a:gd name="T95" fmla="*/ 196 h 307"/>
                <a:gd name="T96" fmla="*/ 91 w 568"/>
                <a:gd name="T97" fmla="*/ 190 h 307"/>
                <a:gd name="T98" fmla="*/ 51 w 568"/>
                <a:gd name="T99" fmla="*/ 193 h 307"/>
                <a:gd name="T100" fmla="*/ 25 w 568"/>
                <a:gd name="T101" fmla="*/ 180 h 307"/>
                <a:gd name="T102" fmla="*/ 15 w 568"/>
                <a:gd name="T103" fmla="*/ 16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68" h="307">
                  <a:moveTo>
                    <a:pt x="269" y="305"/>
                  </a:moveTo>
                  <a:cubicBezTo>
                    <a:pt x="234" y="307"/>
                    <a:pt x="201" y="297"/>
                    <a:pt x="170" y="276"/>
                  </a:cubicBezTo>
                  <a:cubicBezTo>
                    <a:pt x="140" y="256"/>
                    <a:pt x="107" y="241"/>
                    <a:pt x="70" y="236"/>
                  </a:cubicBezTo>
                  <a:cubicBezTo>
                    <a:pt x="57" y="234"/>
                    <a:pt x="44" y="226"/>
                    <a:pt x="31" y="221"/>
                  </a:cubicBezTo>
                  <a:cubicBezTo>
                    <a:pt x="27" y="219"/>
                    <a:pt x="24" y="215"/>
                    <a:pt x="20" y="213"/>
                  </a:cubicBezTo>
                  <a:cubicBezTo>
                    <a:pt x="7" y="203"/>
                    <a:pt x="0" y="150"/>
                    <a:pt x="8" y="136"/>
                  </a:cubicBezTo>
                  <a:cubicBezTo>
                    <a:pt x="12" y="129"/>
                    <a:pt x="17" y="124"/>
                    <a:pt x="24" y="123"/>
                  </a:cubicBezTo>
                  <a:cubicBezTo>
                    <a:pt x="37" y="121"/>
                    <a:pt x="46" y="114"/>
                    <a:pt x="56" y="107"/>
                  </a:cubicBezTo>
                  <a:cubicBezTo>
                    <a:pt x="95" y="80"/>
                    <a:pt x="136" y="56"/>
                    <a:pt x="182" y="40"/>
                  </a:cubicBezTo>
                  <a:cubicBezTo>
                    <a:pt x="191" y="37"/>
                    <a:pt x="200" y="33"/>
                    <a:pt x="208" y="27"/>
                  </a:cubicBezTo>
                  <a:cubicBezTo>
                    <a:pt x="234" y="6"/>
                    <a:pt x="264" y="0"/>
                    <a:pt x="297" y="1"/>
                  </a:cubicBezTo>
                  <a:cubicBezTo>
                    <a:pt x="314" y="1"/>
                    <a:pt x="332" y="0"/>
                    <a:pt x="349" y="1"/>
                  </a:cubicBezTo>
                  <a:cubicBezTo>
                    <a:pt x="368" y="1"/>
                    <a:pt x="387" y="3"/>
                    <a:pt x="406" y="4"/>
                  </a:cubicBezTo>
                  <a:cubicBezTo>
                    <a:pt x="430" y="4"/>
                    <a:pt x="453" y="3"/>
                    <a:pt x="476" y="3"/>
                  </a:cubicBezTo>
                  <a:cubicBezTo>
                    <a:pt x="498" y="3"/>
                    <a:pt x="520" y="6"/>
                    <a:pt x="538" y="21"/>
                  </a:cubicBezTo>
                  <a:cubicBezTo>
                    <a:pt x="557" y="36"/>
                    <a:pt x="568" y="56"/>
                    <a:pt x="561" y="82"/>
                  </a:cubicBezTo>
                  <a:cubicBezTo>
                    <a:pt x="553" y="119"/>
                    <a:pt x="540" y="154"/>
                    <a:pt x="514" y="183"/>
                  </a:cubicBezTo>
                  <a:cubicBezTo>
                    <a:pt x="498" y="202"/>
                    <a:pt x="483" y="220"/>
                    <a:pt x="466" y="238"/>
                  </a:cubicBezTo>
                  <a:cubicBezTo>
                    <a:pt x="448" y="258"/>
                    <a:pt x="425" y="270"/>
                    <a:pt x="398" y="276"/>
                  </a:cubicBezTo>
                  <a:cubicBezTo>
                    <a:pt x="391" y="278"/>
                    <a:pt x="384" y="280"/>
                    <a:pt x="378" y="283"/>
                  </a:cubicBezTo>
                  <a:cubicBezTo>
                    <a:pt x="344" y="299"/>
                    <a:pt x="308" y="307"/>
                    <a:pt x="269" y="305"/>
                  </a:cubicBezTo>
                  <a:close/>
                  <a:moveTo>
                    <a:pt x="15" y="167"/>
                  </a:moveTo>
                  <a:cubicBezTo>
                    <a:pt x="15" y="186"/>
                    <a:pt x="21" y="202"/>
                    <a:pt x="38" y="211"/>
                  </a:cubicBezTo>
                  <a:cubicBezTo>
                    <a:pt x="50" y="216"/>
                    <a:pt x="62" y="221"/>
                    <a:pt x="75" y="223"/>
                  </a:cubicBezTo>
                  <a:cubicBezTo>
                    <a:pt x="113" y="228"/>
                    <a:pt x="147" y="244"/>
                    <a:pt x="179" y="265"/>
                  </a:cubicBezTo>
                  <a:cubicBezTo>
                    <a:pt x="207" y="284"/>
                    <a:pt x="237" y="291"/>
                    <a:pt x="270" y="292"/>
                  </a:cubicBezTo>
                  <a:cubicBezTo>
                    <a:pt x="305" y="293"/>
                    <a:pt x="338" y="286"/>
                    <a:pt x="371" y="272"/>
                  </a:cubicBezTo>
                  <a:cubicBezTo>
                    <a:pt x="379" y="267"/>
                    <a:pt x="389" y="264"/>
                    <a:pt x="398" y="262"/>
                  </a:cubicBezTo>
                  <a:cubicBezTo>
                    <a:pt x="417" y="258"/>
                    <a:pt x="434" y="250"/>
                    <a:pt x="447" y="236"/>
                  </a:cubicBezTo>
                  <a:cubicBezTo>
                    <a:pt x="466" y="216"/>
                    <a:pt x="484" y="196"/>
                    <a:pt x="502" y="175"/>
                  </a:cubicBezTo>
                  <a:cubicBezTo>
                    <a:pt x="525" y="150"/>
                    <a:pt x="538" y="119"/>
                    <a:pt x="546" y="87"/>
                  </a:cubicBezTo>
                  <a:cubicBezTo>
                    <a:pt x="554" y="57"/>
                    <a:pt x="549" y="42"/>
                    <a:pt x="521" y="24"/>
                  </a:cubicBezTo>
                  <a:cubicBezTo>
                    <a:pt x="514" y="20"/>
                    <a:pt x="505" y="18"/>
                    <a:pt x="496" y="16"/>
                  </a:cubicBezTo>
                  <a:cubicBezTo>
                    <a:pt x="481" y="14"/>
                    <a:pt x="466" y="14"/>
                    <a:pt x="450" y="15"/>
                  </a:cubicBezTo>
                  <a:cubicBezTo>
                    <a:pt x="406" y="15"/>
                    <a:pt x="361" y="13"/>
                    <a:pt x="317" y="12"/>
                  </a:cubicBezTo>
                  <a:cubicBezTo>
                    <a:pt x="315" y="12"/>
                    <a:pt x="314" y="11"/>
                    <a:pt x="312" y="11"/>
                  </a:cubicBezTo>
                  <a:cubicBezTo>
                    <a:pt x="301" y="9"/>
                    <a:pt x="290" y="7"/>
                    <a:pt x="279" y="7"/>
                  </a:cubicBezTo>
                  <a:cubicBezTo>
                    <a:pt x="258" y="7"/>
                    <a:pt x="240" y="14"/>
                    <a:pt x="225" y="28"/>
                  </a:cubicBezTo>
                  <a:cubicBezTo>
                    <a:pt x="212" y="39"/>
                    <a:pt x="198" y="47"/>
                    <a:pt x="182" y="53"/>
                  </a:cubicBezTo>
                  <a:cubicBezTo>
                    <a:pt x="148" y="67"/>
                    <a:pt x="114" y="82"/>
                    <a:pt x="83" y="104"/>
                  </a:cubicBezTo>
                  <a:cubicBezTo>
                    <a:pt x="65" y="116"/>
                    <a:pt x="48" y="131"/>
                    <a:pt x="24" y="134"/>
                  </a:cubicBezTo>
                  <a:cubicBezTo>
                    <a:pt x="19" y="134"/>
                    <a:pt x="17" y="139"/>
                    <a:pt x="18" y="144"/>
                  </a:cubicBezTo>
                  <a:cubicBezTo>
                    <a:pt x="20" y="158"/>
                    <a:pt x="27" y="170"/>
                    <a:pt x="36" y="180"/>
                  </a:cubicBezTo>
                  <a:cubicBezTo>
                    <a:pt x="43" y="188"/>
                    <a:pt x="53" y="183"/>
                    <a:pt x="61" y="184"/>
                  </a:cubicBezTo>
                  <a:cubicBezTo>
                    <a:pt x="65" y="185"/>
                    <a:pt x="68" y="184"/>
                    <a:pt x="72" y="184"/>
                  </a:cubicBezTo>
                  <a:cubicBezTo>
                    <a:pt x="100" y="182"/>
                    <a:pt x="129" y="182"/>
                    <a:pt x="156" y="192"/>
                  </a:cubicBezTo>
                  <a:cubicBezTo>
                    <a:pt x="162" y="195"/>
                    <a:pt x="169" y="194"/>
                    <a:pt x="177" y="199"/>
                  </a:cubicBezTo>
                  <a:cubicBezTo>
                    <a:pt x="164" y="203"/>
                    <a:pt x="153" y="199"/>
                    <a:pt x="143" y="196"/>
                  </a:cubicBezTo>
                  <a:cubicBezTo>
                    <a:pt x="126" y="190"/>
                    <a:pt x="109" y="188"/>
                    <a:pt x="91" y="190"/>
                  </a:cubicBezTo>
                  <a:cubicBezTo>
                    <a:pt x="78" y="190"/>
                    <a:pt x="64" y="191"/>
                    <a:pt x="51" y="193"/>
                  </a:cubicBezTo>
                  <a:cubicBezTo>
                    <a:pt x="39" y="194"/>
                    <a:pt x="31" y="190"/>
                    <a:pt x="25" y="180"/>
                  </a:cubicBezTo>
                  <a:cubicBezTo>
                    <a:pt x="22" y="176"/>
                    <a:pt x="18" y="171"/>
                    <a:pt x="15" y="1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62">
              <a:extLst>
                <a:ext uri="{FF2B5EF4-FFF2-40B4-BE49-F238E27FC236}">
                  <a16:creationId xmlns:a16="http://schemas.microsoft.com/office/drawing/2014/main" id="{82423B82-F4E1-416A-BB30-5BFA9E4F20C9}"/>
                </a:ext>
              </a:extLst>
            </p:cNvPr>
            <p:cNvSpPr>
              <a:spLocks noEditPoints="1"/>
            </p:cNvSpPr>
            <p:nvPr/>
          </p:nvSpPr>
          <p:spPr bwMode="auto">
            <a:xfrm>
              <a:off x="620" y="3033"/>
              <a:ext cx="449" cy="158"/>
            </a:xfrm>
            <a:custGeom>
              <a:avLst/>
              <a:gdLst>
                <a:gd name="T0" fmla="*/ 60 w 342"/>
                <a:gd name="T1" fmla="*/ 54 h 120"/>
                <a:gd name="T2" fmla="*/ 112 w 342"/>
                <a:gd name="T3" fmla="*/ 25 h 120"/>
                <a:gd name="T4" fmla="*/ 181 w 342"/>
                <a:gd name="T5" fmla="*/ 9 h 120"/>
                <a:gd name="T6" fmla="*/ 232 w 342"/>
                <a:gd name="T7" fmla="*/ 2 h 120"/>
                <a:gd name="T8" fmla="*/ 268 w 342"/>
                <a:gd name="T9" fmla="*/ 7 h 120"/>
                <a:gd name="T10" fmla="*/ 334 w 342"/>
                <a:gd name="T11" fmla="*/ 32 h 120"/>
                <a:gd name="T12" fmla="*/ 300 w 342"/>
                <a:gd name="T13" fmla="*/ 74 h 120"/>
                <a:gd name="T14" fmla="*/ 240 w 342"/>
                <a:gd name="T15" fmla="*/ 98 h 120"/>
                <a:gd name="T16" fmla="*/ 104 w 342"/>
                <a:gd name="T17" fmla="*/ 119 h 120"/>
                <a:gd name="T18" fmla="*/ 9 w 342"/>
                <a:gd name="T19" fmla="*/ 110 h 120"/>
                <a:gd name="T20" fmla="*/ 9 w 342"/>
                <a:gd name="T21" fmla="*/ 83 h 120"/>
                <a:gd name="T22" fmla="*/ 41 w 342"/>
                <a:gd name="T23" fmla="*/ 75 h 120"/>
                <a:gd name="T24" fmla="*/ 109 w 342"/>
                <a:gd name="T25" fmla="*/ 102 h 120"/>
                <a:gd name="T26" fmla="*/ 120 w 342"/>
                <a:gd name="T27" fmla="*/ 111 h 120"/>
                <a:gd name="T28" fmla="*/ 191 w 342"/>
                <a:gd name="T29" fmla="*/ 71 h 120"/>
                <a:gd name="T30" fmla="*/ 153 w 342"/>
                <a:gd name="T31" fmla="*/ 80 h 120"/>
                <a:gd name="T32" fmla="*/ 173 w 342"/>
                <a:gd name="T33" fmla="*/ 98 h 120"/>
                <a:gd name="T34" fmla="*/ 126 w 342"/>
                <a:gd name="T35" fmla="*/ 101 h 120"/>
                <a:gd name="T36" fmla="*/ 138 w 342"/>
                <a:gd name="T37" fmla="*/ 88 h 120"/>
                <a:gd name="T38" fmla="*/ 113 w 342"/>
                <a:gd name="T39" fmla="*/ 86 h 120"/>
                <a:gd name="T40" fmla="*/ 71 w 342"/>
                <a:gd name="T41" fmla="*/ 85 h 120"/>
                <a:gd name="T42" fmla="*/ 73 w 342"/>
                <a:gd name="T43" fmla="*/ 105 h 120"/>
                <a:gd name="T44" fmla="*/ 220 w 342"/>
                <a:gd name="T45" fmla="*/ 27 h 120"/>
                <a:gd name="T46" fmla="*/ 234 w 342"/>
                <a:gd name="T47" fmla="*/ 30 h 120"/>
                <a:gd name="T48" fmla="*/ 225 w 342"/>
                <a:gd name="T49" fmla="*/ 43 h 120"/>
                <a:gd name="T50" fmla="*/ 203 w 342"/>
                <a:gd name="T51" fmla="*/ 67 h 120"/>
                <a:gd name="T52" fmla="*/ 248 w 342"/>
                <a:gd name="T53" fmla="*/ 68 h 120"/>
                <a:gd name="T54" fmla="*/ 204 w 342"/>
                <a:gd name="T55" fmla="*/ 77 h 120"/>
                <a:gd name="T56" fmla="*/ 217 w 342"/>
                <a:gd name="T57" fmla="*/ 85 h 120"/>
                <a:gd name="T58" fmla="*/ 257 w 342"/>
                <a:gd name="T59" fmla="*/ 82 h 120"/>
                <a:gd name="T60" fmla="*/ 301 w 342"/>
                <a:gd name="T61" fmla="*/ 63 h 120"/>
                <a:gd name="T62" fmla="*/ 328 w 342"/>
                <a:gd name="T63" fmla="*/ 41 h 120"/>
                <a:gd name="T64" fmla="*/ 270 w 342"/>
                <a:gd name="T65" fmla="*/ 18 h 120"/>
                <a:gd name="T66" fmla="*/ 225 w 342"/>
                <a:gd name="T67" fmla="*/ 15 h 120"/>
                <a:gd name="T68" fmla="*/ 171 w 342"/>
                <a:gd name="T69" fmla="*/ 32 h 120"/>
                <a:gd name="T70" fmla="*/ 134 w 342"/>
                <a:gd name="T71" fmla="*/ 39 h 120"/>
                <a:gd name="T72" fmla="*/ 114 w 342"/>
                <a:gd name="T73" fmla="*/ 58 h 120"/>
                <a:gd name="T74" fmla="*/ 117 w 342"/>
                <a:gd name="T75" fmla="*/ 37 h 120"/>
                <a:gd name="T76" fmla="*/ 82 w 342"/>
                <a:gd name="T77" fmla="*/ 52 h 120"/>
                <a:gd name="T78" fmla="*/ 61 w 342"/>
                <a:gd name="T79" fmla="*/ 62 h 120"/>
                <a:gd name="T80" fmla="*/ 49 w 342"/>
                <a:gd name="T81" fmla="*/ 78 h 120"/>
                <a:gd name="T82" fmla="*/ 87 w 342"/>
                <a:gd name="T83" fmla="*/ 60 h 120"/>
                <a:gd name="T84" fmla="*/ 86 w 342"/>
                <a:gd name="T85" fmla="*/ 73 h 120"/>
                <a:gd name="T86" fmla="*/ 50 w 342"/>
                <a:gd name="T87" fmla="*/ 81 h 120"/>
                <a:gd name="T88" fmla="*/ 85 w 342"/>
                <a:gd name="T89" fmla="*/ 87 h 120"/>
                <a:gd name="T90" fmla="*/ 118 w 342"/>
                <a:gd name="T91" fmla="*/ 78 h 120"/>
                <a:gd name="T92" fmla="*/ 165 w 342"/>
                <a:gd name="T93" fmla="*/ 73 h 120"/>
                <a:gd name="T94" fmla="*/ 198 w 342"/>
                <a:gd name="T95" fmla="*/ 61 h 120"/>
                <a:gd name="T96" fmla="*/ 205 w 342"/>
                <a:gd name="T97" fmla="*/ 42 h 120"/>
                <a:gd name="T98" fmla="*/ 173 w 342"/>
                <a:gd name="T99" fmla="*/ 55 h 120"/>
                <a:gd name="T100" fmla="*/ 129 w 342"/>
                <a:gd name="T101" fmla="*/ 70 h 120"/>
                <a:gd name="T102" fmla="*/ 109 w 342"/>
                <a:gd name="T103" fmla="*/ 79 h 120"/>
                <a:gd name="T104" fmla="*/ 158 w 342"/>
                <a:gd name="T105" fmla="*/ 38 h 120"/>
                <a:gd name="T106" fmla="*/ 183 w 342"/>
                <a:gd name="T107" fmla="*/ 40 h 120"/>
                <a:gd name="T108" fmla="*/ 220 w 342"/>
                <a:gd name="T109" fmla="*/ 28 h 120"/>
                <a:gd name="T110" fmla="*/ 220 w 342"/>
                <a:gd name="T111" fmla="*/ 27 h 120"/>
                <a:gd name="T112" fmla="*/ 55 w 342"/>
                <a:gd name="T113" fmla="*/ 102 h 120"/>
                <a:gd name="T114" fmla="*/ 23 w 342"/>
                <a:gd name="T115" fmla="*/ 97 h 120"/>
                <a:gd name="T116" fmla="*/ 5 w 342"/>
                <a:gd name="T117" fmla="*/ 99 h 120"/>
                <a:gd name="T118" fmla="*/ 163 w 342"/>
                <a:gd name="T119" fmla="*/ 44 h 120"/>
                <a:gd name="T120" fmla="*/ 165 w 342"/>
                <a:gd name="T121" fmla="*/ 57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42" h="120">
                  <a:moveTo>
                    <a:pt x="41" y="75"/>
                  </a:moveTo>
                  <a:cubicBezTo>
                    <a:pt x="41" y="61"/>
                    <a:pt x="49" y="57"/>
                    <a:pt x="60" y="54"/>
                  </a:cubicBezTo>
                  <a:cubicBezTo>
                    <a:pt x="64" y="53"/>
                    <a:pt x="68" y="49"/>
                    <a:pt x="72" y="46"/>
                  </a:cubicBezTo>
                  <a:cubicBezTo>
                    <a:pt x="86" y="40"/>
                    <a:pt x="100" y="34"/>
                    <a:pt x="112" y="25"/>
                  </a:cubicBezTo>
                  <a:cubicBezTo>
                    <a:pt x="129" y="30"/>
                    <a:pt x="143" y="26"/>
                    <a:pt x="156" y="16"/>
                  </a:cubicBezTo>
                  <a:cubicBezTo>
                    <a:pt x="166" y="17"/>
                    <a:pt x="173" y="12"/>
                    <a:pt x="181" y="9"/>
                  </a:cubicBezTo>
                  <a:cubicBezTo>
                    <a:pt x="185" y="8"/>
                    <a:pt x="188" y="6"/>
                    <a:pt x="192" y="6"/>
                  </a:cubicBezTo>
                  <a:cubicBezTo>
                    <a:pt x="206" y="7"/>
                    <a:pt x="219" y="8"/>
                    <a:pt x="232" y="2"/>
                  </a:cubicBezTo>
                  <a:cubicBezTo>
                    <a:pt x="237" y="1"/>
                    <a:pt x="243" y="3"/>
                    <a:pt x="248" y="6"/>
                  </a:cubicBezTo>
                  <a:cubicBezTo>
                    <a:pt x="255" y="9"/>
                    <a:pt x="261" y="10"/>
                    <a:pt x="268" y="7"/>
                  </a:cubicBezTo>
                  <a:cubicBezTo>
                    <a:pt x="286" y="0"/>
                    <a:pt x="301" y="8"/>
                    <a:pt x="316" y="18"/>
                  </a:cubicBezTo>
                  <a:cubicBezTo>
                    <a:pt x="322" y="22"/>
                    <a:pt x="328" y="27"/>
                    <a:pt x="334" y="32"/>
                  </a:cubicBezTo>
                  <a:cubicBezTo>
                    <a:pt x="341" y="38"/>
                    <a:pt x="342" y="43"/>
                    <a:pt x="337" y="51"/>
                  </a:cubicBezTo>
                  <a:cubicBezTo>
                    <a:pt x="329" y="65"/>
                    <a:pt x="315" y="71"/>
                    <a:pt x="300" y="74"/>
                  </a:cubicBezTo>
                  <a:cubicBezTo>
                    <a:pt x="288" y="75"/>
                    <a:pt x="279" y="80"/>
                    <a:pt x="269" y="86"/>
                  </a:cubicBezTo>
                  <a:cubicBezTo>
                    <a:pt x="260" y="91"/>
                    <a:pt x="250" y="95"/>
                    <a:pt x="240" y="98"/>
                  </a:cubicBezTo>
                  <a:cubicBezTo>
                    <a:pt x="228" y="102"/>
                    <a:pt x="215" y="105"/>
                    <a:pt x="202" y="108"/>
                  </a:cubicBezTo>
                  <a:cubicBezTo>
                    <a:pt x="170" y="116"/>
                    <a:pt x="136" y="120"/>
                    <a:pt x="104" y="119"/>
                  </a:cubicBezTo>
                  <a:cubicBezTo>
                    <a:pt x="77" y="118"/>
                    <a:pt x="50" y="113"/>
                    <a:pt x="22" y="114"/>
                  </a:cubicBezTo>
                  <a:cubicBezTo>
                    <a:pt x="18" y="114"/>
                    <a:pt x="13" y="112"/>
                    <a:pt x="9" y="110"/>
                  </a:cubicBezTo>
                  <a:cubicBezTo>
                    <a:pt x="1" y="106"/>
                    <a:pt x="0" y="102"/>
                    <a:pt x="3" y="94"/>
                  </a:cubicBezTo>
                  <a:cubicBezTo>
                    <a:pt x="5" y="90"/>
                    <a:pt x="7" y="86"/>
                    <a:pt x="9" y="83"/>
                  </a:cubicBezTo>
                  <a:cubicBezTo>
                    <a:pt x="12" y="78"/>
                    <a:pt x="17" y="74"/>
                    <a:pt x="24" y="75"/>
                  </a:cubicBezTo>
                  <a:cubicBezTo>
                    <a:pt x="29" y="75"/>
                    <a:pt x="35" y="75"/>
                    <a:pt x="41" y="75"/>
                  </a:cubicBezTo>
                  <a:close/>
                  <a:moveTo>
                    <a:pt x="89" y="96"/>
                  </a:moveTo>
                  <a:cubicBezTo>
                    <a:pt x="105" y="91"/>
                    <a:pt x="107" y="91"/>
                    <a:pt x="109" y="102"/>
                  </a:cubicBezTo>
                  <a:cubicBezTo>
                    <a:pt x="102" y="99"/>
                    <a:pt x="95" y="98"/>
                    <a:pt x="88" y="109"/>
                  </a:cubicBezTo>
                  <a:cubicBezTo>
                    <a:pt x="100" y="110"/>
                    <a:pt x="110" y="112"/>
                    <a:pt x="120" y="111"/>
                  </a:cubicBezTo>
                  <a:cubicBezTo>
                    <a:pt x="140" y="109"/>
                    <a:pt x="159" y="106"/>
                    <a:pt x="179" y="103"/>
                  </a:cubicBezTo>
                  <a:cubicBezTo>
                    <a:pt x="183" y="93"/>
                    <a:pt x="187" y="82"/>
                    <a:pt x="191" y="71"/>
                  </a:cubicBezTo>
                  <a:cubicBezTo>
                    <a:pt x="180" y="68"/>
                    <a:pt x="177" y="80"/>
                    <a:pt x="169" y="82"/>
                  </a:cubicBezTo>
                  <a:cubicBezTo>
                    <a:pt x="164" y="82"/>
                    <a:pt x="160" y="74"/>
                    <a:pt x="153" y="80"/>
                  </a:cubicBezTo>
                  <a:cubicBezTo>
                    <a:pt x="148" y="85"/>
                    <a:pt x="147" y="91"/>
                    <a:pt x="149" y="98"/>
                  </a:cubicBezTo>
                  <a:cubicBezTo>
                    <a:pt x="165" y="91"/>
                    <a:pt x="165" y="91"/>
                    <a:pt x="173" y="98"/>
                  </a:cubicBezTo>
                  <a:cubicBezTo>
                    <a:pt x="161" y="100"/>
                    <a:pt x="150" y="105"/>
                    <a:pt x="137" y="98"/>
                  </a:cubicBezTo>
                  <a:cubicBezTo>
                    <a:pt x="135" y="97"/>
                    <a:pt x="130" y="100"/>
                    <a:pt x="126" y="101"/>
                  </a:cubicBezTo>
                  <a:cubicBezTo>
                    <a:pt x="123" y="102"/>
                    <a:pt x="121" y="105"/>
                    <a:pt x="117" y="108"/>
                  </a:cubicBezTo>
                  <a:cubicBezTo>
                    <a:pt x="119" y="94"/>
                    <a:pt x="129" y="91"/>
                    <a:pt x="138" y="88"/>
                  </a:cubicBezTo>
                  <a:cubicBezTo>
                    <a:pt x="134" y="81"/>
                    <a:pt x="129" y="82"/>
                    <a:pt x="124" y="83"/>
                  </a:cubicBezTo>
                  <a:cubicBezTo>
                    <a:pt x="120" y="85"/>
                    <a:pt x="115" y="87"/>
                    <a:pt x="113" y="86"/>
                  </a:cubicBezTo>
                  <a:cubicBezTo>
                    <a:pt x="100" y="79"/>
                    <a:pt x="95" y="88"/>
                    <a:pt x="89" y="96"/>
                  </a:cubicBezTo>
                  <a:cubicBezTo>
                    <a:pt x="84" y="93"/>
                    <a:pt x="78" y="90"/>
                    <a:pt x="71" y="85"/>
                  </a:cubicBezTo>
                  <a:cubicBezTo>
                    <a:pt x="67" y="91"/>
                    <a:pt x="63" y="97"/>
                    <a:pt x="58" y="104"/>
                  </a:cubicBezTo>
                  <a:cubicBezTo>
                    <a:pt x="65" y="104"/>
                    <a:pt x="69" y="105"/>
                    <a:pt x="73" y="105"/>
                  </a:cubicBezTo>
                  <a:cubicBezTo>
                    <a:pt x="81" y="107"/>
                    <a:pt x="87" y="104"/>
                    <a:pt x="89" y="96"/>
                  </a:cubicBezTo>
                  <a:close/>
                  <a:moveTo>
                    <a:pt x="220" y="27"/>
                  </a:moveTo>
                  <a:cubicBezTo>
                    <a:pt x="228" y="24"/>
                    <a:pt x="237" y="19"/>
                    <a:pt x="246" y="30"/>
                  </a:cubicBezTo>
                  <a:cubicBezTo>
                    <a:pt x="241" y="30"/>
                    <a:pt x="237" y="29"/>
                    <a:pt x="234" y="30"/>
                  </a:cubicBezTo>
                  <a:cubicBezTo>
                    <a:pt x="230" y="30"/>
                    <a:pt x="227" y="31"/>
                    <a:pt x="223" y="32"/>
                  </a:cubicBezTo>
                  <a:cubicBezTo>
                    <a:pt x="224" y="36"/>
                    <a:pt x="225" y="40"/>
                    <a:pt x="225" y="43"/>
                  </a:cubicBezTo>
                  <a:cubicBezTo>
                    <a:pt x="226" y="47"/>
                    <a:pt x="226" y="51"/>
                    <a:pt x="227" y="55"/>
                  </a:cubicBezTo>
                  <a:cubicBezTo>
                    <a:pt x="211" y="57"/>
                    <a:pt x="202" y="61"/>
                    <a:pt x="203" y="67"/>
                  </a:cubicBezTo>
                  <a:cubicBezTo>
                    <a:pt x="207" y="68"/>
                    <a:pt x="211" y="70"/>
                    <a:pt x="215" y="71"/>
                  </a:cubicBezTo>
                  <a:cubicBezTo>
                    <a:pt x="230" y="57"/>
                    <a:pt x="242" y="56"/>
                    <a:pt x="248" y="68"/>
                  </a:cubicBezTo>
                  <a:cubicBezTo>
                    <a:pt x="240" y="68"/>
                    <a:pt x="231" y="67"/>
                    <a:pt x="225" y="71"/>
                  </a:cubicBezTo>
                  <a:cubicBezTo>
                    <a:pt x="218" y="74"/>
                    <a:pt x="212" y="77"/>
                    <a:pt x="204" y="77"/>
                  </a:cubicBezTo>
                  <a:cubicBezTo>
                    <a:pt x="201" y="77"/>
                    <a:pt x="198" y="80"/>
                    <a:pt x="194" y="82"/>
                  </a:cubicBezTo>
                  <a:cubicBezTo>
                    <a:pt x="203" y="83"/>
                    <a:pt x="211" y="77"/>
                    <a:pt x="217" y="85"/>
                  </a:cubicBezTo>
                  <a:cubicBezTo>
                    <a:pt x="206" y="89"/>
                    <a:pt x="196" y="91"/>
                    <a:pt x="189" y="103"/>
                  </a:cubicBezTo>
                  <a:cubicBezTo>
                    <a:pt x="213" y="95"/>
                    <a:pt x="235" y="89"/>
                    <a:pt x="257" y="82"/>
                  </a:cubicBezTo>
                  <a:cubicBezTo>
                    <a:pt x="258" y="82"/>
                    <a:pt x="258" y="82"/>
                    <a:pt x="258" y="82"/>
                  </a:cubicBezTo>
                  <a:cubicBezTo>
                    <a:pt x="271" y="71"/>
                    <a:pt x="285" y="67"/>
                    <a:pt x="301" y="63"/>
                  </a:cubicBezTo>
                  <a:cubicBezTo>
                    <a:pt x="305" y="62"/>
                    <a:pt x="309" y="61"/>
                    <a:pt x="312" y="59"/>
                  </a:cubicBezTo>
                  <a:cubicBezTo>
                    <a:pt x="320" y="55"/>
                    <a:pt x="326" y="50"/>
                    <a:pt x="328" y="41"/>
                  </a:cubicBezTo>
                  <a:cubicBezTo>
                    <a:pt x="320" y="35"/>
                    <a:pt x="313" y="28"/>
                    <a:pt x="305" y="24"/>
                  </a:cubicBezTo>
                  <a:cubicBezTo>
                    <a:pt x="295" y="17"/>
                    <a:pt x="283" y="12"/>
                    <a:pt x="270" y="18"/>
                  </a:cubicBezTo>
                  <a:cubicBezTo>
                    <a:pt x="262" y="22"/>
                    <a:pt x="253" y="21"/>
                    <a:pt x="245" y="16"/>
                  </a:cubicBezTo>
                  <a:cubicBezTo>
                    <a:pt x="238" y="11"/>
                    <a:pt x="232" y="12"/>
                    <a:pt x="225" y="15"/>
                  </a:cubicBezTo>
                  <a:cubicBezTo>
                    <a:pt x="220" y="18"/>
                    <a:pt x="214" y="18"/>
                    <a:pt x="208" y="17"/>
                  </a:cubicBezTo>
                  <a:cubicBezTo>
                    <a:pt x="193" y="16"/>
                    <a:pt x="180" y="19"/>
                    <a:pt x="171" y="32"/>
                  </a:cubicBezTo>
                  <a:cubicBezTo>
                    <a:pt x="161" y="23"/>
                    <a:pt x="161" y="23"/>
                    <a:pt x="150" y="30"/>
                  </a:cubicBezTo>
                  <a:cubicBezTo>
                    <a:pt x="145" y="34"/>
                    <a:pt x="140" y="38"/>
                    <a:pt x="134" y="39"/>
                  </a:cubicBezTo>
                  <a:cubicBezTo>
                    <a:pt x="126" y="40"/>
                    <a:pt x="121" y="45"/>
                    <a:pt x="118" y="51"/>
                  </a:cubicBezTo>
                  <a:cubicBezTo>
                    <a:pt x="117" y="53"/>
                    <a:pt x="115" y="56"/>
                    <a:pt x="114" y="58"/>
                  </a:cubicBezTo>
                  <a:cubicBezTo>
                    <a:pt x="113" y="57"/>
                    <a:pt x="111" y="56"/>
                    <a:pt x="110" y="55"/>
                  </a:cubicBezTo>
                  <a:cubicBezTo>
                    <a:pt x="112" y="49"/>
                    <a:pt x="115" y="43"/>
                    <a:pt x="117" y="37"/>
                  </a:cubicBezTo>
                  <a:cubicBezTo>
                    <a:pt x="110" y="39"/>
                    <a:pt x="106" y="44"/>
                    <a:pt x="101" y="46"/>
                  </a:cubicBezTo>
                  <a:cubicBezTo>
                    <a:pt x="95" y="49"/>
                    <a:pt x="88" y="50"/>
                    <a:pt x="82" y="52"/>
                  </a:cubicBezTo>
                  <a:cubicBezTo>
                    <a:pt x="81" y="52"/>
                    <a:pt x="81" y="53"/>
                    <a:pt x="81" y="53"/>
                  </a:cubicBezTo>
                  <a:cubicBezTo>
                    <a:pt x="74" y="56"/>
                    <a:pt x="68" y="59"/>
                    <a:pt x="61" y="62"/>
                  </a:cubicBezTo>
                  <a:cubicBezTo>
                    <a:pt x="53" y="65"/>
                    <a:pt x="47" y="70"/>
                    <a:pt x="44" y="80"/>
                  </a:cubicBezTo>
                  <a:cubicBezTo>
                    <a:pt x="47" y="79"/>
                    <a:pt x="49" y="79"/>
                    <a:pt x="49" y="78"/>
                  </a:cubicBezTo>
                  <a:cubicBezTo>
                    <a:pt x="57" y="69"/>
                    <a:pt x="66" y="64"/>
                    <a:pt x="77" y="64"/>
                  </a:cubicBezTo>
                  <a:cubicBezTo>
                    <a:pt x="81" y="64"/>
                    <a:pt x="84" y="61"/>
                    <a:pt x="87" y="60"/>
                  </a:cubicBezTo>
                  <a:cubicBezTo>
                    <a:pt x="95" y="57"/>
                    <a:pt x="103" y="55"/>
                    <a:pt x="111" y="63"/>
                  </a:cubicBezTo>
                  <a:cubicBezTo>
                    <a:pt x="101" y="65"/>
                    <a:pt x="90" y="61"/>
                    <a:pt x="86" y="73"/>
                  </a:cubicBezTo>
                  <a:cubicBezTo>
                    <a:pt x="86" y="74"/>
                    <a:pt x="82" y="74"/>
                    <a:pt x="80" y="73"/>
                  </a:cubicBezTo>
                  <a:cubicBezTo>
                    <a:pt x="68" y="67"/>
                    <a:pt x="61" y="76"/>
                    <a:pt x="50" y="81"/>
                  </a:cubicBezTo>
                  <a:cubicBezTo>
                    <a:pt x="56" y="83"/>
                    <a:pt x="61" y="86"/>
                    <a:pt x="62" y="85"/>
                  </a:cubicBezTo>
                  <a:cubicBezTo>
                    <a:pt x="72" y="77"/>
                    <a:pt x="80" y="83"/>
                    <a:pt x="85" y="87"/>
                  </a:cubicBezTo>
                  <a:cubicBezTo>
                    <a:pt x="95" y="84"/>
                    <a:pt x="102" y="81"/>
                    <a:pt x="110" y="78"/>
                  </a:cubicBezTo>
                  <a:cubicBezTo>
                    <a:pt x="112" y="78"/>
                    <a:pt x="116" y="80"/>
                    <a:pt x="118" y="78"/>
                  </a:cubicBezTo>
                  <a:cubicBezTo>
                    <a:pt x="128" y="72"/>
                    <a:pt x="137" y="73"/>
                    <a:pt x="145" y="80"/>
                  </a:cubicBezTo>
                  <a:cubicBezTo>
                    <a:pt x="157" y="71"/>
                    <a:pt x="157" y="71"/>
                    <a:pt x="165" y="73"/>
                  </a:cubicBezTo>
                  <a:cubicBezTo>
                    <a:pt x="176" y="69"/>
                    <a:pt x="184" y="66"/>
                    <a:pt x="192" y="64"/>
                  </a:cubicBezTo>
                  <a:cubicBezTo>
                    <a:pt x="194" y="63"/>
                    <a:pt x="196" y="62"/>
                    <a:pt x="198" y="61"/>
                  </a:cubicBezTo>
                  <a:cubicBezTo>
                    <a:pt x="205" y="56"/>
                    <a:pt x="212" y="51"/>
                    <a:pt x="219" y="46"/>
                  </a:cubicBezTo>
                  <a:cubicBezTo>
                    <a:pt x="213" y="38"/>
                    <a:pt x="213" y="38"/>
                    <a:pt x="205" y="42"/>
                  </a:cubicBezTo>
                  <a:cubicBezTo>
                    <a:pt x="199" y="45"/>
                    <a:pt x="195" y="51"/>
                    <a:pt x="188" y="47"/>
                  </a:cubicBezTo>
                  <a:cubicBezTo>
                    <a:pt x="179" y="43"/>
                    <a:pt x="176" y="47"/>
                    <a:pt x="173" y="55"/>
                  </a:cubicBezTo>
                  <a:cubicBezTo>
                    <a:pt x="172" y="58"/>
                    <a:pt x="171" y="61"/>
                    <a:pt x="170" y="64"/>
                  </a:cubicBezTo>
                  <a:cubicBezTo>
                    <a:pt x="155" y="65"/>
                    <a:pt x="141" y="56"/>
                    <a:pt x="129" y="70"/>
                  </a:cubicBezTo>
                  <a:cubicBezTo>
                    <a:pt x="129" y="71"/>
                    <a:pt x="128" y="71"/>
                    <a:pt x="128" y="70"/>
                  </a:cubicBezTo>
                  <a:cubicBezTo>
                    <a:pt x="119" y="68"/>
                    <a:pt x="115" y="74"/>
                    <a:pt x="109" y="79"/>
                  </a:cubicBezTo>
                  <a:cubicBezTo>
                    <a:pt x="109" y="69"/>
                    <a:pt x="120" y="67"/>
                    <a:pt x="124" y="60"/>
                  </a:cubicBezTo>
                  <a:cubicBezTo>
                    <a:pt x="132" y="47"/>
                    <a:pt x="147" y="46"/>
                    <a:pt x="158" y="38"/>
                  </a:cubicBezTo>
                  <a:cubicBezTo>
                    <a:pt x="159" y="37"/>
                    <a:pt x="163" y="37"/>
                    <a:pt x="165" y="38"/>
                  </a:cubicBezTo>
                  <a:cubicBezTo>
                    <a:pt x="172" y="38"/>
                    <a:pt x="179" y="39"/>
                    <a:pt x="183" y="40"/>
                  </a:cubicBezTo>
                  <a:cubicBezTo>
                    <a:pt x="190" y="33"/>
                    <a:pt x="194" y="28"/>
                    <a:pt x="200" y="25"/>
                  </a:cubicBezTo>
                  <a:cubicBezTo>
                    <a:pt x="207" y="20"/>
                    <a:pt x="214" y="19"/>
                    <a:pt x="220" y="28"/>
                  </a:cubicBezTo>
                  <a:cubicBezTo>
                    <a:pt x="206" y="27"/>
                    <a:pt x="206" y="27"/>
                    <a:pt x="199" y="37"/>
                  </a:cubicBezTo>
                  <a:cubicBezTo>
                    <a:pt x="207" y="33"/>
                    <a:pt x="213" y="30"/>
                    <a:pt x="220" y="27"/>
                  </a:cubicBezTo>
                  <a:close/>
                  <a:moveTo>
                    <a:pt x="5" y="99"/>
                  </a:moveTo>
                  <a:cubicBezTo>
                    <a:pt x="17" y="105"/>
                    <a:pt x="49" y="106"/>
                    <a:pt x="55" y="102"/>
                  </a:cubicBezTo>
                  <a:cubicBezTo>
                    <a:pt x="55" y="99"/>
                    <a:pt x="55" y="95"/>
                    <a:pt x="56" y="92"/>
                  </a:cubicBezTo>
                  <a:cubicBezTo>
                    <a:pt x="41" y="84"/>
                    <a:pt x="41" y="84"/>
                    <a:pt x="23" y="97"/>
                  </a:cubicBezTo>
                  <a:cubicBezTo>
                    <a:pt x="25" y="92"/>
                    <a:pt x="27" y="87"/>
                    <a:pt x="31" y="78"/>
                  </a:cubicBezTo>
                  <a:cubicBezTo>
                    <a:pt x="21" y="86"/>
                    <a:pt x="14" y="92"/>
                    <a:pt x="5" y="99"/>
                  </a:cubicBezTo>
                  <a:close/>
                  <a:moveTo>
                    <a:pt x="165" y="57"/>
                  </a:moveTo>
                  <a:cubicBezTo>
                    <a:pt x="168" y="52"/>
                    <a:pt x="170" y="47"/>
                    <a:pt x="163" y="44"/>
                  </a:cubicBezTo>
                  <a:cubicBezTo>
                    <a:pt x="156" y="42"/>
                    <a:pt x="150" y="48"/>
                    <a:pt x="149" y="58"/>
                  </a:cubicBezTo>
                  <a:cubicBezTo>
                    <a:pt x="154" y="58"/>
                    <a:pt x="160" y="58"/>
                    <a:pt x="165" y="5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63">
              <a:extLst>
                <a:ext uri="{FF2B5EF4-FFF2-40B4-BE49-F238E27FC236}">
                  <a16:creationId xmlns:a16="http://schemas.microsoft.com/office/drawing/2014/main" id="{0F96FA91-6DE1-48FD-B62E-66C284FE0DE7}"/>
                </a:ext>
              </a:extLst>
            </p:cNvPr>
            <p:cNvSpPr>
              <a:spLocks/>
            </p:cNvSpPr>
            <p:nvPr/>
          </p:nvSpPr>
          <p:spPr bwMode="auto">
            <a:xfrm>
              <a:off x="725" y="3131"/>
              <a:ext cx="424" cy="140"/>
            </a:xfrm>
            <a:custGeom>
              <a:avLst/>
              <a:gdLst>
                <a:gd name="T0" fmla="*/ 0 w 323"/>
                <a:gd name="T1" fmla="*/ 95 h 106"/>
                <a:gd name="T2" fmla="*/ 7 w 323"/>
                <a:gd name="T3" fmla="*/ 95 h 106"/>
                <a:gd name="T4" fmla="*/ 105 w 323"/>
                <a:gd name="T5" fmla="*/ 95 h 106"/>
                <a:gd name="T6" fmla="*/ 148 w 323"/>
                <a:gd name="T7" fmla="*/ 87 h 106"/>
                <a:gd name="T8" fmla="*/ 190 w 323"/>
                <a:gd name="T9" fmla="*/ 76 h 106"/>
                <a:gd name="T10" fmla="*/ 264 w 323"/>
                <a:gd name="T11" fmla="*/ 37 h 106"/>
                <a:gd name="T12" fmla="*/ 308 w 323"/>
                <a:gd name="T13" fmla="*/ 5 h 106"/>
                <a:gd name="T14" fmla="*/ 323 w 323"/>
                <a:gd name="T15" fmla="*/ 0 h 106"/>
                <a:gd name="T16" fmla="*/ 318 w 323"/>
                <a:gd name="T17" fmla="*/ 8 h 106"/>
                <a:gd name="T18" fmla="*/ 222 w 323"/>
                <a:gd name="T19" fmla="*/ 74 h 106"/>
                <a:gd name="T20" fmla="*/ 186 w 323"/>
                <a:gd name="T21" fmla="*/ 87 h 106"/>
                <a:gd name="T22" fmla="*/ 144 w 323"/>
                <a:gd name="T23" fmla="*/ 99 h 106"/>
                <a:gd name="T24" fmla="*/ 92 w 323"/>
                <a:gd name="T25" fmla="*/ 101 h 106"/>
                <a:gd name="T26" fmla="*/ 74 w 323"/>
                <a:gd name="T27" fmla="*/ 99 h 106"/>
                <a:gd name="T28" fmla="*/ 3 w 323"/>
                <a:gd name="T29" fmla="*/ 98 h 106"/>
                <a:gd name="T30" fmla="*/ 0 w 323"/>
                <a:gd name="T31" fmla="*/ 9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23" h="106">
                  <a:moveTo>
                    <a:pt x="0" y="95"/>
                  </a:moveTo>
                  <a:cubicBezTo>
                    <a:pt x="3" y="95"/>
                    <a:pt x="5" y="95"/>
                    <a:pt x="7" y="95"/>
                  </a:cubicBezTo>
                  <a:cubicBezTo>
                    <a:pt x="39" y="95"/>
                    <a:pt x="72" y="96"/>
                    <a:pt x="105" y="95"/>
                  </a:cubicBezTo>
                  <a:cubicBezTo>
                    <a:pt x="119" y="95"/>
                    <a:pt x="134" y="91"/>
                    <a:pt x="148" y="87"/>
                  </a:cubicBezTo>
                  <a:cubicBezTo>
                    <a:pt x="163" y="84"/>
                    <a:pt x="176" y="80"/>
                    <a:pt x="190" y="76"/>
                  </a:cubicBezTo>
                  <a:cubicBezTo>
                    <a:pt x="217" y="67"/>
                    <a:pt x="241" y="53"/>
                    <a:pt x="264" y="37"/>
                  </a:cubicBezTo>
                  <a:cubicBezTo>
                    <a:pt x="279" y="26"/>
                    <a:pt x="293" y="16"/>
                    <a:pt x="308" y="5"/>
                  </a:cubicBezTo>
                  <a:cubicBezTo>
                    <a:pt x="312" y="3"/>
                    <a:pt x="317" y="1"/>
                    <a:pt x="323" y="0"/>
                  </a:cubicBezTo>
                  <a:cubicBezTo>
                    <a:pt x="322" y="3"/>
                    <a:pt x="320" y="6"/>
                    <a:pt x="318" y="8"/>
                  </a:cubicBezTo>
                  <a:cubicBezTo>
                    <a:pt x="286" y="31"/>
                    <a:pt x="259" y="59"/>
                    <a:pt x="222" y="74"/>
                  </a:cubicBezTo>
                  <a:cubicBezTo>
                    <a:pt x="210" y="79"/>
                    <a:pt x="198" y="83"/>
                    <a:pt x="186" y="87"/>
                  </a:cubicBezTo>
                  <a:cubicBezTo>
                    <a:pt x="172" y="91"/>
                    <a:pt x="158" y="95"/>
                    <a:pt x="144" y="99"/>
                  </a:cubicBezTo>
                  <a:cubicBezTo>
                    <a:pt x="127" y="105"/>
                    <a:pt x="110" y="106"/>
                    <a:pt x="92" y="101"/>
                  </a:cubicBezTo>
                  <a:cubicBezTo>
                    <a:pt x="87" y="99"/>
                    <a:pt x="80" y="99"/>
                    <a:pt x="74" y="99"/>
                  </a:cubicBezTo>
                  <a:cubicBezTo>
                    <a:pt x="50" y="99"/>
                    <a:pt x="27" y="98"/>
                    <a:pt x="3" y="98"/>
                  </a:cubicBezTo>
                  <a:cubicBezTo>
                    <a:pt x="2" y="98"/>
                    <a:pt x="2" y="97"/>
                    <a:pt x="0" y="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64">
              <a:extLst>
                <a:ext uri="{FF2B5EF4-FFF2-40B4-BE49-F238E27FC236}">
                  <a16:creationId xmlns:a16="http://schemas.microsoft.com/office/drawing/2014/main" id="{98D4442E-2E0B-438C-8D3D-FEED3A5C7543}"/>
                </a:ext>
              </a:extLst>
            </p:cNvPr>
            <p:cNvSpPr>
              <a:spLocks/>
            </p:cNvSpPr>
            <p:nvPr/>
          </p:nvSpPr>
          <p:spPr bwMode="auto">
            <a:xfrm>
              <a:off x="899" y="3168"/>
              <a:ext cx="150" cy="63"/>
            </a:xfrm>
            <a:custGeom>
              <a:avLst/>
              <a:gdLst>
                <a:gd name="T0" fmla="*/ 0 w 114"/>
                <a:gd name="T1" fmla="*/ 45 h 48"/>
                <a:gd name="T2" fmla="*/ 114 w 114"/>
                <a:gd name="T3" fmla="*/ 0 h 48"/>
                <a:gd name="T4" fmla="*/ 71 w 114"/>
                <a:gd name="T5" fmla="*/ 28 h 48"/>
                <a:gd name="T6" fmla="*/ 8 w 114"/>
                <a:gd name="T7" fmla="*/ 47 h 48"/>
                <a:gd name="T8" fmla="*/ 2 w 114"/>
                <a:gd name="T9" fmla="*/ 48 h 48"/>
                <a:gd name="T10" fmla="*/ 0 w 114"/>
                <a:gd name="T11" fmla="*/ 45 h 48"/>
              </a:gdLst>
              <a:ahLst/>
              <a:cxnLst>
                <a:cxn ang="0">
                  <a:pos x="T0" y="T1"/>
                </a:cxn>
                <a:cxn ang="0">
                  <a:pos x="T2" y="T3"/>
                </a:cxn>
                <a:cxn ang="0">
                  <a:pos x="T4" y="T5"/>
                </a:cxn>
                <a:cxn ang="0">
                  <a:pos x="T6" y="T7"/>
                </a:cxn>
                <a:cxn ang="0">
                  <a:pos x="T8" y="T9"/>
                </a:cxn>
                <a:cxn ang="0">
                  <a:pos x="T10" y="T11"/>
                </a:cxn>
              </a:cxnLst>
              <a:rect l="0" t="0" r="r" b="b"/>
              <a:pathLst>
                <a:path w="114" h="48">
                  <a:moveTo>
                    <a:pt x="0" y="45"/>
                  </a:moveTo>
                  <a:cubicBezTo>
                    <a:pt x="41" y="37"/>
                    <a:pt x="78" y="19"/>
                    <a:pt x="114" y="0"/>
                  </a:cubicBezTo>
                  <a:cubicBezTo>
                    <a:pt x="102" y="13"/>
                    <a:pt x="87" y="22"/>
                    <a:pt x="71" y="28"/>
                  </a:cubicBezTo>
                  <a:cubicBezTo>
                    <a:pt x="50" y="35"/>
                    <a:pt x="29" y="41"/>
                    <a:pt x="8" y="47"/>
                  </a:cubicBezTo>
                  <a:cubicBezTo>
                    <a:pt x="6" y="48"/>
                    <a:pt x="4" y="48"/>
                    <a:pt x="2" y="48"/>
                  </a:cubicBezTo>
                  <a:cubicBezTo>
                    <a:pt x="1" y="47"/>
                    <a:pt x="1" y="46"/>
                    <a:pt x="0"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65">
              <a:extLst>
                <a:ext uri="{FF2B5EF4-FFF2-40B4-BE49-F238E27FC236}">
                  <a16:creationId xmlns:a16="http://schemas.microsoft.com/office/drawing/2014/main" id="{7809A16F-756F-4FB4-9411-65B505FAAD4A}"/>
                </a:ext>
              </a:extLst>
            </p:cNvPr>
            <p:cNvSpPr>
              <a:spLocks/>
            </p:cNvSpPr>
            <p:nvPr/>
          </p:nvSpPr>
          <p:spPr bwMode="auto">
            <a:xfrm>
              <a:off x="666" y="3233"/>
              <a:ext cx="94" cy="30"/>
            </a:xfrm>
            <a:custGeom>
              <a:avLst/>
              <a:gdLst>
                <a:gd name="T0" fmla="*/ 72 w 72"/>
                <a:gd name="T1" fmla="*/ 7 h 23"/>
                <a:gd name="T2" fmla="*/ 0 w 72"/>
                <a:gd name="T3" fmla="*/ 0 h 23"/>
                <a:gd name="T4" fmla="*/ 72 w 72"/>
                <a:gd name="T5" fmla="*/ 7 h 23"/>
              </a:gdLst>
              <a:ahLst/>
              <a:cxnLst>
                <a:cxn ang="0">
                  <a:pos x="T0" y="T1"/>
                </a:cxn>
                <a:cxn ang="0">
                  <a:pos x="T2" y="T3"/>
                </a:cxn>
                <a:cxn ang="0">
                  <a:pos x="T4" y="T5"/>
                </a:cxn>
              </a:cxnLst>
              <a:rect l="0" t="0" r="r" b="b"/>
              <a:pathLst>
                <a:path w="72" h="23">
                  <a:moveTo>
                    <a:pt x="72" y="7"/>
                  </a:moveTo>
                  <a:cubicBezTo>
                    <a:pt x="49" y="23"/>
                    <a:pt x="25" y="15"/>
                    <a:pt x="0" y="0"/>
                  </a:cubicBezTo>
                  <a:cubicBezTo>
                    <a:pt x="23" y="8"/>
                    <a:pt x="47" y="14"/>
                    <a:pt x="72"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66">
              <a:extLst>
                <a:ext uri="{FF2B5EF4-FFF2-40B4-BE49-F238E27FC236}">
                  <a16:creationId xmlns:a16="http://schemas.microsoft.com/office/drawing/2014/main" id="{2DE1044E-2B3E-43F3-A69C-93D5B1F9B40C}"/>
                </a:ext>
              </a:extLst>
            </p:cNvPr>
            <p:cNvSpPr>
              <a:spLocks/>
            </p:cNvSpPr>
            <p:nvPr/>
          </p:nvSpPr>
          <p:spPr bwMode="auto">
            <a:xfrm>
              <a:off x="486" y="3184"/>
              <a:ext cx="32" cy="35"/>
            </a:xfrm>
            <a:custGeom>
              <a:avLst/>
              <a:gdLst>
                <a:gd name="T0" fmla="*/ 3 w 25"/>
                <a:gd name="T1" fmla="*/ 0 h 27"/>
                <a:gd name="T2" fmla="*/ 25 w 25"/>
                <a:gd name="T3" fmla="*/ 27 h 27"/>
                <a:gd name="T4" fmla="*/ 3 w 25"/>
                <a:gd name="T5" fmla="*/ 0 h 27"/>
              </a:gdLst>
              <a:ahLst/>
              <a:cxnLst>
                <a:cxn ang="0">
                  <a:pos x="T0" y="T1"/>
                </a:cxn>
                <a:cxn ang="0">
                  <a:pos x="T2" y="T3"/>
                </a:cxn>
                <a:cxn ang="0">
                  <a:pos x="T4" y="T5"/>
                </a:cxn>
              </a:cxnLst>
              <a:rect l="0" t="0" r="r" b="b"/>
              <a:pathLst>
                <a:path w="25" h="27">
                  <a:moveTo>
                    <a:pt x="3" y="0"/>
                  </a:moveTo>
                  <a:cubicBezTo>
                    <a:pt x="5" y="14"/>
                    <a:pt x="13" y="22"/>
                    <a:pt x="25" y="27"/>
                  </a:cubicBezTo>
                  <a:cubicBezTo>
                    <a:pt x="6" y="26"/>
                    <a:pt x="0" y="18"/>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67">
              <a:extLst>
                <a:ext uri="{FF2B5EF4-FFF2-40B4-BE49-F238E27FC236}">
                  <a16:creationId xmlns:a16="http://schemas.microsoft.com/office/drawing/2014/main" id="{62C3665C-AA9E-4466-B897-954AFEA2E7C8}"/>
                </a:ext>
              </a:extLst>
            </p:cNvPr>
            <p:cNvSpPr>
              <a:spLocks/>
            </p:cNvSpPr>
            <p:nvPr/>
          </p:nvSpPr>
          <p:spPr bwMode="auto">
            <a:xfrm>
              <a:off x="763" y="3028"/>
              <a:ext cx="50" cy="31"/>
            </a:xfrm>
            <a:custGeom>
              <a:avLst/>
              <a:gdLst>
                <a:gd name="T0" fmla="*/ 0 w 38"/>
                <a:gd name="T1" fmla="*/ 19 h 24"/>
                <a:gd name="T2" fmla="*/ 33 w 38"/>
                <a:gd name="T3" fmla="*/ 6 h 24"/>
                <a:gd name="T4" fmla="*/ 28 w 38"/>
                <a:gd name="T5" fmla="*/ 0 h 24"/>
                <a:gd name="T6" fmla="*/ 38 w 38"/>
                <a:gd name="T7" fmla="*/ 4 h 24"/>
                <a:gd name="T8" fmla="*/ 33 w 38"/>
                <a:gd name="T9" fmla="*/ 13 h 24"/>
                <a:gd name="T10" fmla="*/ 0 w 38"/>
                <a:gd name="T11" fmla="*/ 19 h 24"/>
              </a:gdLst>
              <a:ahLst/>
              <a:cxnLst>
                <a:cxn ang="0">
                  <a:pos x="T0" y="T1"/>
                </a:cxn>
                <a:cxn ang="0">
                  <a:pos x="T2" y="T3"/>
                </a:cxn>
                <a:cxn ang="0">
                  <a:pos x="T4" y="T5"/>
                </a:cxn>
                <a:cxn ang="0">
                  <a:pos x="T6" y="T7"/>
                </a:cxn>
                <a:cxn ang="0">
                  <a:pos x="T8" y="T9"/>
                </a:cxn>
                <a:cxn ang="0">
                  <a:pos x="T10" y="T11"/>
                </a:cxn>
              </a:cxnLst>
              <a:rect l="0" t="0" r="r" b="b"/>
              <a:pathLst>
                <a:path w="38" h="24">
                  <a:moveTo>
                    <a:pt x="0" y="19"/>
                  </a:moveTo>
                  <a:cubicBezTo>
                    <a:pt x="13" y="19"/>
                    <a:pt x="24" y="16"/>
                    <a:pt x="33" y="6"/>
                  </a:cubicBezTo>
                  <a:cubicBezTo>
                    <a:pt x="31" y="4"/>
                    <a:pt x="29" y="2"/>
                    <a:pt x="28" y="0"/>
                  </a:cubicBezTo>
                  <a:cubicBezTo>
                    <a:pt x="31" y="1"/>
                    <a:pt x="34" y="3"/>
                    <a:pt x="38" y="4"/>
                  </a:cubicBezTo>
                  <a:cubicBezTo>
                    <a:pt x="36" y="7"/>
                    <a:pt x="35" y="11"/>
                    <a:pt x="33" y="13"/>
                  </a:cubicBezTo>
                  <a:cubicBezTo>
                    <a:pt x="23" y="19"/>
                    <a:pt x="13" y="24"/>
                    <a:pt x="0"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68">
              <a:extLst>
                <a:ext uri="{FF2B5EF4-FFF2-40B4-BE49-F238E27FC236}">
                  <a16:creationId xmlns:a16="http://schemas.microsoft.com/office/drawing/2014/main" id="{DFEFC1CC-3D76-41D4-BC6B-AF09878ADA32}"/>
                </a:ext>
              </a:extLst>
            </p:cNvPr>
            <p:cNvSpPr>
              <a:spLocks/>
            </p:cNvSpPr>
            <p:nvPr/>
          </p:nvSpPr>
          <p:spPr bwMode="auto">
            <a:xfrm>
              <a:off x="1056" y="3026"/>
              <a:ext cx="30" cy="19"/>
            </a:xfrm>
            <a:custGeom>
              <a:avLst/>
              <a:gdLst>
                <a:gd name="T0" fmla="*/ 9 w 23"/>
                <a:gd name="T1" fmla="*/ 14 h 14"/>
                <a:gd name="T2" fmla="*/ 7 w 23"/>
                <a:gd name="T3" fmla="*/ 3 h 14"/>
                <a:gd name="T4" fmla="*/ 23 w 23"/>
                <a:gd name="T5" fmla="*/ 1 h 14"/>
                <a:gd name="T6" fmla="*/ 9 w 23"/>
                <a:gd name="T7" fmla="*/ 14 h 14"/>
              </a:gdLst>
              <a:ahLst/>
              <a:cxnLst>
                <a:cxn ang="0">
                  <a:pos x="T0" y="T1"/>
                </a:cxn>
                <a:cxn ang="0">
                  <a:pos x="T2" y="T3"/>
                </a:cxn>
                <a:cxn ang="0">
                  <a:pos x="T4" y="T5"/>
                </a:cxn>
                <a:cxn ang="0">
                  <a:pos x="T6" y="T7"/>
                </a:cxn>
              </a:cxnLst>
              <a:rect l="0" t="0" r="r" b="b"/>
              <a:pathLst>
                <a:path w="23" h="14">
                  <a:moveTo>
                    <a:pt x="9" y="14"/>
                  </a:moveTo>
                  <a:cubicBezTo>
                    <a:pt x="2" y="10"/>
                    <a:pt x="0" y="6"/>
                    <a:pt x="7" y="3"/>
                  </a:cubicBezTo>
                  <a:cubicBezTo>
                    <a:pt x="12" y="1"/>
                    <a:pt x="18" y="1"/>
                    <a:pt x="23" y="1"/>
                  </a:cubicBezTo>
                  <a:cubicBezTo>
                    <a:pt x="18" y="6"/>
                    <a:pt x="7" y="0"/>
                    <a:pt x="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69">
              <a:extLst>
                <a:ext uri="{FF2B5EF4-FFF2-40B4-BE49-F238E27FC236}">
                  <a16:creationId xmlns:a16="http://schemas.microsoft.com/office/drawing/2014/main" id="{A99D9438-34CD-475D-B891-427541B62405}"/>
                </a:ext>
              </a:extLst>
            </p:cNvPr>
            <p:cNvSpPr>
              <a:spLocks/>
            </p:cNvSpPr>
            <p:nvPr/>
          </p:nvSpPr>
          <p:spPr bwMode="auto">
            <a:xfrm>
              <a:off x="805" y="3205"/>
              <a:ext cx="16" cy="12"/>
            </a:xfrm>
            <a:custGeom>
              <a:avLst/>
              <a:gdLst>
                <a:gd name="T0" fmla="*/ 0 w 12"/>
                <a:gd name="T1" fmla="*/ 5 h 9"/>
                <a:gd name="T2" fmla="*/ 9 w 12"/>
                <a:gd name="T3" fmla="*/ 0 h 9"/>
                <a:gd name="T4" fmla="*/ 11 w 12"/>
                <a:gd name="T5" fmla="*/ 3 h 9"/>
                <a:gd name="T6" fmla="*/ 0 w 12"/>
                <a:gd name="T7" fmla="*/ 5 h 9"/>
              </a:gdLst>
              <a:ahLst/>
              <a:cxnLst>
                <a:cxn ang="0">
                  <a:pos x="T0" y="T1"/>
                </a:cxn>
                <a:cxn ang="0">
                  <a:pos x="T2" y="T3"/>
                </a:cxn>
                <a:cxn ang="0">
                  <a:pos x="T4" y="T5"/>
                </a:cxn>
                <a:cxn ang="0">
                  <a:pos x="T6" y="T7"/>
                </a:cxn>
              </a:cxnLst>
              <a:rect l="0" t="0" r="r" b="b"/>
              <a:pathLst>
                <a:path w="12" h="9">
                  <a:moveTo>
                    <a:pt x="0" y="5"/>
                  </a:moveTo>
                  <a:cubicBezTo>
                    <a:pt x="4" y="3"/>
                    <a:pt x="7" y="1"/>
                    <a:pt x="9" y="0"/>
                  </a:cubicBezTo>
                  <a:cubicBezTo>
                    <a:pt x="10" y="0"/>
                    <a:pt x="12" y="2"/>
                    <a:pt x="11" y="3"/>
                  </a:cubicBezTo>
                  <a:cubicBezTo>
                    <a:pt x="10" y="7"/>
                    <a:pt x="7" y="9"/>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70">
              <a:extLst>
                <a:ext uri="{FF2B5EF4-FFF2-40B4-BE49-F238E27FC236}">
                  <a16:creationId xmlns:a16="http://schemas.microsoft.com/office/drawing/2014/main" id="{D39A7065-E069-4CBF-B7FF-724CA6D10124}"/>
                </a:ext>
              </a:extLst>
            </p:cNvPr>
            <p:cNvSpPr>
              <a:spLocks/>
            </p:cNvSpPr>
            <p:nvPr/>
          </p:nvSpPr>
          <p:spPr bwMode="auto">
            <a:xfrm>
              <a:off x="757" y="3336"/>
              <a:ext cx="10" cy="17"/>
            </a:xfrm>
            <a:custGeom>
              <a:avLst/>
              <a:gdLst>
                <a:gd name="T0" fmla="*/ 0 w 7"/>
                <a:gd name="T1" fmla="*/ 12 h 13"/>
                <a:gd name="T2" fmla="*/ 4 w 7"/>
                <a:gd name="T3" fmla="*/ 0 h 13"/>
                <a:gd name="T4" fmla="*/ 7 w 7"/>
                <a:gd name="T5" fmla="*/ 1 h 13"/>
                <a:gd name="T6" fmla="*/ 4 w 7"/>
                <a:gd name="T7" fmla="*/ 13 h 13"/>
                <a:gd name="T8" fmla="*/ 0 w 7"/>
                <a:gd name="T9" fmla="*/ 12 h 13"/>
              </a:gdLst>
              <a:ahLst/>
              <a:cxnLst>
                <a:cxn ang="0">
                  <a:pos x="T0" y="T1"/>
                </a:cxn>
                <a:cxn ang="0">
                  <a:pos x="T2" y="T3"/>
                </a:cxn>
                <a:cxn ang="0">
                  <a:pos x="T4" y="T5"/>
                </a:cxn>
                <a:cxn ang="0">
                  <a:pos x="T6" y="T7"/>
                </a:cxn>
                <a:cxn ang="0">
                  <a:pos x="T8" y="T9"/>
                </a:cxn>
              </a:cxnLst>
              <a:rect l="0" t="0" r="r" b="b"/>
              <a:pathLst>
                <a:path w="7" h="13">
                  <a:moveTo>
                    <a:pt x="0" y="12"/>
                  </a:moveTo>
                  <a:cubicBezTo>
                    <a:pt x="1" y="8"/>
                    <a:pt x="2" y="4"/>
                    <a:pt x="4" y="0"/>
                  </a:cubicBezTo>
                  <a:cubicBezTo>
                    <a:pt x="5" y="0"/>
                    <a:pt x="6" y="1"/>
                    <a:pt x="7" y="1"/>
                  </a:cubicBezTo>
                  <a:cubicBezTo>
                    <a:pt x="6" y="5"/>
                    <a:pt x="5" y="9"/>
                    <a:pt x="4" y="13"/>
                  </a:cubicBezTo>
                  <a:cubicBezTo>
                    <a:pt x="3" y="12"/>
                    <a:pt x="1" y="12"/>
                    <a:pt x="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71">
              <a:extLst>
                <a:ext uri="{FF2B5EF4-FFF2-40B4-BE49-F238E27FC236}">
                  <a16:creationId xmlns:a16="http://schemas.microsoft.com/office/drawing/2014/main" id="{CBECA706-ED40-4F35-86E1-B553AFF84DAB}"/>
                </a:ext>
              </a:extLst>
            </p:cNvPr>
            <p:cNvSpPr>
              <a:spLocks/>
            </p:cNvSpPr>
            <p:nvPr/>
          </p:nvSpPr>
          <p:spPr bwMode="auto">
            <a:xfrm>
              <a:off x="555" y="3214"/>
              <a:ext cx="26" cy="7"/>
            </a:xfrm>
            <a:custGeom>
              <a:avLst/>
              <a:gdLst>
                <a:gd name="T0" fmla="*/ 20 w 20"/>
                <a:gd name="T1" fmla="*/ 3 h 5"/>
                <a:gd name="T2" fmla="*/ 1 w 20"/>
                <a:gd name="T3" fmla="*/ 5 h 5"/>
                <a:gd name="T4" fmla="*/ 0 w 20"/>
                <a:gd name="T5" fmla="*/ 1 h 5"/>
                <a:gd name="T6" fmla="*/ 19 w 20"/>
                <a:gd name="T7" fmla="*/ 0 h 5"/>
                <a:gd name="T8" fmla="*/ 20 w 20"/>
                <a:gd name="T9" fmla="*/ 3 h 5"/>
              </a:gdLst>
              <a:ahLst/>
              <a:cxnLst>
                <a:cxn ang="0">
                  <a:pos x="T0" y="T1"/>
                </a:cxn>
                <a:cxn ang="0">
                  <a:pos x="T2" y="T3"/>
                </a:cxn>
                <a:cxn ang="0">
                  <a:pos x="T4" y="T5"/>
                </a:cxn>
                <a:cxn ang="0">
                  <a:pos x="T6" y="T7"/>
                </a:cxn>
                <a:cxn ang="0">
                  <a:pos x="T8" y="T9"/>
                </a:cxn>
              </a:cxnLst>
              <a:rect l="0" t="0" r="r" b="b"/>
              <a:pathLst>
                <a:path w="20" h="5">
                  <a:moveTo>
                    <a:pt x="20" y="3"/>
                  </a:moveTo>
                  <a:cubicBezTo>
                    <a:pt x="13" y="4"/>
                    <a:pt x="7" y="4"/>
                    <a:pt x="1" y="5"/>
                  </a:cubicBezTo>
                  <a:cubicBezTo>
                    <a:pt x="1" y="4"/>
                    <a:pt x="1" y="2"/>
                    <a:pt x="0" y="1"/>
                  </a:cubicBezTo>
                  <a:cubicBezTo>
                    <a:pt x="7" y="1"/>
                    <a:pt x="13" y="0"/>
                    <a:pt x="19" y="0"/>
                  </a:cubicBezTo>
                  <a:cubicBezTo>
                    <a:pt x="19" y="1"/>
                    <a:pt x="19" y="2"/>
                    <a:pt x="2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72">
              <a:extLst>
                <a:ext uri="{FF2B5EF4-FFF2-40B4-BE49-F238E27FC236}">
                  <a16:creationId xmlns:a16="http://schemas.microsoft.com/office/drawing/2014/main" id="{409AC2C6-AD14-4755-BA48-225D04B785E6}"/>
                </a:ext>
              </a:extLst>
            </p:cNvPr>
            <p:cNvSpPr>
              <a:spLocks/>
            </p:cNvSpPr>
            <p:nvPr/>
          </p:nvSpPr>
          <p:spPr bwMode="auto">
            <a:xfrm>
              <a:off x="776" y="3338"/>
              <a:ext cx="10" cy="18"/>
            </a:xfrm>
            <a:custGeom>
              <a:avLst/>
              <a:gdLst>
                <a:gd name="T0" fmla="*/ 8 w 8"/>
                <a:gd name="T1" fmla="*/ 1 h 14"/>
                <a:gd name="T2" fmla="*/ 4 w 8"/>
                <a:gd name="T3" fmla="*/ 14 h 14"/>
                <a:gd name="T4" fmla="*/ 0 w 8"/>
                <a:gd name="T5" fmla="*/ 12 h 14"/>
                <a:gd name="T6" fmla="*/ 4 w 8"/>
                <a:gd name="T7" fmla="*/ 0 h 14"/>
                <a:gd name="T8" fmla="*/ 8 w 8"/>
                <a:gd name="T9" fmla="*/ 1 h 14"/>
              </a:gdLst>
              <a:ahLst/>
              <a:cxnLst>
                <a:cxn ang="0">
                  <a:pos x="T0" y="T1"/>
                </a:cxn>
                <a:cxn ang="0">
                  <a:pos x="T2" y="T3"/>
                </a:cxn>
                <a:cxn ang="0">
                  <a:pos x="T4" y="T5"/>
                </a:cxn>
                <a:cxn ang="0">
                  <a:pos x="T6" y="T7"/>
                </a:cxn>
                <a:cxn ang="0">
                  <a:pos x="T8" y="T9"/>
                </a:cxn>
              </a:cxnLst>
              <a:rect l="0" t="0" r="r" b="b"/>
              <a:pathLst>
                <a:path w="8" h="14">
                  <a:moveTo>
                    <a:pt x="8" y="1"/>
                  </a:moveTo>
                  <a:cubicBezTo>
                    <a:pt x="6" y="5"/>
                    <a:pt x="5" y="9"/>
                    <a:pt x="4" y="14"/>
                  </a:cubicBezTo>
                  <a:cubicBezTo>
                    <a:pt x="2" y="13"/>
                    <a:pt x="1" y="13"/>
                    <a:pt x="0" y="12"/>
                  </a:cubicBezTo>
                  <a:cubicBezTo>
                    <a:pt x="1" y="8"/>
                    <a:pt x="2" y="4"/>
                    <a:pt x="4" y="0"/>
                  </a:cubicBezTo>
                  <a:cubicBezTo>
                    <a:pt x="5" y="0"/>
                    <a:pt x="6" y="1"/>
                    <a:pt x="8"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73">
              <a:extLst>
                <a:ext uri="{FF2B5EF4-FFF2-40B4-BE49-F238E27FC236}">
                  <a16:creationId xmlns:a16="http://schemas.microsoft.com/office/drawing/2014/main" id="{CEFE0591-A6B6-429D-B6D2-E733AB7153E4}"/>
                </a:ext>
              </a:extLst>
            </p:cNvPr>
            <p:cNvSpPr>
              <a:spLocks/>
            </p:cNvSpPr>
            <p:nvPr/>
          </p:nvSpPr>
          <p:spPr bwMode="auto">
            <a:xfrm>
              <a:off x="798" y="3343"/>
              <a:ext cx="5" cy="12"/>
            </a:xfrm>
            <a:custGeom>
              <a:avLst/>
              <a:gdLst>
                <a:gd name="T0" fmla="*/ 4 w 4"/>
                <a:gd name="T1" fmla="*/ 0 h 9"/>
                <a:gd name="T2" fmla="*/ 2 w 4"/>
                <a:gd name="T3" fmla="*/ 9 h 9"/>
                <a:gd name="T4" fmla="*/ 0 w 4"/>
                <a:gd name="T5" fmla="*/ 9 h 9"/>
                <a:gd name="T6" fmla="*/ 0 w 4"/>
                <a:gd name="T7" fmla="*/ 0 h 9"/>
                <a:gd name="T8" fmla="*/ 4 w 4"/>
                <a:gd name="T9" fmla="*/ 0 h 9"/>
              </a:gdLst>
              <a:ahLst/>
              <a:cxnLst>
                <a:cxn ang="0">
                  <a:pos x="T0" y="T1"/>
                </a:cxn>
                <a:cxn ang="0">
                  <a:pos x="T2" y="T3"/>
                </a:cxn>
                <a:cxn ang="0">
                  <a:pos x="T4" y="T5"/>
                </a:cxn>
                <a:cxn ang="0">
                  <a:pos x="T6" y="T7"/>
                </a:cxn>
                <a:cxn ang="0">
                  <a:pos x="T8" y="T9"/>
                </a:cxn>
              </a:cxnLst>
              <a:rect l="0" t="0" r="r" b="b"/>
              <a:pathLst>
                <a:path w="4" h="9">
                  <a:moveTo>
                    <a:pt x="4" y="0"/>
                  </a:moveTo>
                  <a:cubicBezTo>
                    <a:pt x="4" y="3"/>
                    <a:pt x="3" y="6"/>
                    <a:pt x="2" y="9"/>
                  </a:cubicBezTo>
                  <a:cubicBezTo>
                    <a:pt x="2" y="9"/>
                    <a:pt x="1" y="9"/>
                    <a:pt x="0" y="9"/>
                  </a:cubicBezTo>
                  <a:cubicBezTo>
                    <a:pt x="0" y="6"/>
                    <a:pt x="0" y="3"/>
                    <a:pt x="0" y="0"/>
                  </a:cubicBezTo>
                  <a:cubicBezTo>
                    <a:pt x="1" y="0"/>
                    <a:pt x="3" y="0"/>
                    <a:pt x="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4">
              <a:extLst>
                <a:ext uri="{FF2B5EF4-FFF2-40B4-BE49-F238E27FC236}">
                  <a16:creationId xmlns:a16="http://schemas.microsoft.com/office/drawing/2014/main" id="{5A7A98EB-C55C-4994-8A15-90D2AF622404}"/>
                </a:ext>
              </a:extLst>
            </p:cNvPr>
            <p:cNvSpPr>
              <a:spLocks/>
            </p:cNvSpPr>
            <p:nvPr/>
          </p:nvSpPr>
          <p:spPr bwMode="auto">
            <a:xfrm>
              <a:off x="973" y="3080"/>
              <a:ext cx="43" cy="30"/>
            </a:xfrm>
            <a:custGeom>
              <a:avLst/>
              <a:gdLst>
                <a:gd name="T0" fmla="*/ 0 w 33"/>
                <a:gd name="T1" fmla="*/ 23 h 23"/>
                <a:gd name="T2" fmla="*/ 15 w 33"/>
                <a:gd name="T3" fmla="*/ 7 h 23"/>
                <a:gd name="T4" fmla="*/ 33 w 33"/>
                <a:gd name="T5" fmla="*/ 5 h 23"/>
                <a:gd name="T6" fmla="*/ 18 w 33"/>
                <a:gd name="T7" fmla="*/ 13 h 23"/>
                <a:gd name="T8" fmla="*/ 27 w 33"/>
                <a:gd name="T9" fmla="*/ 21 h 23"/>
                <a:gd name="T10" fmla="*/ 25 w 33"/>
                <a:gd name="T11" fmla="*/ 23 h 23"/>
                <a:gd name="T12" fmla="*/ 0 w 33"/>
                <a:gd name="T13" fmla="*/ 23 h 23"/>
              </a:gdLst>
              <a:ahLst/>
              <a:cxnLst>
                <a:cxn ang="0">
                  <a:pos x="T0" y="T1"/>
                </a:cxn>
                <a:cxn ang="0">
                  <a:pos x="T2" y="T3"/>
                </a:cxn>
                <a:cxn ang="0">
                  <a:pos x="T4" y="T5"/>
                </a:cxn>
                <a:cxn ang="0">
                  <a:pos x="T6" y="T7"/>
                </a:cxn>
                <a:cxn ang="0">
                  <a:pos x="T8" y="T9"/>
                </a:cxn>
                <a:cxn ang="0">
                  <a:pos x="T10" y="T11"/>
                </a:cxn>
                <a:cxn ang="0">
                  <a:pos x="T12" y="T13"/>
                </a:cxn>
              </a:cxnLst>
              <a:rect l="0" t="0" r="r" b="b"/>
              <a:pathLst>
                <a:path w="33" h="23">
                  <a:moveTo>
                    <a:pt x="0" y="23"/>
                  </a:moveTo>
                  <a:cubicBezTo>
                    <a:pt x="6" y="16"/>
                    <a:pt x="11" y="12"/>
                    <a:pt x="15" y="7"/>
                  </a:cubicBezTo>
                  <a:cubicBezTo>
                    <a:pt x="21" y="1"/>
                    <a:pt x="24" y="0"/>
                    <a:pt x="33" y="5"/>
                  </a:cubicBezTo>
                  <a:cubicBezTo>
                    <a:pt x="28" y="8"/>
                    <a:pt x="24" y="10"/>
                    <a:pt x="18" y="13"/>
                  </a:cubicBezTo>
                  <a:cubicBezTo>
                    <a:pt x="22" y="17"/>
                    <a:pt x="24" y="19"/>
                    <a:pt x="27" y="21"/>
                  </a:cubicBezTo>
                  <a:cubicBezTo>
                    <a:pt x="26" y="22"/>
                    <a:pt x="26" y="23"/>
                    <a:pt x="25" y="23"/>
                  </a:cubicBezTo>
                  <a:cubicBezTo>
                    <a:pt x="17" y="23"/>
                    <a:pt x="9" y="23"/>
                    <a:pt x="0"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5">
              <a:extLst>
                <a:ext uri="{FF2B5EF4-FFF2-40B4-BE49-F238E27FC236}">
                  <a16:creationId xmlns:a16="http://schemas.microsoft.com/office/drawing/2014/main" id="{7283D986-AE1C-40AC-8DDB-0418AF104032}"/>
                </a:ext>
              </a:extLst>
            </p:cNvPr>
            <p:cNvSpPr>
              <a:spLocks/>
            </p:cNvSpPr>
            <p:nvPr/>
          </p:nvSpPr>
          <p:spPr bwMode="auto">
            <a:xfrm>
              <a:off x="951" y="3072"/>
              <a:ext cx="34" cy="20"/>
            </a:xfrm>
            <a:custGeom>
              <a:avLst/>
              <a:gdLst>
                <a:gd name="T0" fmla="*/ 26 w 26"/>
                <a:gd name="T1" fmla="*/ 8 h 15"/>
                <a:gd name="T2" fmla="*/ 0 w 26"/>
                <a:gd name="T3" fmla="*/ 15 h 15"/>
                <a:gd name="T4" fmla="*/ 18 w 26"/>
                <a:gd name="T5" fmla="*/ 0 h 15"/>
                <a:gd name="T6" fmla="*/ 26 w 26"/>
                <a:gd name="T7" fmla="*/ 8 h 15"/>
              </a:gdLst>
              <a:ahLst/>
              <a:cxnLst>
                <a:cxn ang="0">
                  <a:pos x="T0" y="T1"/>
                </a:cxn>
                <a:cxn ang="0">
                  <a:pos x="T2" y="T3"/>
                </a:cxn>
                <a:cxn ang="0">
                  <a:pos x="T4" y="T5"/>
                </a:cxn>
                <a:cxn ang="0">
                  <a:pos x="T6" y="T7"/>
                </a:cxn>
              </a:cxnLst>
              <a:rect l="0" t="0" r="r" b="b"/>
              <a:pathLst>
                <a:path w="26" h="15">
                  <a:moveTo>
                    <a:pt x="26" y="8"/>
                  </a:moveTo>
                  <a:cubicBezTo>
                    <a:pt x="17" y="10"/>
                    <a:pt x="8" y="13"/>
                    <a:pt x="0" y="15"/>
                  </a:cubicBezTo>
                  <a:cubicBezTo>
                    <a:pt x="2" y="7"/>
                    <a:pt x="10" y="0"/>
                    <a:pt x="18" y="0"/>
                  </a:cubicBezTo>
                  <a:cubicBezTo>
                    <a:pt x="22" y="0"/>
                    <a:pt x="23" y="0"/>
                    <a:pt x="26"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1" name="Picture Placeholder 150">
            <a:extLst>
              <a:ext uri="{FF2B5EF4-FFF2-40B4-BE49-F238E27FC236}">
                <a16:creationId xmlns:a16="http://schemas.microsoft.com/office/drawing/2014/main" id="{0F890E5D-44F9-4FA7-930E-DC19AAB97332}"/>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40386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Oval 71">
            <a:extLst>
              <a:ext uri="{FF2B5EF4-FFF2-40B4-BE49-F238E27FC236}">
                <a16:creationId xmlns:a16="http://schemas.microsoft.com/office/drawing/2014/main" id="{D03B0B6F-E3F3-4D25-B0A3-3B9DC243B01B}"/>
              </a:ext>
            </a:extLst>
          </p:cNvPr>
          <p:cNvSpPr/>
          <p:nvPr/>
        </p:nvSpPr>
        <p:spPr>
          <a:xfrm>
            <a:off x="2708898" y="552557"/>
            <a:ext cx="5216072" cy="5216072"/>
          </a:xfrm>
          <a:prstGeom prst="ellipse">
            <a:avLst/>
          </a:prstGeom>
          <a:solidFill>
            <a:srgbClr val="277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FDECE9A-32AB-4F01-903D-E6316E2B58E9}"/>
              </a:ext>
            </a:extLst>
          </p:cNvPr>
          <p:cNvSpPr/>
          <p:nvPr/>
        </p:nvSpPr>
        <p:spPr>
          <a:xfrm>
            <a:off x="-1" y="0"/>
            <a:ext cx="5413829" cy="6858000"/>
          </a:xfrm>
          <a:prstGeom prst="rect">
            <a:avLst/>
          </a:prstGeom>
          <a:solidFill>
            <a:srgbClr val="FDA2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Marcador de texto 20">
            <a:extLst>
              <a:ext uri="{FF2B5EF4-FFF2-40B4-BE49-F238E27FC236}">
                <a16:creationId xmlns:a16="http://schemas.microsoft.com/office/drawing/2014/main" id="{ADBA3241-C3BB-4556-9812-26617AEFFF90}"/>
              </a:ext>
            </a:extLst>
          </p:cNvPr>
          <p:cNvSpPr txBox="1">
            <a:spLocks/>
          </p:cNvSpPr>
          <p:nvPr/>
        </p:nvSpPr>
        <p:spPr>
          <a:xfrm>
            <a:off x="7058025" y="5007112"/>
            <a:ext cx="4705350"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velit.</a:t>
            </a:r>
          </a:p>
          <a:p>
            <a:pPr algn="ctr"/>
            <a:endParaRPr lang="en-US" sz="1600" dirty="0">
              <a:solidFill>
                <a:schemeClr val="bg1"/>
              </a:solidFill>
            </a:endParaRPr>
          </a:p>
          <a:p>
            <a:pPr algn="ctr"/>
            <a:endParaRPr lang="en-US" sz="1600" dirty="0">
              <a:solidFill>
                <a:schemeClr val="bg1"/>
              </a:solidFill>
            </a:endParaRPr>
          </a:p>
        </p:txBody>
      </p:sp>
      <p:sp>
        <p:nvSpPr>
          <p:cNvPr id="19" name="TextBox 18">
            <a:extLst>
              <a:ext uri="{FF2B5EF4-FFF2-40B4-BE49-F238E27FC236}">
                <a16:creationId xmlns:a16="http://schemas.microsoft.com/office/drawing/2014/main" id="{A36A5E55-22A3-465A-BCE8-545D9FA5E8CE}"/>
              </a:ext>
            </a:extLst>
          </p:cNvPr>
          <p:cNvSpPr txBox="1"/>
          <p:nvPr/>
        </p:nvSpPr>
        <p:spPr>
          <a:xfrm>
            <a:off x="428625" y="1083283"/>
            <a:ext cx="4333077" cy="4154984"/>
          </a:xfrm>
          <a:prstGeom prst="rect">
            <a:avLst/>
          </a:prstGeom>
          <a:noFill/>
        </p:spPr>
        <p:txBody>
          <a:bodyPr wrap="square" rtlCol="0">
            <a:spAutoFit/>
          </a:bodyPr>
          <a:lstStyle/>
          <a:p>
            <a:r>
              <a:rPr lang="en-US" sz="6600" dirty="0">
                <a:solidFill>
                  <a:schemeClr val="bg1"/>
                </a:solidFill>
                <a:latin typeface="Aharoni" panose="02010803020104030203" pitchFamily="2" charset="-79"/>
                <a:ea typeface="Adobe Gothic Std B" panose="020B0800000000000000" pitchFamily="34" charset="-128"/>
                <a:cs typeface="Aharoni" panose="02010803020104030203" pitchFamily="2" charset="-79"/>
              </a:rPr>
              <a:t>Your </a:t>
            </a:r>
          </a:p>
          <a:p>
            <a:r>
              <a:rPr lang="en-US" sz="6600" dirty="0">
                <a:solidFill>
                  <a:schemeClr val="bg1"/>
                </a:solidFill>
                <a:latin typeface="Aharoni" panose="02010803020104030203" pitchFamily="2" charset="-79"/>
                <a:ea typeface="Adobe Gothic Std B" panose="020B0800000000000000" pitchFamily="34" charset="-128"/>
                <a:cs typeface="Aharoni" panose="02010803020104030203" pitchFamily="2" charset="-79"/>
              </a:rPr>
              <a:t>Title </a:t>
            </a:r>
          </a:p>
          <a:p>
            <a:r>
              <a:rPr lang="en-US" sz="6600" dirty="0">
                <a:solidFill>
                  <a:schemeClr val="bg1"/>
                </a:solidFill>
                <a:latin typeface="Aharoni" panose="02010803020104030203" pitchFamily="2" charset="-79"/>
                <a:ea typeface="Adobe Gothic Std B" panose="020B0800000000000000" pitchFamily="34" charset="-128"/>
                <a:cs typeface="Aharoni" panose="02010803020104030203" pitchFamily="2" charset="-79"/>
              </a:rPr>
              <a:t>Go</a:t>
            </a:r>
            <a:r>
              <a:rPr lang="en-US" sz="6600" dirty="0">
                <a:solidFill>
                  <a:srgbClr val="27770F"/>
                </a:solidFill>
                <a:latin typeface="Aharoni" panose="02010803020104030203" pitchFamily="2" charset="-79"/>
                <a:ea typeface="Adobe Gothic Std B" panose="020B0800000000000000" pitchFamily="34" charset="-128"/>
                <a:cs typeface="Aharoni" panose="02010803020104030203" pitchFamily="2" charset="-79"/>
              </a:rPr>
              <a:t>es </a:t>
            </a:r>
          </a:p>
          <a:p>
            <a:r>
              <a:rPr lang="en-US" sz="6600" dirty="0">
                <a:solidFill>
                  <a:srgbClr val="27770F"/>
                </a:solidFill>
                <a:latin typeface="Aharoni" panose="02010803020104030203" pitchFamily="2" charset="-79"/>
                <a:ea typeface="Adobe Gothic Std B" panose="020B0800000000000000" pitchFamily="34" charset="-128"/>
                <a:cs typeface="Aharoni" panose="02010803020104030203" pitchFamily="2" charset="-79"/>
              </a:rPr>
              <a:t>Here</a:t>
            </a:r>
          </a:p>
        </p:txBody>
      </p:sp>
      <p:sp>
        <p:nvSpPr>
          <p:cNvPr id="20" name="Marcador de texto 20">
            <a:extLst>
              <a:ext uri="{FF2B5EF4-FFF2-40B4-BE49-F238E27FC236}">
                <a16:creationId xmlns:a16="http://schemas.microsoft.com/office/drawing/2014/main" id="{895EB903-1C11-49F4-B905-975C3B9F948A}"/>
              </a:ext>
            </a:extLst>
          </p:cNvPr>
          <p:cNvSpPr txBox="1">
            <a:spLocks/>
          </p:cNvSpPr>
          <p:nvPr/>
        </p:nvSpPr>
        <p:spPr>
          <a:xfrm>
            <a:off x="7838731" y="4562636"/>
            <a:ext cx="4129089"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solidFill>
                  <a:schemeClr val="bg1">
                    <a:lumMod val="50000"/>
                  </a:schemeClr>
                </a:solidFill>
              </a:rPr>
              <a:t>Lorem ipsum dolor </a:t>
            </a:r>
            <a:r>
              <a:rPr lang="en-US" sz="1600" dirty="0">
                <a:solidFill>
                  <a:schemeClr val="bg1">
                    <a:lumMod val="50000"/>
                  </a:schemeClr>
                </a:solidFill>
              </a:rPr>
              <a:t>sit amet, consectetur adipiscing elit. Sed venenatis neque vel purus interdum, quis blandit risus pellentesque. Cras faucibus semper dolor ac viverra. Fusce ut ligula dictum, ullamcorper neque et, sollicitudin velit.</a:t>
            </a:r>
          </a:p>
          <a:p>
            <a:endParaRPr lang="en-US" sz="1600" dirty="0">
              <a:solidFill>
                <a:schemeClr val="bg1">
                  <a:lumMod val="50000"/>
                </a:schemeClr>
              </a:solidFill>
            </a:endParaRPr>
          </a:p>
          <a:p>
            <a:endParaRPr lang="en-US" sz="1600" dirty="0">
              <a:solidFill>
                <a:schemeClr val="bg1">
                  <a:lumMod val="50000"/>
                </a:schemeClr>
              </a:solidFill>
            </a:endParaRPr>
          </a:p>
        </p:txBody>
      </p:sp>
      <p:sp>
        <p:nvSpPr>
          <p:cNvPr id="21" name="Marcador de texto 20">
            <a:extLst>
              <a:ext uri="{FF2B5EF4-FFF2-40B4-BE49-F238E27FC236}">
                <a16:creationId xmlns:a16="http://schemas.microsoft.com/office/drawing/2014/main" id="{4A0436D5-3A32-4066-9A94-424E6F1693E4}"/>
              </a:ext>
            </a:extLst>
          </p:cNvPr>
          <p:cNvSpPr txBox="1">
            <a:spLocks/>
          </p:cNvSpPr>
          <p:nvPr/>
        </p:nvSpPr>
        <p:spPr>
          <a:xfrm>
            <a:off x="7838730" y="658440"/>
            <a:ext cx="4129089"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solidFill>
                  <a:schemeClr val="bg1">
                    <a:lumMod val="50000"/>
                  </a:schemeClr>
                </a:solidFill>
              </a:rPr>
              <a:t>Lorem ipsum dolor </a:t>
            </a:r>
            <a:r>
              <a:rPr lang="en-US" sz="1600" dirty="0">
                <a:solidFill>
                  <a:schemeClr val="bg1">
                    <a:lumMod val="50000"/>
                  </a:schemeClr>
                </a:solidFill>
              </a:rPr>
              <a:t>sit amet, consectetur adipiscing elit. Sed venenatis neque vel purus interdum, quis blandit risus pellentesque. Cras faucibus semper dolor ac viverra. Fusce ut ligula dictum, ullamcorper neque et, sollicitudin velit.</a:t>
            </a:r>
          </a:p>
          <a:p>
            <a:endParaRPr lang="en-US" sz="1600" dirty="0">
              <a:solidFill>
                <a:schemeClr val="bg1">
                  <a:lumMod val="50000"/>
                </a:schemeClr>
              </a:solidFill>
            </a:endParaRPr>
          </a:p>
          <a:p>
            <a:endParaRPr lang="en-US" sz="1600" dirty="0">
              <a:solidFill>
                <a:schemeClr val="bg1">
                  <a:lumMod val="50000"/>
                </a:schemeClr>
              </a:solidFill>
            </a:endParaRPr>
          </a:p>
        </p:txBody>
      </p:sp>
      <p:grpSp>
        <p:nvGrpSpPr>
          <p:cNvPr id="47" name="Group 4">
            <a:extLst>
              <a:ext uri="{FF2B5EF4-FFF2-40B4-BE49-F238E27FC236}">
                <a16:creationId xmlns:a16="http://schemas.microsoft.com/office/drawing/2014/main" id="{D03A5C86-6BE7-43C9-8C50-9074FA818B42}"/>
              </a:ext>
            </a:extLst>
          </p:cNvPr>
          <p:cNvGrpSpPr>
            <a:grpSpLocks noChangeAspect="1"/>
          </p:cNvGrpSpPr>
          <p:nvPr/>
        </p:nvGrpSpPr>
        <p:grpSpPr bwMode="auto">
          <a:xfrm>
            <a:off x="8462519" y="2543615"/>
            <a:ext cx="1139879" cy="1516846"/>
            <a:chOff x="5699" y="1416"/>
            <a:chExt cx="889" cy="1183"/>
          </a:xfrm>
          <a:solidFill>
            <a:srgbClr val="CD3131"/>
          </a:solidFill>
        </p:grpSpPr>
        <p:sp>
          <p:nvSpPr>
            <p:cNvPr id="48" name="Freeform 5">
              <a:extLst>
                <a:ext uri="{FF2B5EF4-FFF2-40B4-BE49-F238E27FC236}">
                  <a16:creationId xmlns:a16="http://schemas.microsoft.com/office/drawing/2014/main" id="{C711024B-D485-43DF-80A2-09F18D180CFD}"/>
                </a:ext>
              </a:extLst>
            </p:cNvPr>
            <p:cNvSpPr>
              <a:spLocks noEditPoints="1"/>
            </p:cNvSpPr>
            <p:nvPr/>
          </p:nvSpPr>
          <p:spPr bwMode="auto">
            <a:xfrm>
              <a:off x="5699" y="1416"/>
              <a:ext cx="889" cy="1183"/>
            </a:xfrm>
            <a:custGeom>
              <a:avLst/>
              <a:gdLst>
                <a:gd name="T0" fmla="*/ 309 w 372"/>
                <a:gd name="T1" fmla="*/ 141 h 496"/>
                <a:gd name="T2" fmla="*/ 329 w 372"/>
                <a:gd name="T3" fmla="*/ 149 h 496"/>
                <a:gd name="T4" fmla="*/ 356 w 372"/>
                <a:gd name="T5" fmla="*/ 277 h 496"/>
                <a:gd name="T6" fmla="*/ 281 w 372"/>
                <a:gd name="T7" fmla="*/ 382 h 496"/>
                <a:gd name="T8" fmla="*/ 213 w 372"/>
                <a:gd name="T9" fmla="*/ 459 h 496"/>
                <a:gd name="T10" fmla="*/ 161 w 372"/>
                <a:gd name="T11" fmla="*/ 493 h 496"/>
                <a:gd name="T12" fmla="*/ 100 w 372"/>
                <a:gd name="T13" fmla="*/ 429 h 496"/>
                <a:gd name="T14" fmla="*/ 52 w 372"/>
                <a:gd name="T15" fmla="*/ 368 h 496"/>
                <a:gd name="T16" fmla="*/ 12 w 372"/>
                <a:gd name="T17" fmla="*/ 302 h 496"/>
                <a:gd name="T18" fmla="*/ 6 w 372"/>
                <a:gd name="T19" fmla="*/ 214 h 496"/>
                <a:gd name="T20" fmla="*/ 50 w 372"/>
                <a:gd name="T21" fmla="*/ 139 h 496"/>
                <a:gd name="T22" fmla="*/ 82 w 372"/>
                <a:gd name="T23" fmla="*/ 97 h 496"/>
                <a:gd name="T24" fmla="*/ 143 w 372"/>
                <a:gd name="T25" fmla="*/ 96 h 496"/>
                <a:gd name="T26" fmla="*/ 144 w 372"/>
                <a:gd name="T27" fmla="*/ 82 h 496"/>
                <a:gd name="T28" fmla="*/ 194 w 372"/>
                <a:gd name="T29" fmla="*/ 27 h 496"/>
                <a:gd name="T30" fmla="*/ 252 w 372"/>
                <a:gd name="T31" fmla="*/ 27 h 496"/>
                <a:gd name="T32" fmla="*/ 225 w 372"/>
                <a:gd name="T33" fmla="*/ 93 h 496"/>
                <a:gd name="T34" fmla="*/ 243 w 372"/>
                <a:gd name="T35" fmla="*/ 88 h 496"/>
                <a:gd name="T36" fmla="*/ 256 w 372"/>
                <a:gd name="T37" fmla="*/ 98 h 496"/>
                <a:gd name="T38" fmla="*/ 312 w 372"/>
                <a:gd name="T39" fmla="*/ 93 h 496"/>
                <a:gd name="T40" fmla="*/ 117 w 372"/>
                <a:gd name="T41" fmla="*/ 144 h 496"/>
                <a:gd name="T42" fmla="*/ 84 w 372"/>
                <a:gd name="T43" fmla="*/ 152 h 496"/>
                <a:gd name="T44" fmla="*/ 19 w 372"/>
                <a:gd name="T45" fmla="*/ 214 h 496"/>
                <a:gd name="T46" fmla="*/ 26 w 372"/>
                <a:gd name="T47" fmla="*/ 300 h 496"/>
                <a:gd name="T48" fmla="*/ 67 w 372"/>
                <a:gd name="T49" fmla="*/ 368 h 496"/>
                <a:gd name="T50" fmla="*/ 111 w 372"/>
                <a:gd name="T51" fmla="*/ 421 h 496"/>
                <a:gd name="T52" fmla="*/ 166 w 372"/>
                <a:gd name="T53" fmla="*/ 484 h 496"/>
                <a:gd name="T54" fmla="*/ 244 w 372"/>
                <a:gd name="T55" fmla="*/ 403 h 496"/>
                <a:gd name="T56" fmla="*/ 293 w 372"/>
                <a:gd name="T57" fmla="*/ 348 h 496"/>
                <a:gd name="T58" fmla="*/ 344 w 372"/>
                <a:gd name="T59" fmla="*/ 174 h 496"/>
                <a:gd name="T60" fmla="*/ 303 w 372"/>
                <a:gd name="T61" fmla="*/ 165 h 496"/>
                <a:gd name="T62" fmla="*/ 224 w 372"/>
                <a:gd name="T63" fmla="*/ 164 h 496"/>
                <a:gd name="T64" fmla="*/ 179 w 372"/>
                <a:gd name="T65" fmla="*/ 240 h 496"/>
                <a:gd name="T66" fmla="*/ 180 w 372"/>
                <a:gd name="T67" fmla="*/ 218 h 496"/>
                <a:gd name="T68" fmla="*/ 181 w 372"/>
                <a:gd name="T69" fmla="*/ 182 h 496"/>
                <a:gd name="T70" fmla="*/ 135 w 372"/>
                <a:gd name="T71" fmla="*/ 182 h 496"/>
                <a:gd name="T72" fmla="*/ 94 w 372"/>
                <a:gd name="T73" fmla="*/ 201 h 496"/>
                <a:gd name="T74" fmla="*/ 93 w 372"/>
                <a:gd name="T75" fmla="*/ 189 h 496"/>
                <a:gd name="T76" fmla="*/ 172 w 372"/>
                <a:gd name="T77" fmla="*/ 157 h 496"/>
                <a:gd name="T78" fmla="*/ 186 w 372"/>
                <a:gd name="T79" fmla="*/ 191 h 496"/>
                <a:gd name="T80" fmla="*/ 182 w 372"/>
                <a:gd name="T81" fmla="*/ 225 h 496"/>
                <a:gd name="T82" fmla="*/ 215 w 372"/>
                <a:gd name="T83" fmla="*/ 189 h 496"/>
                <a:gd name="T84" fmla="*/ 217 w 372"/>
                <a:gd name="T85" fmla="*/ 159 h 496"/>
                <a:gd name="T86" fmla="*/ 301 w 372"/>
                <a:gd name="T87" fmla="*/ 152 h 496"/>
                <a:gd name="T88" fmla="*/ 289 w 372"/>
                <a:gd name="T89" fmla="*/ 132 h 496"/>
                <a:gd name="T90" fmla="*/ 239 w 372"/>
                <a:gd name="T91" fmla="*/ 111 h 496"/>
                <a:gd name="T92" fmla="*/ 221 w 372"/>
                <a:gd name="T93" fmla="*/ 122 h 496"/>
                <a:gd name="T94" fmla="*/ 181 w 372"/>
                <a:gd name="T95" fmla="*/ 126 h 496"/>
                <a:gd name="T96" fmla="*/ 154 w 372"/>
                <a:gd name="T97" fmla="*/ 88 h 496"/>
                <a:gd name="T98" fmla="*/ 143 w 372"/>
                <a:gd name="T99" fmla="*/ 107 h 496"/>
                <a:gd name="T100" fmla="*/ 91 w 372"/>
                <a:gd name="T101" fmla="*/ 94 h 496"/>
                <a:gd name="T102" fmla="*/ 74 w 372"/>
                <a:gd name="T103" fmla="*/ 129 h 496"/>
                <a:gd name="T104" fmla="*/ 67 w 372"/>
                <a:gd name="T105" fmla="*/ 150 h 496"/>
                <a:gd name="T106" fmla="*/ 135 w 372"/>
                <a:gd name="T107" fmla="*/ 148 h 496"/>
                <a:gd name="T108" fmla="*/ 185 w 372"/>
                <a:gd name="T109" fmla="*/ 97 h 496"/>
                <a:gd name="T110" fmla="*/ 202 w 372"/>
                <a:gd name="T111" fmla="*/ 132 h 496"/>
                <a:gd name="T112" fmla="*/ 215 w 372"/>
                <a:gd name="T113" fmla="*/ 112 h 496"/>
                <a:gd name="T114" fmla="*/ 241 w 372"/>
                <a:gd name="T115" fmla="*/ 21 h 496"/>
                <a:gd name="T116" fmla="*/ 207 w 372"/>
                <a:gd name="T117" fmla="*/ 27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72" h="496">
                  <a:moveTo>
                    <a:pt x="296" y="143"/>
                  </a:moveTo>
                  <a:cubicBezTo>
                    <a:pt x="302" y="142"/>
                    <a:pt x="306" y="142"/>
                    <a:pt x="309" y="141"/>
                  </a:cubicBezTo>
                  <a:cubicBezTo>
                    <a:pt x="316" y="139"/>
                    <a:pt x="325" y="131"/>
                    <a:pt x="325" y="147"/>
                  </a:cubicBezTo>
                  <a:cubicBezTo>
                    <a:pt x="325" y="148"/>
                    <a:pt x="328" y="148"/>
                    <a:pt x="329" y="149"/>
                  </a:cubicBezTo>
                  <a:cubicBezTo>
                    <a:pt x="356" y="160"/>
                    <a:pt x="364" y="184"/>
                    <a:pt x="368" y="209"/>
                  </a:cubicBezTo>
                  <a:cubicBezTo>
                    <a:pt x="372" y="232"/>
                    <a:pt x="366" y="255"/>
                    <a:pt x="356" y="277"/>
                  </a:cubicBezTo>
                  <a:cubicBezTo>
                    <a:pt x="343" y="309"/>
                    <a:pt x="325" y="338"/>
                    <a:pt x="299" y="361"/>
                  </a:cubicBezTo>
                  <a:cubicBezTo>
                    <a:pt x="292" y="367"/>
                    <a:pt x="287" y="375"/>
                    <a:pt x="281" y="382"/>
                  </a:cubicBezTo>
                  <a:cubicBezTo>
                    <a:pt x="272" y="393"/>
                    <a:pt x="262" y="404"/>
                    <a:pt x="252" y="415"/>
                  </a:cubicBezTo>
                  <a:cubicBezTo>
                    <a:pt x="239" y="429"/>
                    <a:pt x="225" y="443"/>
                    <a:pt x="213" y="459"/>
                  </a:cubicBezTo>
                  <a:cubicBezTo>
                    <a:pt x="204" y="472"/>
                    <a:pt x="192" y="481"/>
                    <a:pt x="180" y="492"/>
                  </a:cubicBezTo>
                  <a:cubicBezTo>
                    <a:pt x="174" y="496"/>
                    <a:pt x="168" y="496"/>
                    <a:pt x="161" y="493"/>
                  </a:cubicBezTo>
                  <a:cubicBezTo>
                    <a:pt x="157" y="491"/>
                    <a:pt x="153" y="489"/>
                    <a:pt x="150" y="486"/>
                  </a:cubicBezTo>
                  <a:cubicBezTo>
                    <a:pt x="132" y="469"/>
                    <a:pt x="113" y="451"/>
                    <a:pt x="100" y="429"/>
                  </a:cubicBezTo>
                  <a:cubicBezTo>
                    <a:pt x="96" y="421"/>
                    <a:pt x="90" y="413"/>
                    <a:pt x="83" y="407"/>
                  </a:cubicBezTo>
                  <a:cubicBezTo>
                    <a:pt x="70" y="396"/>
                    <a:pt x="61" y="382"/>
                    <a:pt x="52" y="368"/>
                  </a:cubicBezTo>
                  <a:cubicBezTo>
                    <a:pt x="46" y="357"/>
                    <a:pt x="39" y="347"/>
                    <a:pt x="30" y="337"/>
                  </a:cubicBezTo>
                  <a:cubicBezTo>
                    <a:pt x="21" y="327"/>
                    <a:pt x="14" y="316"/>
                    <a:pt x="12" y="302"/>
                  </a:cubicBezTo>
                  <a:cubicBezTo>
                    <a:pt x="12" y="301"/>
                    <a:pt x="12" y="299"/>
                    <a:pt x="12" y="298"/>
                  </a:cubicBezTo>
                  <a:cubicBezTo>
                    <a:pt x="0" y="271"/>
                    <a:pt x="3" y="242"/>
                    <a:pt x="6" y="214"/>
                  </a:cubicBezTo>
                  <a:cubicBezTo>
                    <a:pt x="8" y="201"/>
                    <a:pt x="10" y="189"/>
                    <a:pt x="19" y="181"/>
                  </a:cubicBezTo>
                  <a:cubicBezTo>
                    <a:pt x="31" y="168"/>
                    <a:pt x="39" y="152"/>
                    <a:pt x="50" y="139"/>
                  </a:cubicBezTo>
                  <a:cubicBezTo>
                    <a:pt x="63" y="124"/>
                    <a:pt x="78" y="114"/>
                    <a:pt x="101" y="112"/>
                  </a:cubicBezTo>
                  <a:cubicBezTo>
                    <a:pt x="93" y="105"/>
                    <a:pt x="87" y="101"/>
                    <a:pt x="82" y="97"/>
                  </a:cubicBezTo>
                  <a:cubicBezTo>
                    <a:pt x="93" y="81"/>
                    <a:pt x="103" y="78"/>
                    <a:pt x="120" y="85"/>
                  </a:cubicBezTo>
                  <a:cubicBezTo>
                    <a:pt x="127" y="89"/>
                    <a:pt x="135" y="92"/>
                    <a:pt x="143" y="96"/>
                  </a:cubicBezTo>
                  <a:cubicBezTo>
                    <a:pt x="144" y="96"/>
                    <a:pt x="144" y="95"/>
                    <a:pt x="146" y="94"/>
                  </a:cubicBezTo>
                  <a:cubicBezTo>
                    <a:pt x="145" y="91"/>
                    <a:pt x="144" y="87"/>
                    <a:pt x="144" y="82"/>
                  </a:cubicBezTo>
                  <a:cubicBezTo>
                    <a:pt x="155" y="74"/>
                    <a:pt x="165" y="80"/>
                    <a:pt x="173" y="85"/>
                  </a:cubicBezTo>
                  <a:cubicBezTo>
                    <a:pt x="180" y="66"/>
                    <a:pt x="187" y="46"/>
                    <a:pt x="194" y="27"/>
                  </a:cubicBezTo>
                  <a:cubicBezTo>
                    <a:pt x="200" y="12"/>
                    <a:pt x="213" y="5"/>
                    <a:pt x="228" y="2"/>
                  </a:cubicBezTo>
                  <a:cubicBezTo>
                    <a:pt x="245" y="0"/>
                    <a:pt x="256" y="11"/>
                    <a:pt x="252" y="27"/>
                  </a:cubicBezTo>
                  <a:cubicBezTo>
                    <a:pt x="250" y="38"/>
                    <a:pt x="244" y="49"/>
                    <a:pt x="240" y="59"/>
                  </a:cubicBezTo>
                  <a:cubicBezTo>
                    <a:pt x="235" y="70"/>
                    <a:pt x="230" y="81"/>
                    <a:pt x="225" y="93"/>
                  </a:cubicBezTo>
                  <a:cubicBezTo>
                    <a:pt x="226" y="94"/>
                    <a:pt x="227" y="95"/>
                    <a:pt x="228" y="96"/>
                  </a:cubicBezTo>
                  <a:cubicBezTo>
                    <a:pt x="233" y="93"/>
                    <a:pt x="238" y="90"/>
                    <a:pt x="243" y="88"/>
                  </a:cubicBezTo>
                  <a:cubicBezTo>
                    <a:pt x="246" y="86"/>
                    <a:pt x="251" y="86"/>
                    <a:pt x="255" y="86"/>
                  </a:cubicBezTo>
                  <a:cubicBezTo>
                    <a:pt x="255" y="90"/>
                    <a:pt x="256" y="94"/>
                    <a:pt x="256" y="98"/>
                  </a:cubicBezTo>
                  <a:cubicBezTo>
                    <a:pt x="256" y="100"/>
                    <a:pt x="255" y="102"/>
                    <a:pt x="255" y="105"/>
                  </a:cubicBezTo>
                  <a:cubicBezTo>
                    <a:pt x="276" y="108"/>
                    <a:pt x="295" y="103"/>
                    <a:pt x="312" y="93"/>
                  </a:cubicBezTo>
                  <a:cubicBezTo>
                    <a:pt x="322" y="108"/>
                    <a:pt x="318" y="122"/>
                    <a:pt x="296" y="143"/>
                  </a:cubicBezTo>
                  <a:close/>
                  <a:moveTo>
                    <a:pt x="117" y="144"/>
                  </a:moveTo>
                  <a:cubicBezTo>
                    <a:pt x="109" y="145"/>
                    <a:pt x="104" y="145"/>
                    <a:pt x="99" y="146"/>
                  </a:cubicBezTo>
                  <a:cubicBezTo>
                    <a:pt x="94" y="148"/>
                    <a:pt x="89" y="150"/>
                    <a:pt x="84" y="152"/>
                  </a:cubicBezTo>
                  <a:cubicBezTo>
                    <a:pt x="77" y="155"/>
                    <a:pt x="69" y="158"/>
                    <a:pt x="61" y="161"/>
                  </a:cubicBezTo>
                  <a:cubicBezTo>
                    <a:pt x="40" y="168"/>
                    <a:pt x="21" y="191"/>
                    <a:pt x="19" y="214"/>
                  </a:cubicBezTo>
                  <a:cubicBezTo>
                    <a:pt x="17" y="242"/>
                    <a:pt x="13" y="270"/>
                    <a:pt x="25" y="297"/>
                  </a:cubicBezTo>
                  <a:cubicBezTo>
                    <a:pt x="26" y="298"/>
                    <a:pt x="26" y="299"/>
                    <a:pt x="26" y="300"/>
                  </a:cubicBezTo>
                  <a:cubicBezTo>
                    <a:pt x="27" y="311"/>
                    <a:pt x="33" y="320"/>
                    <a:pt x="39" y="328"/>
                  </a:cubicBezTo>
                  <a:cubicBezTo>
                    <a:pt x="49" y="341"/>
                    <a:pt x="59" y="354"/>
                    <a:pt x="67" y="368"/>
                  </a:cubicBezTo>
                  <a:cubicBezTo>
                    <a:pt x="75" y="379"/>
                    <a:pt x="83" y="390"/>
                    <a:pt x="93" y="399"/>
                  </a:cubicBezTo>
                  <a:cubicBezTo>
                    <a:pt x="100" y="405"/>
                    <a:pt x="106" y="413"/>
                    <a:pt x="111" y="421"/>
                  </a:cubicBezTo>
                  <a:cubicBezTo>
                    <a:pt x="125" y="445"/>
                    <a:pt x="144" y="463"/>
                    <a:pt x="162" y="483"/>
                  </a:cubicBezTo>
                  <a:cubicBezTo>
                    <a:pt x="163" y="483"/>
                    <a:pt x="164" y="483"/>
                    <a:pt x="166" y="484"/>
                  </a:cubicBezTo>
                  <a:cubicBezTo>
                    <a:pt x="178" y="475"/>
                    <a:pt x="190" y="467"/>
                    <a:pt x="199" y="454"/>
                  </a:cubicBezTo>
                  <a:cubicBezTo>
                    <a:pt x="212" y="435"/>
                    <a:pt x="226" y="417"/>
                    <a:pt x="244" y="403"/>
                  </a:cubicBezTo>
                  <a:cubicBezTo>
                    <a:pt x="254" y="395"/>
                    <a:pt x="261" y="384"/>
                    <a:pt x="270" y="375"/>
                  </a:cubicBezTo>
                  <a:cubicBezTo>
                    <a:pt x="277" y="366"/>
                    <a:pt x="284" y="356"/>
                    <a:pt x="293" y="348"/>
                  </a:cubicBezTo>
                  <a:cubicBezTo>
                    <a:pt x="322" y="323"/>
                    <a:pt x="337" y="290"/>
                    <a:pt x="350" y="256"/>
                  </a:cubicBezTo>
                  <a:cubicBezTo>
                    <a:pt x="361" y="228"/>
                    <a:pt x="356" y="200"/>
                    <a:pt x="344" y="174"/>
                  </a:cubicBezTo>
                  <a:cubicBezTo>
                    <a:pt x="339" y="165"/>
                    <a:pt x="331" y="159"/>
                    <a:pt x="321" y="156"/>
                  </a:cubicBezTo>
                  <a:cubicBezTo>
                    <a:pt x="312" y="153"/>
                    <a:pt x="309" y="161"/>
                    <a:pt x="303" y="165"/>
                  </a:cubicBezTo>
                  <a:cubicBezTo>
                    <a:pt x="283" y="180"/>
                    <a:pt x="261" y="180"/>
                    <a:pt x="238" y="171"/>
                  </a:cubicBezTo>
                  <a:cubicBezTo>
                    <a:pt x="234" y="169"/>
                    <a:pt x="231" y="167"/>
                    <a:pt x="224" y="164"/>
                  </a:cubicBezTo>
                  <a:cubicBezTo>
                    <a:pt x="225" y="174"/>
                    <a:pt x="226" y="181"/>
                    <a:pt x="227" y="188"/>
                  </a:cubicBezTo>
                  <a:cubicBezTo>
                    <a:pt x="230" y="223"/>
                    <a:pt x="210" y="244"/>
                    <a:pt x="179" y="240"/>
                  </a:cubicBezTo>
                  <a:cubicBezTo>
                    <a:pt x="174" y="240"/>
                    <a:pt x="169" y="236"/>
                    <a:pt x="162" y="233"/>
                  </a:cubicBezTo>
                  <a:cubicBezTo>
                    <a:pt x="170" y="227"/>
                    <a:pt x="175" y="222"/>
                    <a:pt x="180" y="218"/>
                  </a:cubicBezTo>
                  <a:cubicBezTo>
                    <a:pt x="186" y="213"/>
                    <a:pt x="189" y="208"/>
                    <a:pt x="183" y="202"/>
                  </a:cubicBezTo>
                  <a:cubicBezTo>
                    <a:pt x="178" y="196"/>
                    <a:pt x="178" y="189"/>
                    <a:pt x="181" y="182"/>
                  </a:cubicBezTo>
                  <a:cubicBezTo>
                    <a:pt x="183" y="177"/>
                    <a:pt x="184" y="173"/>
                    <a:pt x="181" y="170"/>
                  </a:cubicBezTo>
                  <a:cubicBezTo>
                    <a:pt x="165" y="175"/>
                    <a:pt x="150" y="180"/>
                    <a:pt x="135" y="182"/>
                  </a:cubicBezTo>
                  <a:cubicBezTo>
                    <a:pt x="119" y="183"/>
                    <a:pt x="106" y="188"/>
                    <a:pt x="95" y="200"/>
                  </a:cubicBezTo>
                  <a:cubicBezTo>
                    <a:pt x="95" y="201"/>
                    <a:pt x="94" y="201"/>
                    <a:pt x="94" y="201"/>
                  </a:cubicBezTo>
                  <a:cubicBezTo>
                    <a:pt x="80" y="186"/>
                    <a:pt x="85" y="173"/>
                    <a:pt x="117" y="144"/>
                  </a:cubicBezTo>
                  <a:close/>
                  <a:moveTo>
                    <a:pt x="93" y="189"/>
                  </a:moveTo>
                  <a:cubicBezTo>
                    <a:pt x="104" y="184"/>
                    <a:pt x="112" y="178"/>
                    <a:pt x="121" y="177"/>
                  </a:cubicBezTo>
                  <a:cubicBezTo>
                    <a:pt x="140" y="173"/>
                    <a:pt x="158" y="170"/>
                    <a:pt x="172" y="157"/>
                  </a:cubicBezTo>
                  <a:cubicBezTo>
                    <a:pt x="178" y="153"/>
                    <a:pt x="182" y="154"/>
                    <a:pt x="187" y="160"/>
                  </a:cubicBezTo>
                  <a:cubicBezTo>
                    <a:pt x="196" y="172"/>
                    <a:pt x="192" y="182"/>
                    <a:pt x="186" y="191"/>
                  </a:cubicBezTo>
                  <a:cubicBezTo>
                    <a:pt x="187" y="193"/>
                    <a:pt x="187" y="195"/>
                    <a:pt x="188" y="196"/>
                  </a:cubicBezTo>
                  <a:cubicBezTo>
                    <a:pt x="196" y="211"/>
                    <a:pt x="195" y="215"/>
                    <a:pt x="182" y="225"/>
                  </a:cubicBezTo>
                  <a:cubicBezTo>
                    <a:pt x="179" y="227"/>
                    <a:pt x="177" y="229"/>
                    <a:pt x="173" y="232"/>
                  </a:cubicBezTo>
                  <a:cubicBezTo>
                    <a:pt x="206" y="232"/>
                    <a:pt x="218" y="219"/>
                    <a:pt x="215" y="189"/>
                  </a:cubicBezTo>
                  <a:cubicBezTo>
                    <a:pt x="215" y="185"/>
                    <a:pt x="214" y="180"/>
                    <a:pt x="214" y="176"/>
                  </a:cubicBezTo>
                  <a:cubicBezTo>
                    <a:pt x="214" y="170"/>
                    <a:pt x="215" y="164"/>
                    <a:pt x="217" y="159"/>
                  </a:cubicBezTo>
                  <a:cubicBezTo>
                    <a:pt x="221" y="150"/>
                    <a:pt x="225" y="150"/>
                    <a:pt x="232" y="157"/>
                  </a:cubicBezTo>
                  <a:cubicBezTo>
                    <a:pt x="250" y="175"/>
                    <a:pt x="285" y="173"/>
                    <a:pt x="301" y="152"/>
                  </a:cubicBezTo>
                  <a:cubicBezTo>
                    <a:pt x="290" y="151"/>
                    <a:pt x="277" y="155"/>
                    <a:pt x="272" y="137"/>
                  </a:cubicBezTo>
                  <a:cubicBezTo>
                    <a:pt x="278" y="135"/>
                    <a:pt x="283" y="134"/>
                    <a:pt x="289" y="132"/>
                  </a:cubicBezTo>
                  <a:cubicBezTo>
                    <a:pt x="304" y="128"/>
                    <a:pt x="311" y="118"/>
                    <a:pt x="310" y="104"/>
                  </a:cubicBezTo>
                  <a:cubicBezTo>
                    <a:pt x="288" y="112"/>
                    <a:pt x="265" y="122"/>
                    <a:pt x="239" y="111"/>
                  </a:cubicBezTo>
                  <a:cubicBezTo>
                    <a:pt x="242" y="106"/>
                    <a:pt x="244" y="102"/>
                    <a:pt x="247" y="96"/>
                  </a:cubicBezTo>
                  <a:cubicBezTo>
                    <a:pt x="234" y="102"/>
                    <a:pt x="221" y="105"/>
                    <a:pt x="221" y="122"/>
                  </a:cubicBezTo>
                  <a:cubicBezTo>
                    <a:pt x="221" y="127"/>
                    <a:pt x="216" y="132"/>
                    <a:pt x="212" y="135"/>
                  </a:cubicBezTo>
                  <a:cubicBezTo>
                    <a:pt x="199" y="146"/>
                    <a:pt x="186" y="142"/>
                    <a:pt x="181" y="126"/>
                  </a:cubicBezTo>
                  <a:cubicBezTo>
                    <a:pt x="179" y="120"/>
                    <a:pt x="178" y="114"/>
                    <a:pt x="177" y="108"/>
                  </a:cubicBezTo>
                  <a:cubicBezTo>
                    <a:pt x="175" y="97"/>
                    <a:pt x="166" y="90"/>
                    <a:pt x="154" y="88"/>
                  </a:cubicBezTo>
                  <a:cubicBezTo>
                    <a:pt x="154" y="95"/>
                    <a:pt x="155" y="102"/>
                    <a:pt x="156" y="111"/>
                  </a:cubicBezTo>
                  <a:cubicBezTo>
                    <a:pt x="150" y="109"/>
                    <a:pt x="147" y="109"/>
                    <a:pt x="143" y="107"/>
                  </a:cubicBezTo>
                  <a:cubicBezTo>
                    <a:pt x="133" y="102"/>
                    <a:pt x="123" y="97"/>
                    <a:pt x="113" y="92"/>
                  </a:cubicBezTo>
                  <a:cubicBezTo>
                    <a:pt x="105" y="88"/>
                    <a:pt x="98" y="88"/>
                    <a:pt x="91" y="94"/>
                  </a:cubicBezTo>
                  <a:cubicBezTo>
                    <a:pt x="101" y="102"/>
                    <a:pt x="112" y="109"/>
                    <a:pt x="112" y="126"/>
                  </a:cubicBezTo>
                  <a:cubicBezTo>
                    <a:pt x="99" y="125"/>
                    <a:pt x="86" y="120"/>
                    <a:pt x="74" y="129"/>
                  </a:cubicBezTo>
                  <a:cubicBezTo>
                    <a:pt x="64" y="137"/>
                    <a:pt x="53" y="145"/>
                    <a:pt x="44" y="159"/>
                  </a:cubicBezTo>
                  <a:cubicBezTo>
                    <a:pt x="54" y="155"/>
                    <a:pt x="61" y="153"/>
                    <a:pt x="67" y="150"/>
                  </a:cubicBezTo>
                  <a:cubicBezTo>
                    <a:pt x="81" y="144"/>
                    <a:pt x="95" y="138"/>
                    <a:pt x="111" y="136"/>
                  </a:cubicBezTo>
                  <a:cubicBezTo>
                    <a:pt x="123" y="135"/>
                    <a:pt x="129" y="138"/>
                    <a:pt x="135" y="148"/>
                  </a:cubicBezTo>
                  <a:cubicBezTo>
                    <a:pt x="116" y="157"/>
                    <a:pt x="94" y="162"/>
                    <a:pt x="93" y="189"/>
                  </a:cubicBezTo>
                  <a:close/>
                  <a:moveTo>
                    <a:pt x="185" y="97"/>
                  </a:moveTo>
                  <a:cubicBezTo>
                    <a:pt x="185" y="104"/>
                    <a:pt x="185" y="112"/>
                    <a:pt x="187" y="119"/>
                  </a:cubicBezTo>
                  <a:cubicBezTo>
                    <a:pt x="188" y="127"/>
                    <a:pt x="196" y="133"/>
                    <a:pt x="202" y="132"/>
                  </a:cubicBezTo>
                  <a:cubicBezTo>
                    <a:pt x="209" y="132"/>
                    <a:pt x="211" y="126"/>
                    <a:pt x="213" y="120"/>
                  </a:cubicBezTo>
                  <a:cubicBezTo>
                    <a:pt x="213" y="118"/>
                    <a:pt x="214" y="115"/>
                    <a:pt x="215" y="112"/>
                  </a:cubicBezTo>
                  <a:cubicBezTo>
                    <a:pt x="217" y="89"/>
                    <a:pt x="224" y="68"/>
                    <a:pt x="235" y="47"/>
                  </a:cubicBezTo>
                  <a:cubicBezTo>
                    <a:pt x="239" y="40"/>
                    <a:pt x="240" y="30"/>
                    <a:pt x="241" y="21"/>
                  </a:cubicBezTo>
                  <a:cubicBezTo>
                    <a:pt x="242" y="15"/>
                    <a:pt x="238" y="11"/>
                    <a:pt x="231" y="13"/>
                  </a:cubicBezTo>
                  <a:cubicBezTo>
                    <a:pt x="221" y="15"/>
                    <a:pt x="212" y="18"/>
                    <a:pt x="207" y="27"/>
                  </a:cubicBezTo>
                  <a:cubicBezTo>
                    <a:pt x="195" y="49"/>
                    <a:pt x="185" y="71"/>
                    <a:pt x="185" y="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6">
              <a:extLst>
                <a:ext uri="{FF2B5EF4-FFF2-40B4-BE49-F238E27FC236}">
                  <a16:creationId xmlns:a16="http://schemas.microsoft.com/office/drawing/2014/main" id="{7CBA9664-F123-4311-BC33-961C16F05465}"/>
                </a:ext>
              </a:extLst>
            </p:cNvPr>
            <p:cNvSpPr>
              <a:spLocks/>
            </p:cNvSpPr>
            <p:nvPr/>
          </p:nvSpPr>
          <p:spPr bwMode="auto">
            <a:xfrm>
              <a:off x="6456" y="1881"/>
              <a:ext cx="34" cy="79"/>
            </a:xfrm>
            <a:custGeom>
              <a:avLst/>
              <a:gdLst>
                <a:gd name="T0" fmla="*/ 2 w 14"/>
                <a:gd name="T1" fmla="*/ 0 h 33"/>
                <a:gd name="T2" fmla="*/ 9 w 14"/>
                <a:gd name="T3" fmla="*/ 30 h 33"/>
                <a:gd name="T4" fmla="*/ 0 w 14"/>
                <a:gd name="T5" fmla="*/ 32 h 33"/>
                <a:gd name="T6" fmla="*/ 5 w 14"/>
                <a:gd name="T7" fmla="*/ 23 h 33"/>
                <a:gd name="T8" fmla="*/ 5 w 14"/>
                <a:gd name="T9" fmla="*/ 12 h 33"/>
                <a:gd name="T10" fmla="*/ 2 w 14"/>
                <a:gd name="T11" fmla="*/ 0 h 33"/>
              </a:gdLst>
              <a:ahLst/>
              <a:cxnLst>
                <a:cxn ang="0">
                  <a:pos x="T0" y="T1"/>
                </a:cxn>
                <a:cxn ang="0">
                  <a:pos x="T2" y="T3"/>
                </a:cxn>
                <a:cxn ang="0">
                  <a:pos x="T4" y="T5"/>
                </a:cxn>
                <a:cxn ang="0">
                  <a:pos x="T6" y="T7"/>
                </a:cxn>
                <a:cxn ang="0">
                  <a:pos x="T8" y="T9"/>
                </a:cxn>
                <a:cxn ang="0">
                  <a:pos x="T10" y="T11"/>
                </a:cxn>
              </a:cxnLst>
              <a:rect l="0" t="0" r="r" b="b"/>
              <a:pathLst>
                <a:path w="14" h="33">
                  <a:moveTo>
                    <a:pt x="2" y="0"/>
                  </a:moveTo>
                  <a:cubicBezTo>
                    <a:pt x="14" y="8"/>
                    <a:pt x="13" y="19"/>
                    <a:pt x="9" y="30"/>
                  </a:cubicBezTo>
                  <a:cubicBezTo>
                    <a:pt x="8" y="32"/>
                    <a:pt x="4" y="33"/>
                    <a:pt x="0" y="32"/>
                  </a:cubicBezTo>
                  <a:cubicBezTo>
                    <a:pt x="2" y="29"/>
                    <a:pt x="4" y="26"/>
                    <a:pt x="5" y="23"/>
                  </a:cubicBezTo>
                  <a:cubicBezTo>
                    <a:pt x="6" y="20"/>
                    <a:pt x="6" y="15"/>
                    <a:pt x="5" y="12"/>
                  </a:cubicBezTo>
                  <a:cubicBezTo>
                    <a:pt x="5" y="8"/>
                    <a:pt x="3" y="4"/>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7">
              <a:extLst>
                <a:ext uri="{FF2B5EF4-FFF2-40B4-BE49-F238E27FC236}">
                  <a16:creationId xmlns:a16="http://schemas.microsoft.com/office/drawing/2014/main" id="{4CCE00FC-E004-4D6D-9C44-FDFD17C43987}"/>
                </a:ext>
              </a:extLst>
            </p:cNvPr>
            <p:cNvSpPr>
              <a:spLocks/>
            </p:cNvSpPr>
            <p:nvPr/>
          </p:nvSpPr>
          <p:spPr bwMode="auto">
            <a:xfrm>
              <a:off x="6246" y="2024"/>
              <a:ext cx="29" cy="38"/>
            </a:xfrm>
            <a:custGeom>
              <a:avLst/>
              <a:gdLst>
                <a:gd name="T0" fmla="*/ 6 w 12"/>
                <a:gd name="T1" fmla="*/ 0 h 16"/>
                <a:gd name="T2" fmla="*/ 11 w 12"/>
                <a:gd name="T3" fmla="*/ 11 h 16"/>
                <a:gd name="T4" fmla="*/ 7 w 12"/>
                <a:gd name="T5" fmla="*/ 16 h 16"/>
                <a:gd name="T6" fmla="*/ 1 w 12"/>
                <a:gd name="T7" fmla="*/ 8 h 16"/>
                <a:gd name="T8" fmla="*/ 6 w 12"/>
                <a:gd name="T9" fmla="*/ 0 h 16"/>
              </a:gdLst>
              <a:ahLst/>
              <a:cxnLst>
                <a:cxn ang="0">
                  <a:pos x="T0" y="T1"/>
                </a:cxn>
                <a:cxn ang="0">
                  <a:pos x="T2" y="T3"/>
                </a:cxn>
                <a:cxn ang="0">
                  <a:pos x="T4" y="T5"/>
                </a:cxn>
                <a:cxn ang="0">
                  <a:pos x="T6" y="T7"/>
                </a:cxn>
                <a:cxn ang="0">
                  <a:pos x="T8" y="T9"/>
                </a:cxn>
              </a:cxnLst>
              <a:rect l="0" t="0" r="r" b="b"/>
              <a:pathLst>
                <a:path w="12" h="16">
                  <a:moveTo>
                    <a:pt x="6" y="0"/>
                  </a:moveTo>
                  <a:cubicBezTo>
                    <a:pt x="8" y="5"/>
                    <a:pt x="11" y="8"/>
                    <a:pt x="11" y="11"/>
                  </a:cubicBezTo>
                  <a:cubicBezTo>
                    <a:pt x="12" y="12"/>
                    <a:pt x="8" y="14"/>
                    <a:pt x="7" y="16"/>
                  </a:cubicBezTo>
                  <a:cubicBezTo>
                    <a:pt x="4" y="13"/>
                    <a:pt x="2" y="11"/>
                    <a:pt x="1" y="8"/>
                  </a:cubicBezTo>
                  <a:cubicBezTo>
                    <a:pt x="0" y="7"/>
                    <a:pt x="3" y="4"/>
                    <a:pt x="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8">
              <a:extLst>
                <a:ext uri="{FF2B5EF4-FFF2-40B4-BE49-F238E27FC236}">
                  <a16:creationId xmlns:a16="http://schemas.microsoft.com/office/drawing/2014/main" id="{5D7DE911-143C-4D13-A7DE-3FADC8706005}"/>
                </a:ext>
              </a:extLst>
            </p:cNvPr>
            <p:cNvSpPr>
              <a:spLocks/>
            </p:cNvSpPr>
            <p:nvPr/>
          </p:nvSpPr>
          <p:spPr bwMode="auto">
            <a:xfrm>
              <a:off x="5857" y="2141"/>
              <a:ext cx="33" cy="40"/>
            </a:xfrm>
            <a:custGeom>
              <a:avLst/>
              <a:gdLst>
                <a:gd name="T0" fmla="*/ 0 w 14"/>
                <a:gd name="T1" fmla="*/ 7 h 17"/>
                <a:gd name="T2" fmla="*/ 13 w 14"/>
                <a:gd name="T3" fmla="*/ 6 h 17"/>
                <a:gd name="T4" fmla="*/ 11 w 14"/>
                <a:gd name="T5" fmla="*/ 14 h 17"/>
                <a:gd name="T6" fmla="*/ 0 w 14"/>
                <a:gd name="T7" fmla="*/ 7 h 17"/>
              </a:gdLst>
              <a:ahLst/>
              <a:cxnLst>
                <a:cxn ang="0">
                  <a:pos x="T0" y="T1"/>
                </a:cxn>
                <a:cxn ang="0">
                  <a:pos x="T2" y="T3"/>
                </a:cxn>
                <a:cxn ang="0">
                  <a:pos x="T4" y="T5"/>
                </a:cxn>
                <a:cxn ang="0">
                  <a:pos x="T6" y="T7"/>
                </a:cxn>
              </a:cxnLst>
              <a:rect l="0" t="0" r="r" b="b"/>
              <a:pathLst>
                <a:path w="14" h="17">
                  <a:moveTo>
                    <a:pt x="0" y="7"/>
                  </a:moveTo>
                  <a:cubicBezTo>
                    <a:pt x="5" y="4"/>
                    <a:pt x="9" y="0"/>
                    <a:pt x="13" y="6"/>
                  </a:cubicBezTo>
                  <a:cubicBezTo>
                    <a:pt x="14" y="8"/>
                    <a:pt x="13" y="13"/>
                    <a:pt x="11" y="14"/>
                  </a:cubicBezTo>
                  <a:cubicBezTo>
                    <a:pt x="5" y="17"/>
                    <a:pt x="2" y="13"/>
                    <a:pt x="0"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9">
              <a:extLst>
                <a:ext uri="{FF2B5EF4-FFF2-40B4-BE49-F238E27FC236}">
                  <a16:creationId xmlns:a16="http://schemas.microsoft.com/office/drawing/2014/main" id="{7B735E09-6F6B-4CCE-99D8-A54D2373BCD5}"/>
                </a:ext>
              </a:extLst>
            </p:cNvPr>
            <p:cNvSpPr>
              <a:spLocks/>
            </p:cNvSpPr>
            <p:nvPr/>
          </p:nvSpPr>
          <p:spPr bwMode="auto">
            <a:xfrm>
              <a:off x="6127" y="2160"/>
              <a:ext cx="26" cy="38"/>
            </a:xfrm>
            <a:custGeom>
              <a:avLst/>
              <a:gdLst>
                <a:gd name="T0" fmla="*/ 1 w 11"/>
                <a:gd name="T1" fmla="*/ 1 h 16"/>
                <a:gd name="T2" fmla="*/ 10 w 11"/>
                <a:gd name="T3" fmla="*/ 10 h 16"/>
                <a:gd name="T4" fmla="*/ 5 w 11"/>
                <a:gd name="T5" fmla="*/ 16 h 16"/>
                <a:gd name="T6" fmla="*/ 0 w 11"/>
                <a:gd name="T7" fmla="*/ 11 h 16"/>
                <a:gd name="T8" fmla="*/ 1 w 11"/>
                <a:gd name="T9" fmla="*/ 1 h 16"/>
              </a:gdLst>
              <a:ahLst/>
              <a:cxnLst>
                <a:cxn ang="0">
                  <a:pos x="T0" y="T1"/>
                </a:cxn>
                <a:cxn ang="0">
                  <a:pos x="T2" y="T3"/>
                </a:cxn>
                <a:cxn ang="0">
                  <a:pos x="T4" y="T5"/>
                </a:cxn>
                <a:cxn ang="0">
                  <a:pos x="T6" y="T7"/>
                </a:cxn>
                <a:cxn ang="0">
                  <a:pos x="T8" y="T9"/>
                </a:cxn>
              </a:cxnLst>
              <a:rect l="0" t="0" r="r" b="b"/>
              <a:pathLst>
                <a:path w="11" h="16">
                  <a:moveTo>
                    <a:pt x="1" y="1"/>
                  </a:moveTo>
                  <a:cubicBezTo>
                    <a:pt x="8" y="0"/>
                    <a:pt x="11" y="4"/>
                    <a:pt x="10" y="10"/>
                  </a:cubicBezTo>
                  <a:cubicBezTo>
                    <a:pt x="10" y="12"/>
                    <a:pt x="7" y="14"/>
                    <a:pt x="5" y="16"/>
                  </a:cubicBezTo>
                  <a:cubicBezTo>
                    <a:pt x="3" y="15"/>
                    <a:pt x="1" y="13"/>
                    <a:pt x="0" y="11"/>
                  </a:cubicBezTo>
                  <a:cubicBezTo>
                    <a:pt x="0" y="8"/>
                    <a:pt x="1" y="4"/>
                    <a:pt x="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0">
              <a:extLst>
                <a:ext uri="{FF2B5EF4-FFF2-40B4-BE49-F238E27FC236}">
                  <a16:creationId xmlns:a16="http://schemas.microsoft.com/office/drawing/2014/main" id="{07EBAE1D-A849-41E4-8A3E-F79F35F44166}"/>
                </a:ext>
              </a:extLst>
            </p:cNvPr>
            <p:cNvSpPr>
              <a:spLocks/>
            </p:cNvSpPr>
            <p:nvPr/>
          </p:nvSpPr>
          <p:spPr bwMode="auto">
            <a:xfrm>
              <a:off x="5840" y="1974"/>
              <a:ext cx="27" cy="31"/>
            </a:xfrm>
            <a:custGeom>
              <a:avLst/>
              <a:gdLst>
                <a:gd name="T0" fmla="*/ 4 w 11"/>
                <a:gd name="T1" fmla="*/ 13 h 13"/>
                <a:gd name="T2" fmla="*/ 0 w 11"/>
                <a:gd name="T3" fmla="*/ 5 h 13"/>
                <a:gd name="T4" fmla="*/ 5 w 11"/>
                <a:gd name="T5" fmla="*/ 0 h 13"/>
                <a:gd name="T6" fmla="*/ 11 w 11"/>
                <a:gd name="T7" fmla="*/ 6 h 13"/>
                <a:gd name="T8" fmla="*/ 4 w 11"/>
                <a:gd name="T9" fmla="*/ 13 h 13"/>
              </a:gdLst>
              <a:ahLst/>
              <a:cxnLst>
                <a:cxn ang="0">
                  <a:pos x="T0" y="T1"/>
                </a:cxn>
                <a:cxn ang="0">
                  <a:pos x="T2" y="T3"/>
                </a:cxn>
                <a:cxn ang="0">
                  <a:pos x="T4" y="T5"/>
                </a:cxn>
                <a:cxn ang="0">
                  <a:pos x="T6" y="T7"/>
                </a:cxn>
                <a:cxn ang="0">
                  <a:pos x="T8" y="T9"/>
                </a:cxn>
              </a:cxnLst>
              <a:rect l="0" t="0" r="r" b="b"/>
              <a:pathLst>
                <a:path w="11" h="13">
                  <a:moveTo>
                    <a:pt x="4" y="13"/>
                  </a:moveTo>
                  <a:cubicBezTo>
                    <a:pt x="2" y="10"/>
                    <a:pt x="0" y="7"/>
                    <a:pt x="0" y="5"/>
                  </a:cubicBezTo>
                  <a:cubicBezTo>
                    <a:pt x="0" y="3"/>
                    <a:pt x="3" y="0"/>
                    <a:pt x="5" y="0"/>
                  </a:cubicBezTo>
                  <a:cubicBezTo>
                    <a:pt x="7" y="1"/>
                    <a:pt x="10" y="4"/>
                    <a:pt x="11" y="6"/>
                  </a:cubicBezTo>
                  <a:cubicBezTo>
                    <a:pt x="11" y="8"/>
                    <a:pt x="7" y="10"/>
                    <a:pt x="4"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1">
              <a:extLst>
                <a:ext uri="{FF2B5EF4-FFF2-40B4-BE49-F238E27FC236}">
                  <a16:creationId xmlns:a16="http://schemas.microsoft.com/office/drawing/2014/main" id="{64FA2C47-020F-4D82-94C6-DEEE92E8D46C}"/>
                </a:ext>
              </a:extLst>
            </p:cNvPr>
            <p:cNvSpPr>
              <a:spLocks/>
            </p:cNvSpPr>
            <p:nvPr/>
          </p:nvSpPr>
          <p:spPr bwMode="auto">
            <a:xfrm>
              <a:off x="6027" y="2060"/>
              <a:ext cx="31" cy="26"/>
            </a:xfrm>
            <a:custGeom>
              <a:avLst/>
              <a:gdLst>
                <a:gd name="T0" fmla="*/ 13 w 13"/>
                <a:gd name="T1" fmla="*/ 6 h 11"/>
                <a:gd name="T2" fmla="*/ 6 w 13"/>
                <a:gd name="T3" fmla="*/ 11 h 11"/>
                <a:gd name="T4" fmla="*/ 1 w 13"/>
                <a:gd name="T5" fmla="*/ 5 h 11"/>
                <a:gd name="T6" fmla="*/ 5 w 13"/>
                <a:gd name="T7" fmla="*/ 0 h 11"/>
                <a:gd name="T8" fmla="*/ 13 w 13"/>
                <a:gd name="T9" fmla="*/ 6 h 11"/>
              </a:gdLst>
              <a:ahLst/>
              <a:cxnLst>
                <a:cxn ang="0">
                  <a:pos x="T0" y="T1"/>
                </a:cxn>
                <a:cxn ang="0">
                  <a:pos x="T2" y="T3"/>
                </a:cxn>
                <a:cxn ang="0">
                  <a:pos x="T4" y="T5"/>
                </a:cxn>
                <a:cxn ang="0">
                  <a:pos x="T6" y="T7"/>
                </a:cxn>
                <a:cxn ang="0">
                  <a:pos x="T8" y="T9"/>
                </a:cxn>
              </a:cxnLst>
              <a:rect l="0" t="0" r="r" b="b"/>
              <a:pathLst>
                <a:path w="13" h="11">
                  <a:moveTo>
                    <a:pt x="13" y="6"/>
                  </a:moveTo>
                  <a:cubicBezTo>
                    <a:pt x="10" y="8"/>
                    <a:pt x="7" y="11"/>
                    <a:pt x="6" y="11"/>
                  </a:cubicBezTo>
                  <a:cubicBezTo>
                    <a:pt x="4" y="10"/>
                    <a:pt x="2" y="7"/>
                    <a:pt x="1" y="5"/>
                  </a:cubicBezTo>
                  <a:cubicBezTo>
                    <a:pt x="0" y="4"/>
                    <a:pt x="4" y="0"/>
                    <a:pt x="5" y="0"/>
                  </a:cubicBezTo>
                  <a:cubicBezTo>
                    <a:pt x="8" y="1"/>
                    <a:pt x="10" y="3"/>
                    <a:pt x="1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12">
              <a:extLst>
                <a:ext uri="{FF2B5EF4-FFF2-40B4-BE49-F238E27FC236}">
                  <a16:creationId xmlns:a16="http://schemas.microsoft.com/office/drawing/2014/main" id="{46F09A84-0DD8-497A-9ED8-3A52B27B468D}"/>
                </a:ext>
              </a:extLst>
            </p:cNvPr>
            <p:cNvSpPr>
              <a:spLocks/>
            </p:cNvSpPr>
            <p:nvPr/>
          </p:nvSpPr>
          <p:spPr bwMode="auto">
            <a:xfrm>
              <a:off x="6464" y="2003"/>
              <a:ext cx="28" cy="43"/>
            </a:xfrm>
            <a:custGeom>
              <a:avLst/>
              <a:gdLst>
                <a:gd name="T0" fmla="*/ 0 w 12"/>
                <a:gd name="T1" fmla="*/ 0 h 18"/>
                <a:gd name="T2" fmla="*/ 3 w 12"/>
                <a:gd name="T3" fmla="*/ 18 h 18"/>
                <a:gd name="T4" fmla="*/ 0 w 12"/>
                <a:gd name="T5" fmla="*/ 0 h 18"/>
              </a:gdLst>
              <a:ahLst/>
              <a:cxnLst>
                <a:cxn ang="0">
                  <a:pos x="T0" y="T1"/>
                </a:cxn>
                <a:cxn ang="0">
                  <a:pos x="T2" y="T3"/>
                </a:cxn>
                <a:cxn ang="0">
                  <a:pos x="T4" y="T5"/>
                </a:cxn>
              </a:cxnLst>
              <a:rect l="0" t="0" r="r" b="b"/>
              <a:pathLst>
                <a:path w="12" h="18">
                  <a:moveTo>
                    <a:pt x="0" y="0"/>
                  </a:moveTo>
                  <a:cubicBezTo>
                    <a:pt x="12" y="9"/>
                    <a:pt x="12" y="10"/>
                    <a:pt x="3" y="18"/>
                  </a:cubicBezTo>
                  <a:cubicBezTo>
                    <a:pt x="2" y="12"/>
                    <a:pt x="1" y="7"/>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3">
              <a:extLst>
                <a:ext uri="{FF2B5EF4-FFF2-40B4-BE49-F238E27FC236}">
                  <a16:creationId xmlns:a16="http://schemas.microsoft.com/office/drawing/2014/main" id="{FF5EAD4E-FC47-4F9E-8F77-1FDEB0B08710}"/>
                </a:ext>
              </a:extLst>
            </p:cNvPr>
            <p:cNvSpPr>
              <a:spLocks/>
            </p:cNvSpPr>
            <p:nvPr/>
          </p:nvSpPr>
          <p:spPr bwMode="auto">
            <a:xfrm>
              <a:off x="6373" y="2034"/>
              <a:ext cx="26" cy="38"/>
            </a:xfrm>
            <a:custGeom>
              <a:avLst/>
              <a:gdLst>
                <a:gd name="T0" fmla="*/ 4 w 11"/>
                <a:gd name="T1" fmla="*/ 0 h 16"/>
                <a:gd name="T2" fmla="*/ 11 w 11"/>
                <a:gd name="T3" fmla="*/ 13 h 16"/>
                <a:gd name="T4" fmla="*/ 7 w 11"/>
                <a:gd name="T5" fmla="*/ 16 h 16"/>
                <a:gd name="T6" fmla="*/ 0 w 11"/>
                <a:gd name="T7" fmla="*/ 10 h 16"/>
                <a:gd name="T8" fmla="*/ 4 w 11"/>
                <a:gd name="T9" fmla="*/ 0 h 16"/>
              </a:gdLst>
              <a:ahLst/>
              <a:cxnLst>
                <a:cxn ang="0">
                  <a:pos x="T0" y="T1"/>
                </a:cxn>
                <a:cxn ang="0">
                  <a:pos x="T2" y="T3"/>
                </a:cxn>
                <a:cxn ang="0">
                  <a:pos x="T4" y="T5"/>
                </a:cxn>
                <a:cxn ang="0">
                  <a:pos x="T6" y="T7"/>
                </a:cxn>
                <a:cxn ang="0">
                  <a:pos x="T8" y="T9"/>
                </a:cxn>
              </a:cxnLst>
              <a:rect l="0" t="0" r="r" b="b"/>
              <a:pathLst>
                <a:path w="11" h="16">
                  <a:moveTo>
                    <a:pt x="4" y="0"/>
                  </a:moveTo>
                  <a:cubicBezTo>
                    <a:pt x="8" y="8"/>
                    <a:pt x="10" y="10"/>
                    <a:pt x="11" y="13"/>
                  </a:cubicBezTo>
                  <a:cubicBezTo>
                    <a:pt x="11" y="13"/>
                    <a:pt x="7" y="16"/>
                    <a:pt x="7" y="16"/>
                  </a:cubicBezTo>
                  <a:cubicBezTo>
                    <a:pt x="4" y="15"/>
                    <a:pt x="1" y="13"/>
                    <a:pt x="0" y="10"/>
                  </a:cubicBezTo>
                  <a:cubicBezTo>
                    <a:pt x="0" y="8"/>
                    <a:pt x="2" y="5"/>
                    <a:pt x="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4">
              <a:extLst>
                <a:ext uri="{FF2B5EF4-FFF2-40B4-BE49-F238E27FC236}">
                  <a16:creationId xmlns:a16="http://schemas.microsoft.com/office/drawing/2014/main" id="{2AF04636-E394-4153-A8B1-87820CDD480D}"/>
                </a:ext>
              </a:extLst>
            </p:cNvPr>
            <p:cNvSpPr>
              <a:spLocks/>
            </p:cNvSpPr>
            <p:nvPr/>
          </p:nvSpPr>
          <p:spPr bwMode="auto">
            <a:xfrm>
              <a:off x="5957" y="1948"/>
              <a:ext cx="34" cy="26"/>
            </a:xfrm>
            <a:custGeom>
              <a:avLst/>
              <a:gdLst>
                <a:gd name="T0" fmla="*/ 0 w 14"/>
                <a:gd name="T1" fmla="*/ 5 h 11"/>
                <a:gd name="T2" fmla="*/ 7 w 14"/>
                <a:gd name="T3" fmla="*/ 0 h 11"/>
                <a:gd name="T4" fmla="*/ 14 w 14"/>
                <a:gd name="T5" fmla="*/ 6 h 11"/>
                <a:gd name="T6" fmla="*/ 8 w 14"/>
                <a:gd name="T7" fmla="*/ 11 h 11"/>
                <a:gd name="T8" fmla="*/ 0 w 14"/>
                <a:gd name="T9" fmla="*/ 5 h 11"/>
              </a:gdLst>
              <a:ahLst/>
              <a:cxnLst>
                <a:cxn ang="0">
                  <a:pos x="T0" y="T1"/>
                </a:cxn>
                <a:cxn ang="0">
                  <a:pos x="T2" y="T3"/>
                </a:cxn>
                <a:cxn ang="0">
                  <a:pos x="T4" y="T5"/>
                </a:cxn>
                <a:cxn ang="0">
                  <a:pos x="T6" y="T7"/>
                </a:cxn>
                <a:cxn ang="0">
                  <a:pos x="T8" y="T9"/>
                </a:cxn>
              </a:cxnLst>
              <a:rect l="0" t="0" r="r" b="b"/>
              <a:pathLst>
                <a:path w="14" h="11">
                  <a:moveTo>
                    <a:pt x="0" y="5"/>
                  </a:moveTo>
                  <a:cubicBezTo>
                    <a:pt x="3" y="3"/>
                    <a:pt x="6" y="0"/>
                    <a:pt x="7" y="0"/>
                  </a:cubicBezTo>
                  <a:cubicBezTo>
                    <a:pt x="10" y="2"/>
                    <a:pt x="12" y="4"/>
                    <a:pt x="14" y="6"/>
                  </a:cubicBezTo>
                  <a:cubicBezTo>
                    <a:pt x="12" y="8"/>
                    <a:pt x="10" y="11"/>
                    <a:pt x="8" y="11"/>
                  </a:cubicBezTo>
                  <a:cubicBezTo>
                    <a:pt x="6" y="11"/>
                    <a:pt x="3" y="8"/>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5">
              <a:extLst>
                <a:ext uri="{FF2B5EF4-FFF2-40B4-BE49-F238E27FC236}">
                  <a16:creationId xmlns:a16="http://schemas.microsoft.com/office/drawing/2014/main" id="{A324AF5C-3DA8-45F1-BAA8-E1BEF4A07501}"/>
                </a:ext>
              </a:extLst>
            </p:cNvPr>
            <p:cNvSpPr>
              <a:spLocks/>
            </p:cNvSpPr>
            <p:nvPr/>
          </p:nvSpPr>
          <p:spPr bwMode="auto">
            <a:xfrm>
              <a:off x="5991" y="2208"/>
              <a:ext cx="21" cy="26"/>
            </a:xfrm>
            <a:custGeom>
              <a:avLst/>
              <a:gdLst>
                <a:gd name="T0" fmla="*/ 4 w 9"/>
                <a:gd name="T1" fmla="*/ 0 h 11"/>
                <a:gd name="T2" fmla="*/ 9 w 9"/>
                <a:gd name="T3" fmla="*/ 6 h 11"/>
                <a:gd name="T4" fmla="*/ 5 w 9"/>
                <a:gd name="T5" fmla="*/ 11 h 11"/>
                <a:gd name="T6" fmla="*/ 0 w 9"/>
                <a:gd name="T7" fmla="*/ 6 h 11"/>
                <a:gd name="T8" fmla="*/ 4 w 9"/>
                <a:gd name="T9" fmla="*/ 0 h 11"/>
              </a:gdLst>
              <a:ahLst/>
              <a:cxnLst>
                <a:cxn ang="0">
                  <a:pos x="T0" y="T1"/>
                </a:cxn>
                <a:cxn ang="0">
                  <a:pos x="T2" y="T3"/>
                </a:cxn>
                <a:cxn ang="0">
                  <a:pos x="T4" y="T5"/>
                </a:cxn>
                <a:cxn ang="0">
                  <a:pos x="T6" y="T7"/>
                </a:cxn>
                <a:cxn ang="0">
                  <a:pos x="T8" y="T9"/>
                </a:cxn>
              </a:cxnLst>
              <a:rect l="0" t="0" r="r" b="b"/>
              <a:pathLst>
                <a:path w="9" h="11">
                  <a:moveTo>
                    <a:pt x="4" y="0"/>
                  </a:moveTo>
                  <a:cubicBezTo>
                    <a:pt x="7" y="2"/>
                    <a:pt x="9" y="4"/>
                    <a:pt x="9" y="6"/>
                  </a:cubicBezTo>
                  <a:cubicBezTo>
                    <a:pt x="9" y="8"/>
                    <a:pt x="6" y="11"/>
                    <a:pt x="5" y="11"/>
                  </a:cubicBezTo>
                  <a:cubicBezTo>
                    <a:pt x="3" y="11"/>
                    <a:pt x="0" y="8"/>
                    <a:pt x="0" y="6"/>
                  </a:cubicBezTo>
                  <a:cubicBezTo>
                    <a:pt x="0" y="5"/>
                    <a:pt x="2" y="3"/>
                    <a:pt x="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6">
              <a:extLst>
                <a:ext uri="{FF2B5EF4-FFF2-40B4-BE49-F238E27FC236}">
                  <a16:creationId xmlns:a16="http://schemas.microsoft.com/office/drawing/2014/main" id="{9AD3394C-B877-43EE-A65E-65A27E197ABD}"/>
                </a:ext>
              </a:extLst>
            </p:cNvPr>
            <p:cNvSpPr>
              <a:spLocks/>
            </p:cNvSpPr>
            <p:nvPr/>
          </p:nvSpPr>
          <p:spPr bwMode="auto">
            <a:xfrm>
              <a:off x="6098" y="2317"/>
              <a:ext cx="22" cy="36"/>
            </a:xfrm>
            <a:custGeom>
              <a:avLst/>
              <a:gdLst>
                <a:gd name="T0" fmla="*/ 7 w 9"/>
                <a:gd name="T1" fmla="*/ 0 h 15"/>
                <a:gd name="T2" fmla="*/ 8 w 9"/>
                <a:gd name="T3" fmla="*/ 11 h 15"/>
                <a:gd name="T4" fmla="*/ 3 w 9"/>
                <a:gd name="T5" fmla="*/ 15 h 15"/>
                <a:gd name="T6" fmla="*/ 1 w 9"/>
                <a:gd name="T7" fmla="*/ 8 h 15"/>
                <a:gd name="T8" fmla="*/ 7 w 9"/>
                <a:gd name="T9" fmla="*/ 0 h 15"/>
              </a:gdLst>
              <a:ahLst/>
              <a:cxnLst>
                <a:cxn ang="0">
                  <a:pos x="T0" y="T1"/>
                </a:cxn>
                <a:cxn ang="0">
                  <a:pos x="T2" y="T3"/>
                </a:cxn>
                <a:cxn ang="0">
                  <a:pos x="T4" y="T5"/>
                </a:cxn>
                <a:cxn ang="0">
                  <a:pos x="T6" y="T7"/>
                </a:cxn>
                <a:cxn ang="0">
                  <a:pos x="T8" y="T9"/>
                </a:cxn>
              </a:cxnLst>
              <a:rect l="0" t="0" r="r" b="b"/>
              <a:pathLst>
                <a:path w="9" h="15">
                  <a:moveTo>
                    <a:pt x="7" y="0"/>
                  </a:moveTo>
                  <a:cubicBezTo>
                    <a:pt x="8" y="5"/>
                    <a:pt x="9" y="8"/>
                    <a:pt x="8" y="11"/>
                  </a:cubicBezTo>
                  <a:cubicBezTo>
                    <a:pt x="8" y="13"/>
                    <a:pt x="5" y="14"/>
                    <a:pt x="3" y="15"/>
                  </a:cubicBezTo>
                  <a:cubicBezTo>
                    <a:pt x="2" y="13"/>
                    <a:pt x="0" y="10"/>
                    <a:pt x="1" y="8"/>
                  </a:cubicBezTo>
                  <a:cubicBezTo>
                    <a:pt x="1" y="6"/>
                    <a:pt x="4" y="4"/>
                    <a:pt x="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7">
              <a:extLst>
                <a:ext uri="{FF2B5EF4-FFF2-40B4-BE49-F238E27FC236}">
                  <a16:creationId xmlns:a16="http://schemas.microsoft.com/office/drawing/2014/main" id="{60DBE0BC-4972-4B88-98A5-6274A56AE68F}"/>
                </a:ext>
              </a:extLst>
            </p:cNvPr>
            <p:cNvSpPr>
              <a:spLocks/>
            </p:cNvSpPr>
            <p:nvPr/>
          </p:nvSpPr>
          <p:spPr bwMode="auto">
            <a:xfrm>
              <a:off x="5924" y="2079"/>
              <a:ext cx="26" cy="31"/>
            </a:xfrm>
            <a:custGeom>
              <a:avLst/>
              <a:gdLst>
                <a:gd name="T0" fmla="*/ 5 w 11"/>
                <a:gd name="T1" fmla="*/ 13 h 13"/>
                <a:gd name="T2" fmla="*/ 0 w 11"/>
                <a:gd name="T3" fmla="*/ 7 h 13"/>
                <a:gd name="T4" fmla="*/ 5 w 11"/>
                <a:gd name="T5" fmla="*/ 0 h 13"/>
                <a:gd name="T6" fmla="*/ 11 w 11"/>
                <a:gd name="T7" fmla="*/ 6 h 13"/>
                <a:gd name="T8" fmla="*/ 5 w 11"/>
                <a:gd name="T9" fmla="*/ 13 h 13"/>
              </a:gdLst>
              <a:ahLst/>
              <a:cxnLst>
                <a:cxn ang="0">
                  <a:pos x="T0" y="T1"/>
                </a:cxn>
                <a:cxn ang="0">
                  <a:pos x="T2" y="T3"/>
                </a:cxn>
                <a:cxn ang="0">
                  <a:pos x="T4" y="T5"/>
                </a:cxn>
                <a:cxn ang="0">
                  <a:pos x="T6" y="T7"/>
                </a:cxn>
                <a:cxn ang="0">
                  <a:pos x="T8" y="T9"/>
                </a:cxn>
              </a:cxnLst>
              <a:rect l="0" t="0" r="r" b="b"/>
              <a:pathLst>
                <a:path w="11" h="13">
                  <a:moveTo>
                    <a:pt x="5" y="13"/>
                  </a:moveTo>
                  <a:cubicBezTo>
                    <a:pt x="3" y="10"/>
                    <a:pt x="0" y="8"/>
                    <a:pt x="0" y="7"/>
                  </a:cubicBezTo>
                  <a:cubicBezTo>
                    <a:pt x="1" y="4"/>
                    <a:pt x="3" y="2"/>
                    <a:pt x="5" y="0"/>
                  </a:cubicBezTo>
                  <a:cubicBezTo>
                    <a:pt x="7" y="2"/>
                    <a:pt x="11" y="4"/>
                    <a:pt x="11" y="6"/>
                  </a:cubicBezTo>
                  <a:cubicBezTo>
                    <a:pt x="11" y="8"/>
                    <a:pt x="8" y="10"/>
                    <a:pt x="5"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8">
              <a:extLst>
                <a:ext uri="{FF2B5EF4-FFF2-40B4-BE49-F238E27FC236}">
                  <a16:creationId xmlns:a16="http://schemas.microsoft.com/office/drawing/2014/main" id="{AEC2207A-1217-46DC-9B3B-10401450D1B0}"/>
                </a:ext>
              </a:extLst>
            </p:cNvPr>
            <p:cNvSpPr>
              <a:spLocks/>
            </p:cNvSpPr>
            <p:nvPr/>
          </p:nvSpPr>
          <p:spPr bwMode="auto">
            <a:xfrm>
              <a:off x="6323" y="1895"/>
              <a:ext cx="24" cy="29"/>
            </a:xfrm>
            <a:custGeom>
              <a:avLst/>
              <a:gdLst>
                <a:gd name="T0" fmla="*/ 5 w 10"/>
                <a:gd name="T1" fmla="*/ 0 h 12"/>
                <a:gd name="T2" fmla="*/ 10 w 10"/>
                <a:gd name="T3" fmla="*/ 8 h 12"/>
                <a:gd name="T4" fmla="*/ 5 w 10"/>
                <a:gd name="T5" fmla="*/ 12 h 12"/>
                <a:gd name="T6" fmla="*/ 0 w 10"/>
                <a:gd name="T7" fmla="*/ 7 h 12"/>
                <a:gd name="T8" fmla="*/ 5 w 10"/>
                <a:gd name="T9" fmla="*/ 0 h 12"/>
              </a:gdLst>
              <a:ahLst/>
              <a:cxnLst>
                <a:cxn ang="0">
                  <a:pos x="T0" y="T1"/>
                </a:cxn>
                <a:cxn ang="0">
                  <a:pos x="T2" y="T3"/>
                </a:cxn>
                <a:cxn ang="0">
                  <a:pos x="T4" y="T5"/>
                </a:cxn>
                <a:cxn ang="0">
                  <a:pos x="T6" y="T7"/>
                </a:cxn>
                <a:cxn ang="0">
                  <a:pos x="T8" y="T9"/>
                </a:cxn>
              </a:cxnLst>
              <a:rect l="0" t="0" r="r" b="b"/>
              <a:pathLst>
                <a:path w="10" h="12">
                  <a:moveTo>
                    <a:pt x="5" y="0"/>
                  </a:moveTo>
                  <a:cubicBezTo>
                    <a:pt x="7" y="4"/>
                    <a:pt x="10" y="6"/>
                    <a:pt x="10" y="8"/>
                  </a:cubicBezTo>
                  <a:cubicBezTo>
                    <a:pt x="10" y="9"/>
                    <a:pt x="7" y="12"/>
                    <a:pt x="5" y="12"/>
                  </a:cubicBezTo>
                  <a:cubicBezTo>
                    <a:pt x="3" y="12"/>
                    <a:pt x="1" y="9"/>
                    <a:pt x="0" y="7"/>
                  </a:cubicBezTo>
                  <a:cubicBezTo>
                    <a:pt x="0" y="6"/>
                    <a:pt x="3" y="4"/>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19">
              <a:extLst>
                <a:ext uri="{FF2B5EF4-FFF2-40B4-BE49-F238E27FC236}">
                  <a16:creationId xmlns:a16="http://schemas.microsoft.com/office/drawing/2014/main" id="{DC901882-7511-48D1-A47E-E146307FE814}"/>
                </a:ext>
              </a:extLst>
            </p:cNvPr>
            <p:cNvSpPr>
              <a:spLocks/>
            </p:cNvSpPr>
            <p:nvPr/>
          </p:nvSpPr>
          <p:spPr bwMode="auto">
            <a:xfrm>
              <a:off x="6230" y="2258"/>
              <a:ext cx="28" cy="28"/>
            </a:xfrm>
            <a:custGeom>
              <a:avLst/>
              <a:gdLst>
                <a:gd name="T0" fmla="*/ 12 w 12"/>
                <a:gd name="T1" fmla="*/ 3 h 12"/>
                <a:gd name="T2" fmla="*/ 0 w 12"/>
                <a:gd name="T3" fmla="*/ 10 h 12"/>
                <a:gd name="T4" fmla="*/ 12 w 12"/>
                <a:gd name="T5" fmla="*/ 3 h 12"/>
              </a:gdLst>
              <a:ahLst/>
              <a:cxnLst>
                <a:cxn ang="0">
                  <a:pos x="T0" y="T1"/>
                </a:cxn>
                <a:cxn ang="0">
                  <a:pos x="T2" y="T3"/>
                </a:cxn>
                <a:cxn ang="0">
                  <a:pos x="T4" y="T5"/>
                </a:cxn>
              </a:cxnLst>
              <a:rect l="0" t="0" r="r" b="b"/>
              <a:pathLst>
                <a:path w="12" h="12">
                  <a:moveTo>
                    <a:pt x="12" y="3"/>
                  </a:moveTo>
                  <a:cubicBezTo>
                    <a:pt x="11" y="10"/>
                    <a:pt x="7" y="12"/>
                    <a:pt x="0" y="10"/>
                  </a:cubicBezTo>
                  <a:cubicBezTo>
                    <a:pt x="1" y="2"/>
                    <a:pt x="5" y="0"/>
                    <a:pt x="12"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0">
              <a:extLst>
                <a:ext uri="{FF2B5EF4-FFF2-40B4-BE49-F238E27FC236}">
                  <a16:creationId xmlns:a16="http://schemas.microsoft.com/office/drawing/2014/main" id="{32805508-9AA0-416F-BE16-5219330C25B2}"/>
                </a:ext>
              </a:extLst>
            </p:cNvPr>
            <p:cNvSpPr>
              <a:spLocks/>
            </p:cNvSpPr>
            <p:nvPr/>
          </p:nvSpPr>
          <p:spPr bwMode="auto">
            <a:xfrm>
              <a:off x="6282" y="2165"/>
              <a:ext cx="26" cy="28"/>
            </a:xfrm>
            <a:custGeom>
              <a:avLst/>
              <a:gdLst>
                <a:gd name="T0" fmla="*/ 11 w 11"/>
                <a:gd name="T1" fmla="*/ 12 h 12"/>
                <a:gd name="T2" fmla="*/ 0 w 11"/>
                <a:gd name="T3" fmla="*/ 8 h 12"/>
                <a:gd name="T4" fmla="*/ 2 w 11"/>
                <a:gd name="T5" fmla="*/ 4 h 12"/>
                <a:gd name="T6" fmla="*/ 11 w 11"/>
                <a:gd name="T7" fmla="*/ 12 h 12"/>
              </a:gdLst>
              <a:ahLst/>
              <a:cxnLst>
                <a:cxn ang="0">
                  <a:pos x="T0" y="T1"/>
                </a:cxn>
                <a:cxn ang="0">
                  <a:pos x="T2" y="T3"/>
                </a:cxn>
                <a:cxn ang="0">
                  <a:pos x="T4" y="T5"/>
                </a:cxn>
                <a:cxn ang="0">
                  <a:pos x="T6" y="T7"/>
                </a:cxn>
              </a:cxnLst>
              <a:rect l="0" t="0" r="r" b="b"/>
              <a:pathLst>
                <a:path w="11" h="12">
                  <a:moveTo>
                    <a:pt x="11" y="12"/>
                  </a:moveTo>
                  <a:cubicBezTo>
                    <a:pt x="7" y="11"/>
                    <a:pt x="4" y="9"/>
                    <a:pt x="0" y="8"/>
                  </a:cubicBezTo>
                  <a:cubicBezTo>
                    <a:pt x="1" y="6"/>
                    <a:pt x="1" y="4"/>
                    <a:pt x="2" y="4"/>
                  </a:cubicBezTo>
                  <a:cubicBezTo>
                    <a:pt x="8" y="0"/>
                    <a:pt x="11" y="3"/>
                    <a:pt x="1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1">
              <a:extLst>
                <a:ext uri="{FF2B5EF4-FFF2-40B4-BE49-F238E27FC236}">
                  <a16:creationId xmlns:a16="http://schemas.microsoft.com/office/drawing/2014/main" id="{324B34F2-8083-4045-82D2-924FBDDC0891}"/>
                </a:ext>
              </a:extLst>
            </p:cNvPr>
            <p:cNvSpPr>
              <a:spLocks/>
            </p:cNvSpPr>
            <p:nvPr/>
          </p:nvSpPr>
          <p:spPr bwMode="auto">
            <a:xfrm>
              <a:off x="6067" y="2208"/>
              <a:ext cx="26" cy="19"/>
            </a:xfrm>
            <a:custGeom>
              <a:avLst/>
              <a:gdLst>
                <a:gd name="T0" fmla="*/ 11 w 11"/>
                <a:gd name="T1" fmla="*/ 4 h 8"/>
                <a:gd name="T2" fmla="*/ 6 w 11"/>
                <a:gd name="T3" fmla="*/ 8 h 8"/>
                <a:gd name="T4" fmla="*/ 0 w 11"/>
                <a:gd name="T5" fmla="*/ 4 h 8"/>
                <a:gd name="T6" fmla="*/ 4 w 11"/>
                <a:gd name="T7" fmla="*/ 0 h 8"/>
                <a:gd name="T8" fmla="*/ 11 w 11"/>
                <a:gd name="T9" fmla="*/ 4 h 8"/>
              </a:gdLst>
              <a:ahLst/>
              <a:cxnLst>
                <a:cxn ang="0">
                  <a:pos x="T0" y="T1"/>
                </a:cxn>
                <a:cxn ang="0">
                  <a:pos x="T2" y="T3"/>
                </a:cxn>
                <a:cxn ang="0">
                  <a:pos x="T4" y="T5"/>
                </a:cxn>
                <a:cxn ang="0">
                  <a:pos x="T6" y="T7"/>
                </a:cxn>
                <a:cxn ang="0">
                  <a:pos x="T8" y="T9"/>
                </a:cxn>
              </a:cxnLst>
              <a:rect l="0" t="0" r="r" b="b"/>
              <a:pathLst>
                <a:path w="11" h="8">
                  <a:moveTo>
                    <a:pt x="11" y="4"/>
                  </a:moveTo>
                  <a:cubicBezTo>
                    <a:pt x="8" y="6"/>
                    <a:pt x="7" y="8"/>
                    <a:pt x="6" y="8"/>
                  </a:cubicBezTo>
                  <a:cubicBezTo>
                    <a:pt x="3" y="8"/>
                    <a:pt x="2" y="5"/>
                    <a:pt x="0" y="4"/>
                  </a:cubicBezTo>
                  <a:cubicBezTo>
                    <a:pt x="1" y="3"/>
                    <a:pt x="2" y="0"/>
                    <a:pt x="4" y="0"/>
                  </a:cubicBezTo>
                  <a:cubicBezTo>
                    <a:pt x="6" y="0"/>
                    <a:pt x="8" y="2"/>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2">
              <a:extLst>
                <a:ext uri="{FF2B5EF4-FFF2-40B4-BE49-F238E27FC236}">
                  <a16:creationId xmlns:a16="http://schemas.microsoft.com/office/drawing/2014/main" id="{EC86F02F-FE1F-4786-9828-5AF971E6309C}"/>
                </a:ext>
              </a:extLst>
            </p:cNvPr>
            <p:cNvSpPr>
              <a:spLocks/>
            </p:cNvSpPr>
            <p:nvPr/>
          </p:nvSpPr>
          <p:spPr bwMode="auto">
            <a:xfrm>
              <a:off x="6041" y="1893"/>
              <a:ext cx="24" cy="21"/>
            </a:xfrm>
            <a:custGeom>
              <a:avLst/>
              <a:gdLst>
                <a:gd name="T0" fmla="*/ 2 w 10"/>
                <a:gd name="T1" fmla="*/ 0 h 9"/>
                <a:gd name="T2" fmla="*/ 10 w 10"/>
                <a:gd name="T3" fmla="*/ 5 h 9"/>
                <a:gd name="T4" fmla="*/ 8 w 10"/>
                <a:gd name="T5" fmla="*/ 9 h 9"/>
                <a:gd name="T6" fmla="*/ 0 w 10"/>
                <a:gd name="T7" fmla="*/ 5 h 9"/>
                <a:gd name="T8" fmla="*/ 2 w 10"/>
                <a:gd name="T9" fmla="*/ 0 h 9"/>
              </a:gdLst>
              <a:ahLst/>
              <a:cxnLst>
                <a:cxn ang="0">
                  <a:pos x="T0" y="T1"/>
                </a:cxn>
                <a:cxn ang="0">
                  <a:pos x="T2" y="T3"/>
                </a:cxn>
                <a:cxn ang="0">
                  <a:pos x="T4" y="T5"/>
                </a:cxn>
                <a:cxn ang="0">
                  <a:pos x="T6" y="T7"/>
                </a:cxn>
                <a:cxn ang="0">
                  <a:pos x="T8" y="T9"/>
                </a:cxn>
              </a:cxnLst>
              <a:rect l="0" t="0" r="r" b="b"/>
              <a:pathLst>
                <a:path w="10" h="9">
                  <a:moveTo>
                    <a:pt x="2" y="0"/>
                  </a:moveTo>
                  <a:cubicBezTo>
                    <a:pt x="5" y="2"/>
                    <a:pt x="7" y="3"/>
                    <a:pt x="10" y="5"/>
                  </a:cubicBezTo>
                  <a:cubicBezTo>
                    <a:pt x="10" y="5"/>
                    <a:pt x="8" y="8"/>
                    <a:pt x="8" y="9"/>
                  </a:cubicBezTo>
                  <a:cubicBezTo>
                    <a:pt x="5" y="8"/>
                    <a:pt x="2" y="6"/>
                    <a:pt x="0" y="5"/>
                  </a:cubicBezTo>
                  <a:cubicBezTo>
                    <a:pt x="0" y="3"/>
                    <a:pt x="1" y="2"/>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3">
              <a:extLst>
                <a:ext uri="{FF2B5EF4-FFF2-40B4-BE49-F238E27FC236}">
                  <a16:creationId xmlns:a16="http://schemas.microsoft.com/office/drawing/2014/main" id="{1D46DAAC-925E-400C-B35E-BC2EC973A0A7}"/>
                </a:ext>
              </a:extLst>
            </p:cNvPr>
            <p:cNvSpPr>
              <a:spLocks/>
            </p:cNvSpPr>
            <p:nvPr/>
          </p:nvSpPr>
          <p:spPr bwMode="auto">
            <a:xfrm>
              <a:off x="5950" y="2162"/>
              <a:ext cx="19" cy="22"/>
            </a:xfrm>
            <a:custGeom>
              <a:avLst/>
              <a:gdLst>
                <a:gd name="T0" fmla="*/ 5 w 8"/>
                <a:gd name="T1" fmla="*/ 0 h 9"/>
                <a:gd name="T2" fmla="*/ 8 w 8"/>
                <a:gd name="T3" fmla="*/ 5 h 9"/>
                <a:gd name="T4" fmla="*/ 3 w 8"/>
                <a:gd name="T5" fmla="*/ 8 h 9"/>
                <a:gd name="T6" fmla="*/ 0 w 8"/>
                <a:gd name="T7" fmla="*/ 4 h 9"/>
                <a:gd name="T8" fmla="*/ 5 w 8"/>
                <a:gd name="T9" fmla="*/ 0 h 9"/>
              </a:gdLst>
              <a:ahLst/>
              <a:cxnLst>
                <a:cxn ang="0">
                  <a:pos x="T0" y="T1"/>
                </a:cxn>
                <a:cxn ang="0">
                  <a:pos x="T2" y="T3"/>
                </a:cxn>
                <a:cxn ang="0">
                  <a:pos x="T4" y="T5"/>
                </a:cxn>
                <a:cxn ang="0">
                  <a:pos x="T6" y="T7"/>
                </a:cxn>
                <a:cxn ang="0">
                  <a:pos x="T8" y="T9"/>
                </a:cxn>
              </a:cxnLst>
              <a:rect l="0" t="0" r="r" b="b"/>
              <a:pathLst>
                <a:path w="8" h="9">
                  <a:moveTo>
                    <a:pt x="5" y="0"/>
                  </a:moveTo>
                  <a:cubicBezTo>
                    <a:pt x="6" y="2"/>
                    <a:pt x="7" y="4"/>
                    <a:pt x="8" y="5"/>
                  </a:cubicBezTo>
                  <a:cubicBezTo>
                    <a:pt x="7" y="6"/>
                    <a:pt x="5" y="8"/>
                    <a:pt x="3" y="8"/>
                  </a:cubicBezTo>
                  <a:cubicBezTo>
                    <a:pt x="2" y="9"/>
                    <a:pt x="0" y="5"/>
                    <a:pt x="0" y="4"/>
                  </a:cubicBezTo>
                  <a:cubicBezTo>
                    <a:pt x="0" y="3"/>
                    <a:pt x="2" y="2"/>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4">
              <a:extLst>
                <a:ext uri="{FF2B5EF4-FFF2-40B4-BE49-F238E27FC236}">
                  <a16:creationId xmlns:a16="http://schemas.microsoft.com/office/drawing/2014/main" id="{FF59501A-1225-405A-9F04-AA22020AF2DF}"/>
                </a:ext>
              </a:extLst>
            </p:cNvPr>
            <p:cNvSpPr>
              <a:spLocks/>
            </p:cNvSpPr>
            <p:nvPr/>
          </p:nvSpPr>
          <p:spPr bwMode="auto">
            <a:xfrm>
              <a:off x="6015" y="1991"/>
              <a:ext cx="21" cy="19"/>
            </a:xfrm>
            <a:custGeom>
              <a:avLst/>
              <a:gdLst>
                <a:gd name="T0" fmla="*/ 9 w 9"/>
                <a:gd name="T1" fmla="*/ 5 h 8"/>
                <a:gd name="T2" fmla="*/ 4 w 9"/>
                <a:gd name="T3" fmla="*/ 7 h 8"/>
                <a:gd name="T4" fmla="*/ 0 w 9"/>
                <a:gd name="T5" fmla="*/ 3 h 8"/>
                <a:gd name="T6" fmla="*/ 4 w 9"/>
                <a:gd name="T7" fmla="*/ 0 h 8"/>
                <a:gd name="T8" fmla="*/ 9 w 9"/>
                <a:gd name="T9" fmla="*/ 5 h 8"/>
              </a:gdLst>
              <a:ahLst/>
              <a:cxnLst>
                <a:cxn ang="0">
                  <a:pos x="T0" y="T1"/>
                </a:cxn>
                <a:cxn ang="0">
                  <a:pos x="T2" y="T3"/>
                </a:cxn>
                <a:cxn ang="0">
                  <a:pos x="T4" y="T5"/>
                </a:cxn>
                <a:cxn ang="0">
                  <a:pos x="T6" y="T7"/>
                </a:cxn>
                <a:cxn ang="0">
                  <a:pos x="T8" y="T9"/>
                </a:cxn>
              </a:cxnLst>
              <a:rect l="0" t="0" r="r" b="b"/>
              <a:pathLst>
                <a:path w="9" h="8">
                  <a:moveTo>
                    <a:pt x="9" y="5"/>
                  </a:moveTo>
                  <a:cubicBezTo>
                    <a:pt x="7" y="6"/>
                    <a:pt x="5" y="8"/>
                    <a:pt x="4" y="7"/>
                  </a:cubicBezTo>
                  <a:cubicBezTo>
                    <a:pt x="3" y="6"/>
                    <a:pt x="1" y="4"/>
                    <a:pt x="0" y="3"/>
                  </a:cubicBezTo>
                  <a:cubicBezTo>
                    <a:pt x="1" y="2"/>
                    <a:pt x="3" y="0"/>
                    <a:pt x="4" y="0"/>
                  </a:cubicBezTo>
                  <a:cubicBezTo>
                    <a:pt x="6" y="1"/>
                    <a:pt x="7" y="3"/>
                    <a:pt x="9"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5">
              <a:extLst>
                <a:ext uri="{FF2B5EF4-FFF2-40B4-BE49-F238E27FC236}">
                  <a16:creationId xmlns:a16="http://schemas.microsoft.com/office/drawing/2014/main" id="{D73BE421-B0C2-4230-AB70-2FA93CB5425D}"/>
                </a:ext>
              </a:extLst>
            </p:cNvPr>
            <p:cNvSpPr>
              <a:spLocks/>
            </p:cNvSpPr>
            <p:nvPr/>
          </p:nvSpPr>
          <p:spPr bwMode="auto">
            <a:xfrm>
              <a:off x="6175" y="2038"/>
              <a:ext cx="21" cy="24"/>
            </a:xfrm>
            <a:custGeom>
              <a:avLst/>
              <a:gdLst>
                <a:gd name="T0" fmla="*/ 6 w 9"/>
                <a:gd name="T1" fmla="*/ 2 h 10"/>
                <a:gd name="T2" fmla="*/ 8 w 9"/>
                <a:gd name="T3" fmla="*/ 7 h 10"/>
                <a:gd name="T4" fmla="*/ 4 w 9"/>
                <a:gd name="T5" fmla="*/ 10 h 10"/>
                <a:gd name="T6" fmla="*/ 0 w 9"/>
                <a:gd name="T7" fmla="*/ 6 h 10"/>
                <a:gd name="T8" fmla="*/ 2 w 9"/>
                <a:gd name="T9" fmla="*/ 0 h 10"/>
                <a:gd name="T10" fmla="*/ 6 w 9"/>
                <a:gd name="T11" fmla="*/ 2 h 10"/>
              </a:gdLst>
              <a:ahLst/>
              <a:cxnLst>
                <a:cxn ang="0">
                  <a:pos x="T0" y="T1"/>
                </a:cxn>
                <a:cxn ang="0">
                  <a:pos x="T2" y="T3"/>
                </a:cxn>
                <a:cxn ang="0">
                  <a:pos x="T4" y="T5"/>
                </a:cxn>
                <a:cxn ang="0">
                  <a:pos x="T6" y="T7"/>
                </a:cxn>
                <a:cxn ang="0">
                  <a:pos x="T8" y="T9"/>
                </a:cxn>
                <a:cxn ang="0">
                  <a:pos x="T10" y="T11"/>
                </a:cxn>
              </a:cxnLst>
              <a:rect l="0" t="0" r="r" b="b"/>
              <a:pathLst>
                <a:path w="9" h="10">
                  <a:moveTo>
                    <a:pt x="6" y="2"/>
                  </a:moveTo>
                  <a:cubicBezTo>
                    <a:pt x="7" y="3"/>
                    <a:pt x="9" y="5"/>
                    <a:pt x="8" y="7"/>
                  </a:cubicBezTo>
                  <a:cubicBezTo>
                    <a:pt x="8" y="8"/>
                    <a:pt x="5" y="10"/>
                    <a:pt x="4" y="10"/>
                  </a:cubicBezTo>
                  <a:cubicBezTo>
                    <a:pt x="3" y="10"/>
                    <a:pt x="1" y="7"/>
                    <a:pt x="0" y="6"/>
                  </a:cubicBezTo>
                  <a:cubicBezTo>
                    <a:pt x="0" y="4"/>
                    <a:pt x="2" y="2"/>
                    <a:pt x="2" y="0"/>
                  </a:cubicBezTo>
                  <a:cubicBezTo>
                    <a:pt x="3" y="0"/>
                    <a:pt x="5" y="1"/>
                    <a:pt x="6"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6">
              <a:extLst>
                <a:ext uri="{FF2B5EF4-FFF2-40B4-BE49-F238E27FC236}">
                  <a16:creationId xmlns:a16="http://schemas.microsoft.com/office/drawing/2014/main" id="{54343923-783F-4139-A0BF-30554DCB5875}"/>
                </a:ext>
              </a:extLst>
            </p:cNvPr>
            <p:cNvSpPr>
              <a:spLocks/>
            </p:cNvSpPr>
            <p:nvPr/>
          </p:nvSpPr>
          <p:spPr bwMode="auto">
            <a:xfrm>
              <a:off x="6022" y="2353"/>
              <a:ext cx="21" cy="24"/>
            </a:xfrm>
            <a:custGeom>
              <a:avLst/>
              <a:gdLst>
                <a:gd name="T0" fmla="*/ 9 w 9"/>
                <a:gd name="T1" fmla="*/ 2 h 10"/>
                <a:gd name="T2" fmla="*/ 5 w 9"/>
                <a:gd name="T3" fmla="*/ 10 h 10"/>
                <a:gd name="T4" fmla="*/ 0 w 9"/>
                <a:gd name="T5" fmla="*/ 7 h 10"/>
                <a:gd name="T6" fmla="*/ 6 w 9"/>
                <a:gd name="T7" fmla="*/ 0 h 10"/>
                <a:gd name="T8" fmla="*/ 9 w 9"/>
                <a:gd name="T9" fmla="*/ 2 h 10"/>
              </a:gdLst>
              <a:ahLst/>
              <a:cxnLst>
                <a:cxn ang="0">
                  <a:pos x="T0" y="T1"/>
                </a:cxn>
                <a:cxn ang="0">
                  <a:pos x="T2" y="T3"/>
                </a:cxn>
                <a:cxn ang="0">
                  <a:pos x="T4" y="T5"/>
                </a:cxn>
                <a:cxn ang="0">
                  <a:pos x="T6" y="T7"/>
                </a:cxn>
                <a:cxn ang="0">
                  <a:pos x="T8" y="T9"/>
                </a:cxn>
              </a:cxnLst>
              <a:rect l="0" t="0" r="r" b="b"/>
              <a:pathLst>
                <a:path w="9" h="10">
                  <a:moveTo>
                    <a:pt x="9" y="2"/>
                  </a:moveTo>
                  <a:cubicBezTo>
                    <a:pt x="8" y="5"/>
                    <a:pt x="7" y="7"/>
                    <a:pt x="5" y="10"/>
                  </a:cubicBezTo>
                  <a:cubicBezTo>
                    <a:pt x="4" y="9"/>
                    <a:pt x="2" y="8"/>
                    <a:pt x="0" y="7"/>
                  </a:cubicBezTo>
                  <a:cubicBezTo>
                    <a:pt x="2" y="5"/>
                    <a:pt x="4" y="2"/>
                    <a:pt x="6" y="0"/>
                  </a:cubicBezTo>
                  <a:cubicBezTo>
                    <a:pt x="7" y="0"/>
                    <a:pt x="8" y="1"/>
                    <a:pt x="9"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7">
              <a:extLst>
                <a:ext uri="{FF2B5EF4-FFF2-40B4-BE49-F238E27FC236}">
                  <a16:creationId xmlns:a16="http://schemas.microsoft.com/office/drawing/2014/main" id="{49F0A557-3D3F-4DC1-9801-1A43B9EBD720}"/>
                </a:ext>
              </a:extLst>
            </p:cNvPr>
            <p:cNvSpPr>
              <a:spLocks/>
            </p:cNvSpPr>
            <p:nvPr/>
          </p:nvSpPr>
          <p:spPr bwMode="auto">
            <a:xfrm>
              <a:off x="5807" y="1879"/>
              <a:ext cx="21" cy="19"/>
            </a:xfrm>
            <a:custGeom>
              <a:avLst/>
              <a:gdLst>
                <a:gd name="T0" fmla="*/ 4 w 9"/>
                <a:gd name="T1" fmla="*/ 8 h 8"/>
                <a:gd name="T2" fmla="*/ 1 w 9"/>
                <a:gd name="T3" fmla="*/ 3 h 8"/>
                <a:gd name="T4" fmla="*/ 6 w 9"/>
                <a:gd name="T5" fmla="*/ 0 h 8"/>
                <a:gd name="T6" fmla="*/ 9 w 9"/>
                <a:gd name="T7" fmla="*/ 4 h 8"/>
                <a:gd name="T8" fmla="*/ 4 w 9"/>
                <a:gd name="T9" fmla="*/ 8 h 8"/>
              </a:gdLst>
              <a:ahLst/>
              <a:cxnLst>
                <a:cxn ang="0">
                  <a:pos x="T0" y="T1"/>
                </a:cxn>
                <a:cxn ang="0">
                  <a:pos x="T2" y="T3"/>
                </a:cxn>
                <a:cxn ang="0">
                  <a:pos x="T4" y="T5"/>
                </a:cxn>
                <a:cxn ang="0">
                  <a:pos x="T6" y="T7"/>
                </a:cxn>
                <a:cxn ang="0">
                  <a:pos x="T8" y="T9"/>
                </a:cxn>
              </a:cxnLst>
              <a:rect l="0" t="0" r="r" b="b"/>
              <a:pathLst>
                <a:path w="9" h="8">
                  <a:moveTo>
                    <a:pt x="4" y="8"/>
                  </a:moveTo>
                  <a:cubicBezTo>
                    <a:pt x="2" y="6"/>
                    <a:pt x="0" y="4"/>
                    <a:pt x="1" y="3"/>
                  </a:cubicBezTo>
                  <a:cubicBezTo>
                    <a:pt x="2" y="1"/>
                    <a:pt x="4" y="0"/>
                    <a:pt x="6" y="0"/>
                  </a:cubicBezTo>
                  <a:cubicBezTo>
                    <a:pt x="7" y="0"/>
                    <a:pt x="8" y="2"/>
                    <a:pt x="9" y="4"/>
                  </a:cubicBezTo>
                  <a:cubicBezTo>
                    <a:pt x="8" y="5"/>
                    <a:pt x="6" y="6"/>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4" name="TextBox 73">
            <a:extLst>
              <a:ext uri="{FF2B5EF4-FFF2-40B4-BE49-F238E27FC236}">
                <a16:creationId xmlns:a16="http://schemas.microsoft.com/office/drawing/2014/main" id="{BB4890D9-F5DC-46D2-A625-58AD10476938}"/>
              </a:ext>
            </a:extLst>
          </p:cNvPr>
          <p:cNvSpPr txBox="1"/>
          <p:nvPr/>
        </p:nvSpPr>
        <p:spPr>
          <a:xfrm>
            <a:off x="9777370" y="2449856"/>
            <a:ext cx="1429254" cy="923330"/>
          </a:xfrm>
          <a:prstGeom prst="rect">
            <a:avLst/>
          </a:prstGeom>
          <a:noFill/>
        </p:spPr>
        <p:txBody>
          <a:bodyPr wrap="square" rtlCol="0">
            <a:spAutoFit/>
          </a:bodyPr>
          <a:lstStyle/>
          <a:p>
            <a:r>
              <a:rPr lang="es-CO" sz="5400" b="1" dirty="0">
                <a:solidFill>
                  <a:srgbClr val="FDA203"/>
                </a:solidFill>
              </a:rPr>
              <a:t>10</a:t>
            </a:r>
            <a:endParaRPr lang="en-US" sz="5400" b="1" dirty="0">
              <a:solidFill>
                <a:srgbClr val="FDA203"/>
              </a:solidFill>
            </a:endParaRPr>
          </a:p>
        </p:txBody>
      </p:sp>
      <p:sp>
        <p:nvSpPr>
          <p:cNvPr id="75" name="TextBox 62">
            <a:extLst>
              <a:ext uri="{FF2B5EF4-FFF2-40B4-BE49-F238E27FC236}">
                <a16:creationId xmlns:a16="http://schemas.microsoft.com/office/drawing/2014/main" id="{2994CBCE-FE87-4C7C-9CA9-3318FCBA2542}"/>
              </a:ext>
            </a:extLst>
          </p:cNvPr>
          <p:cNvSpPr txBox="1">
            <a:spLocks noChangeArrowheads="1"/>
          </p:cNvSpPr>
          <p:nvPr/>
        </p:nvSpPr>
        <p:spPr bwMode="auto">
          <a:xfrm>
            <a:off x="9789600" y="3176382"/>
            <a:ext cx="1640669"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77" name="Picture Placeholder 76">
            <a:extLst>
              <a:ext uri="{FF2B5EF4-FFF2-40B4-BE49-F238E27FC236}">
                <a16:creationId xmlns:a16="http://schemas.microsoft.com/office/drawing/2014/main" id="{2D8B18C1-21FC-46B7-A9E7-8142016252AD}"/>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845212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58">
            <a:extLst>
              <a:ext uri="{FF2B5EF4-FFF2-40B4-BE49-F238E27FC236}">
                <a16:creationId xmlns:a16="http://schemas.microsoft.com/office/drawing/2014/main" id="{DC13BBE3-A598-477E-8E40-7D941B0C883F}"/>
              </a:ext>
            </a:extLst>
          </p:cNvPr>
          <p:cNvGrpSpPr/>
          <p:nvPr/>
        </p:nvGrpSpPr>
        <p:grpSpPr>
          <a:xfrm>
            <a:off x="0" y="1727199"/>
            <a:ext cx="12192000" cy="3471521"/>
            <a:chOff x="0" y="1727199"/>
            <a:chExt cx="12192000" cy="3471521"/>
          </a:xfrm>
        </p:grpSpPr>
        <p:sp>
          <p:nvSpPr>
            <p:cNvPr id="58" name="Rectangle 57">
              <a:extLst>
                <a:ext uri="{FF2B5EF4-FFF2-40B4-BE49-F238E27FC236}">
                  <a16:creationId xmlns:a16="http://schemas.microsoft.com/office/drawing/2014/main" id="{B8632CAE-6AE8-4ABB-A9FF-AEEA608213E0}"/>
                </a:ext>
              </a:extLst>
            </p:cNvPr>
            <p:cNvSpPr/>
            <p:nvPr/>
          </p:nvSpPr>
          <p:spPr>
            <a:xfrm>
              <a:off x="0" y="1727199"/>
              <a:ext cx="12192000" cy="3471521"/>
            </a:xfrm>
            <a:prstGeom prst="rect">
              <a:avLst/>
            </a:prstGeom>
            <a:solidFill>
              <a:srgbClr val="277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81E7471-CE6C-42D9-9B34-99A119381CD6}"/>
                </a:ext>
              </a:extLst>
            </p:cNvPr>
            <p:cNvSpPr/>
            <p:nvPr/>
          </p:nvSpPr>
          <p:spPr>
            <a:xfrm>
              <a:off x="0" y="1847850"/>
              <a:ext cx="12192000" cy="3162300"/>
            </a:xfrm>
            <a:prstGeom prst="rect">
              <a:avLst/>
            </a:prstGeom>
            <a:solidFill>
              <a:srgbClr val="CD3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TextBox 13">
            <a:extLst>
              <a:ext uri="{FF2B5EF4-FFF2-40B4-BE49-F238E27FC236}">
                <a16:creationId xmlns:a16="http://schemas.microsoft.com/office/drawing/2014/main" id="{23424EE3-D412-4713-BCEB-3BC9C7361FC5}"/>
              </a:ext>
            </a:extLst>
          </p:cNvPr>
          <p:cNvSpPr txBox="1"/>
          <p:nvPr/>
        </p:nvSpPr>
        <p:spPr>
          <a:xfrm>
            <a:off x="150432" y="481827"/>
            <a:ext cx="10440650" cy="1107996"/>
          </a:xfrm>
          <a:prstGeom prst="rect">
            <a:avLst/>
          </a:prstGeom>
          <a:noFill/>
        </p:spPr>
        <p:txBody>
          <a:bodyPr wrap="square" rtlCol="0">
            <a:spAutoFit/>
          </a:bodyPr>
          <a:lstStyle/>
          <a:p>
            <a:r>
              <a:rPr lang="en-US" sz="6600" dirty="0">
                <a:solidFill>
                  <a:srgbClr val="27770F"/>
                </a:solidFill>
                <a:latin typeface="Aharoni" panose="02010803020104030203" pitchFamily="2" charset="-79"/>
                <a:ea typeface="Adobe Gothic Std B" panose="020B0800000000000000" pitchFamily="34" charset="-128"/>
                <a:cs typeface="Aharoni" panose="02010803020104030203" pitchFamily="2" charset="-79"/>
              </a:rPr>
              <a:t>The import</a:t>
            </a:r>
            <a:r>
              <a:rPr lang="en-US" sz="6600" dirty="0">
                <a:solidFill>
                  <a:srgbClr val="FDA203"/>
                </a:solidFill>
                <a:latin typeface="Aharoni" panose="02010803020104030203" pitchFamily="2" charset="-79"/>
                <a:ea typeface="Adobe Gothic Std B" panose="020B0800000000000000" pitchFamily="34" charset="-128"/>
                <a:cs typeface="Aharoni" panose="02010803020104030203" pitchFamily="2" charset="-79"/>
              </a:rPr>
              <a:t>ance of Fruits</a:t>
            </a:r>
          </a:p>
        </p:txBody>
      </p:sp>
      <p:grpSp>
        <p:nvGrpSpPr>
          <p:cNvPr id="15" name="Group 4">
            <a:extLst>
              <a:ext uri="{FF2B5EF4-FFF2-40B4-BE49-F238E27FC236}">
                <a16:creationId xmlns:a16="http://schemas.microsoft.com/office/drawing/2014/main" id="{FADC1022-C202-4FC0-9AA3-4E2FD0DF05B1}"/>
              </a:ext>
            </a:extLst>
          </p:cNvPr>
          <p:cNvGrpSpPr>
            <a:grpSpLocks noChangeAspect="1"/>
          </p:cNvGrpSpPr>
          <p:nvPr/>
        </p:nvGrpSpPr>
        <p:grpSpPr bwMode="auto">
          <a:xfrm>
            <a:off x="1225169" y="2260729"/>
            <a:ext cx="1116012" cy="1368942"/>
            <a:chOff x="845" y="1460"/>
            <a:chExt cx="931" cy="1142"/>
          </a:xfrm>
          <a:solidFill>
            <a:srgbClr val="FDA203"/>
          </a:solidFill>
        </p:grpSpPr>
        <p:sp>
          <p:nvSpPr>
            <p:cNvPr id="20" name="Freeform 5">
              <a:extLst>
                <a:ext uri="{FF2B5EF4-FFF2-40B4-BE49-F238E27FC236}">
                  <a16:creationId xmlns:a16="http://schemas.microsoft.com/office/drawing/2014/main" id="{3C530C42-DE03-482C-AA46-891827A68E52}"/>
                </a:ext>
              </a:extLst>
            </p:cNvPr>
            <p:cNvSpPr>
              <a:spLocks noEditPoints="1"/>
            </p:cNvSpPr>
            <p:nvPr/>
          </p:nvSpPr>
          <p:spPr bwMode="auto">
            <a:xfrm>
              <a:off x="845" y="1460"/>
              <a:ext cx="931" cy="1142"/>
            </a:xfrm>
            <a:custGeom>
              <a:avLst/>
              <a:gdLst>
                <a:gd name="T0" fmla="*/ 35 w 390"/>
                <a:gd name="T1" fmla="*/ 100 h 479"/>
                <a:gd name="T2" fmla="*/ 121 w 390"/>
                <a:gd name="T3" fmla="*/ 58 h 479"/>
                <a:gd name="T4" fmla="*/ 144 w 390"/>
                <a:gd name="T5" fmla="*/ 42 h 479"/>
                <a:gd name="T6" fmla="*/ 154 w 390"/>
                <a:gd name="T7" fmla="*/ 5 h 479"/>
                <a:gd name="T8" fmla="*/ 205 w 390"/>
                <a:gd name="T9" fmla="*/ 83 h 479"/>
                <a:gd name="T10" fmla="*/ 245 w 390"/>
                <a:gd name="T11" fmla="*/ 52 h 479"/>
                <a:gd name="T12" fmla="*/ 254 w 390"/>
                <a:gd name="T13" fmla="*/ 81 h 479"/>
                <a:gd name="T14" fmla="*/ 261 w 390"/>
                <a:gd name="T15" fmla="*/ 106 h 479"/>
                <a:gd name="T16" fmla="*/ 375 w 390"/>
                <a:gd name="T17" fmla="*/ 187 h 479"/>
                <a:gd name="T18" fmla="*/ 356 w 390"/>
                <a:gd name="T19" fmla="*/ 370 h 479"/>
                <a:gd name="T20" fmla="*/ 250 w 390"/>
                <a:gd name="T21" fmla="*/ 472 h 479"/>
                <a:gd name="T22" fmla="*/ 176 w 390"/>
                <a:gd name="T23" fmla="*/ 464 h 479"/>
                <a:gd name="T24" fmla="*/ 39 w 390"/>
                <a:gd name="T25" fmla="*/ 374 h 479"/>
                <a:gd name="T26" fmla="*/ 32 w 390"/>
                <a:gd name="T27" fmla="*/ 167 h 479"/>
                <a:gd name="T28" fmla="*/ 255 w 390"/>
                <a:gd name="T29" fmla="*/ 143 h 479"/>
                <a:gd name="T30" fmla="*/ 175 w 390"/>
                <a:gd name="T31" fmla="*/ 159 h 479"/>
                <a:gd name="T32" fmla="*/ 97 w 390"/>
                <a:gd name="T33" fmla="*/ 142 h 479"/>
                <a:gd name="T34" fmla="*/ 51 w 390"/>
                <a:gd name="T35" fmla="*/ 163 h 479"/>
                <a:gd name="T36" fmla="*/ 48 w 390"/>
                <a:gd name="T37" fmla="*/ 362 h 479"/>
                <a:gd name="T38" fmla="*/ 171 w 390"/>
                <a:gd name="T39" fmla="*/ 453 h 479"/>
                <a:gd name="T40" fmla="*/ 260 w 390"/>
                <a:gd name="T41" fmla="*/ 454 h 479"/>
                <a:gd name="T42" fmla="*/ 317 w 390"/>
                <a:gd name="T43" fmla="*/ 397 h 479"/>
                <a:gd name="T44" fmla="*/ 356 w 390"/>
                <a:gd name="T45" fmla="*/ 181 h 479"/>
                <a:gd name="T46" fmla="*/ 237 w 390"/>
                <a:gd name="T47" fmla="*/ 114 h 479"/>
                <a:gd name="T48" fmla="*/ 255 w 390"/>
                <a:gd name="T49" fmla="*/ 143 h 479"/>
                <a:gd name="T50" fmla="*/ 167 w 390"/>
                <a:gd name="T51" fmla="*/ 92 h 479"/>
                <a:gd name="T52" fmla="*/ 41 w 390"/>
                <a:gd name="T53" fmla="*/ 87 h 479"/>
                <a:gd name="T54" fmla="*/ 104 w 390"/>
                <a:gd name="T55" fmla="*/ 93 h 479"/>
                <a:gd name="T56" fmla="*/ 190 w 390"/>
                <a:gd name="T57" fmla="*/ 86 h 479"/>
                <a:gd name="T58" fmla="*/ 156 w 390"/>
                <a:gd name="T59" fmla="*/ 60 h 479"/>
                <a:gd name="T60" fmla="*/ 173 w 390"/>
                <a:gd name="T61" fmla="*/ 58 h 479"/>
                <a:gd name="T62" fmla="*/ 190 w 390"/>
                <a:gd name="T63" fmla="*/ 86 h 479"/>
                <a:gd name="T64" fmla="*/ 210 w 390"/>
                <a:gd name="T65" fmla="*/ 155 h 479"/>
                <a:gd name="T66" fmla="*/ 235 w 390"/>
                <a:gd name="T67" fmla="*/ 94 h 479"/>
                <a:gd name="T68" fmla="*/ 254 w 390"/>
                <a:gd name="T69" fmla="*/ 59 h 479"/>
                <a:gd name="T70" fmla="*/ 214 w 390"/>
                <a:gd name="T71" fmla="*/ 87 h 479"/>
                <a:gd name="T72" fmla="*/ 207 w 390"/>
                <a:gd name="T73" fmla="*/ 156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90" h="479">
                  <a:moveTo>
                    <a:pt x="80" y="136"/>
                  </a:moveTo>
                  <a:cubicBezTo>
                    <a:pt x="62" y="125"/>
                    <a:pt x="46" y="116"/>
                    <a:pt x="35" y="100"/>
                  </a:cubicBezTo>
                  <a:cubicBezTo>
                    <a:pt x="27" y="88"/>
                    <a:pt x="27" y="86"/>
                    <a:pt x="38" y="77"/>
                  </a:cubicBezTo>
                  <a:cubicBezTo>
                    <a:pt x="62" y="55"/>
                    <a:pt x="90" y="48"/>
                    <a:pt x="121" y="58"/>
                  </a:cubicBezTo>
                  <a:cubicBezTo>
                    <a:pt x="130" y="61"/>
                    <a:pt x="138" y="64"/>
                    <a:pt x="148" y="67"/>
                  </a:cubicBezTo>
                  <a:cubicBezTo>
                    <a:pt x="146" y="58"/>
                    <a:pt x="144" y="50"/>
                    <a:pt x="144" y="42"/>
                  </a:cubicBezTo>
                  <a:cubicBezTo>
                    <a:pt x="142" y="32"/>
                    <a:pt x="141" y="21"/>
                    <a:pt x="141" y="11"/>
                  </a:cubicBezTo>
                  <a:cubicBezTo>
                    <a:pt x="141" y="2"/>
                    <a:pt x="146" y="0"/>
                    <a:pt x="154" y="5"/>
                  </a:cubicBezTo>
                  <a:cubicBezTo>
                    <a:pt x="155" y="6"/>
                    <a:pt x="157" y="7"/>
                    <a:pt x="159" y="8"/>
                  </a:cubicBezTo>
                  <a:cubicBezTo>
                    <a:pt x="180" y="29"/>
                    <a:pt x="201" y="49"/>
                    <a:pt x="205" y="83"/>
                  </a:cubicBezTo>
                  <a:cubicBezTo>
                    <a:pt x="208" y="79"/>
                    <a:pt x="211" y="76"/>
                    <a:pt x="213" y="73"/>
                  </a:cubicBezTo>
                  <a:cubicBezTo>
                    <a:pt x="222" y="63"/>
                    <a:pt x="233" y="56"/>
                    <a:pt x="245" y="52"/>
                  </a:cubicBezTo>
                  <a:cubicBezTo>
                    <a:pt x="256" y="49"/>
                    <a:pt x="261" y="53"/>
                    <a:pt x="260" y="64"/>
                  </a:cubicBezTo>
                  <a:cubicBezTo>
                    <a:pt x="259" y="70"/>
                    <a:pt x="257" y="76"/>
                    <a:pt x="254" y="81"/>
                  </a:cubicBezTo>
                  <a:cubicBezTo>
                    <a:pt x="251" y="88"/>
                    <a:pt x="247" y="94"/>
                    <a:pt x="242" y="103"/>
                  </a:cubicBezTo>
                  <a:cubicBezTo>
                    <a:pt x="250" y="104"/>
                    <a:pt x="255" y="106"/>
                    <a:pt x="261" y="106"/>
                  </a:cubicBezTo>
                  <a:cubicBezTo>
                    <a:pt x="295" y="112"/>
                    <a:pt x="325" y="127"/>
                    <a:pt x="351" y="150"/>
                  </a:cubicBezTo>
                  <a:cubicBezTo>
                    <a:pt x="363" y="160"/>
                    <a:pt x="370" y="173"/>
                    <a:pt x="375" y="187"/>
                  </a:cubicBezTo>
                  <a:cubicBezTo>
                    <a:pt x="383" y="215"/>
                    <a:pt x="390" y="243"/>
                    <a:pt x="388" y="273"/>
                  </a:cubicBezTo>
                  <a:cubicBezTo>
                    <a:pt x="386" y="308"/>
                    <a:pt x="375" y="341"/>
                    <a:pt x="356" y="370"/>
                  </a:cubicBezTo>
                  <a:cubicBezTo>
                    <a:pt x="340" y="395"/>
                    <a:pt x="320" y="417"/>
                    <a:pt x="301" y="440"/>
                  </a:cubicBezTo>
                  <a:cubicBezTo>
                    <a:pt x="288" y="455"/>
                    <a:pt x="272" y="468"/>
                    <a:pt x="250" y="472"/>
                  </a:cubicBezTo>
                  <a:cubicBezTo>
                    <a:pt x="237" y="474"/>
                    <a:pt x="226" y="472"/>
                    <a:pt x="216" y="465"/>
                  </a:cubicBezTo>
                  <a:cubicBezTo>
                    <a:pt x="202" y="456"/>
                    <a:pt x="190" y="457"/>
                    <a:pt x="176" y="464"/>
                  </a:cubicBezTo>
                  <a:cubicBezTo>
                    <a:pt x="150" y="479"/>
                    <a:pt x="128" y="478"/>
                    <a:pt x="105" y="458"/>
                  </a:cubicBezTo>
                  <a:cubicBezTo>
                    <a:pt x="78" y="434"/>
                    <a:pt x="55" y="407"/>
                    <a:pt x="39" y="374"/>
                  </a:cubicBezTo>
                  <a:cubicBezTo>
                    <a:pt x="24" y="344"/>
                    <a:pt x="6" y="313"/>
                    <a:pt x="3" y="279"/>
                  </a:cubicBezTo>
                  <a:cubicBezTo>
                    <a:pt x="0" y="238"/>
                    <a:pt x="4" y="199"/>
                    <a:pt x="32" y="167"/>
                  </a:cubicBezTo>
                  <a:cubicBezTo>
                    <a:pt x="44" y="154"/>
                    <a:pt x="53" y="148"/>
                    <a:pt x="80" y="136"/>
                  </a:cubicBezTo>
                  <a:close/>
                  <a:moveTo>
                    <a:pt x="255" y="143"/>
                  </a:moveTo>
                  <a:cubicBezTo>
                    <a:pt x="249" y="157"/>
                    <a:pt x="244" y="161"/>
                    <a:pt x="232" y="165"/>
                  </a:cubicBezTo>
                  <a:cubicBezTo>
                    <a:pt x="212" y="171"/>
                    <a:pt x="193" y="169"/>
                    <a:pt x="175" y="159"/>
                  </a:cubicBezTo>
                  <a:cubicBezTo>
                    <a:pt x="169" y="156"/>
                    <a:pt x="163" y="153"/>
                    <a:pt x="157" y="153"/>
                  </a:cubicBezTo>
                  <a:cubicBezTo>
                    <a:pt x="136" y="153"/>
                    <a:pt x="116" y="150"/>
                    <a:pt x="97" y="142"/>
                  </a:cubicBezTo>
                  <a:cubicBezTo>
                    <a:pt x="93" y="141"/>
                    <a:pt x="87" y="141"/>
                    <a:pt x="84" y="142"/>
                  </a:cubicBezTo>
                  <a:cubicBezTo>
                    <a:pt x="73" y="149"/>
                    <a:pt x="61" y="155"/>
                    <a:pt x="51" y="163"/>
                  </a:cubicBezTo>
                  <a:cubicBezTo>
                    <a:pt x="16" y="195"/>
                    <a:pt x="11" y="238"/>
                    <a:pt x="16" y="282"/>
                  </a:cubicBezTo>
                  <a:cubicBezTo>
                    <a:pt x="20" y="311"/>
                    <a:pt x="35" y="336"/>
                    <a:pt x="48" y="362"/>
                  </a:cubicBezTo>
                  <a:cubicBezTo>
                    <a:pt x="62" y="392"/>
                    <a:pt x="83" y="417"/>
                    <a:pt x="106" y="440"/>
                  </a:cubicBezTo>
                  <a:cubicBezTo>
                    <a:pt x="124" y="460"/>
                    <a:pt x="146" y="464"/>
                    <a:pt x="171" y="453"/>
                  </a:cubicBezTo>
                  <a:cubicBezTo>
                    <a:pt x="187" y="446"/>
                    <a:pt x="205" y="446"/>
                    <a:pt x="221" y="455"/>
                  </a:cubicBezTo>
                  <a:cubicBezTo>
                    <a:pt x="234" y="462"/>
                    <a:pt x="247" y="461"/>
                    <a:pt x="260" y="454"/>
                  </a:cubicBezTo>
                  <a:cubicBezTo>
                    <a:pt x="265" y="451"/>
                    <a:pt x="271" y="448"/>
                    <a:pt x="275" y="443"/>
                  </a:cubicBezTo>
                  <a:cubicBezTo>
                    <a:pt x="289" y="428"/>
                    <a:pt x="303" y="413"/>
                    <a:pt x="317" y="397"/>
                  </a:cubicBezTo>
                  <a:cubicBezTo>
                    <a:pt x="338" y="373"/>
                    <a:pt x="354" y="346"/>
                    <a:pt x="364" y="314"/>
                  </a:cubicBezTo>
                  <a:cubicBezTo>
                    <a:pt x="379" y="269"/>
                    <a:pt x="373" y="225"/>
                    <a:pt x="356" y="181"/>
                  </a:cubicBezTo>
                  <a:cubicBezTo>
                    <a:pt x="354" y="175"/>
                    <a:pt x="349" y="168"/>
                    <a:pt x="345" y="163"/>
                  </a:cubicBezTo>
                  <a:cubicBezTo>
                    <a:pt x="315" y="133"/>
                    <a:pt x="279" y="117"/>
                    <a:pt x="237" y="114"/>
                  </a:cubicBezTo>
                  <a:cubicBezTo>
                    <a:pt x="228" y="126"/>
                    <a:pt x="223" y="138"/>
                    <a:pt x="221" y="154"/>
                  </a:cubicBezTo>
                  <a:cubicBezTo>
                    <a:pt x="234" y="150"/>
                    <a:pt x="244" y="147"/>
                    <a:pt x="255" y="143"/>
                  </a:cubicBezTo>
                  <a:close/>
                  <a:moveTo>
                    <a:pt x="182" y="120"/>
                  </a:moveTo>
                  <a:cubicBezTo>
                    <a:pt x="181" y="108"/>
                    <a:pt x="176" y="99"/>
                    <a:pt x="167" y="92"/>
                  </a:cubicBezTo>
                  <a:cubicBezTo>
                    <a:pt x="146" y="74"/>
                    <a:pt x="121" y="65"/>
                    <a:pt x="93" y="63"/>
                  </a:cubicBezTo>
                  <a:cubicBezTo>
                    <a:pt x="71" y="62"/>
                    <a:pt x="56" y="74"/>
                    <a:pt x="41" y="87"/>
                  </a:cubicBezTo>
                  <a:cubicBezTo>
                    <a:pt x="65" y="128"/>
                    <a:pt x="133" y="152"/>
                    <a:pt x="185" y="140"/>
                  </a:cubicBezTo>
                  <a:cubicBezTo>
                    <a:pt x="165" y="111"/>
                    <a:pt x="137" y="98"/>
                    <a:pt x="104" y="93"/>
                  </a:cubicBezTo>
                  <a:cubicBezTo>
                    <a:pt x="136" y="84"/>
                    <a:pt x="160" y="99"/>
                    <a:pt x="182" y="120"/>
                  </a:cubicBezTo>
                  <a:close/>
                  <a:moveTo>
                    <a:pt x="190" y="86"/>
                  </a:moveTo>
                  <a:cubicBezTo>
                    <a:pt x="193" y="57"/>
                    <a:pt x="171" y="18"/>
                    <a:pt x="148" y="11"/>
                  </a:cubicBezTo>
                  <a:cubicBezTo>
                    <a:pt x="149" y="28"/>
                    <a:pt x="153" y="44"/>
                    <a:pt x="156" y="60"/>
                  </a:cubicBezTo>
                  <a:cubicBezTo>
                    <a:pt x="160" y="77"/>
                    <a:pt x="172" y="84"/>
                    <a:pt x="186" y="92"/>
                  </a:cubicBezTo>
                  <a:cubicBezTo>
                    <a:pt x="182" y="81"/>
                    <a:pt x="177" y="70"/>
                    <a:pt x="173" y="58"/>
                  </a:cubicBezTo>
                  <a:cubicBezTo>
                    <a:pt x="174" y="58"/>
                    <a:pt x="174" y="58"/>
                    <a:pt x="175" y="57"/>
                  </a:cubicBezTo>
                  <a:cubicBezTo>
                    <a:pt x="180" y="66"/>
                    <a:pt x="184" y="75"/>
                    <a:pt x="190" y="86"/>
                  </a:cubicBezTo>
                  <a:close/>
                  <a:moveTo>
                    <a:pt x="207" y="156"/>
                  </a:moveTo>
                  <a:cubicBezTo>
                    <a:pt x="208" y="156"/>
                    <a:pt x="209" y="155"/>
                    <a:pt x="210" y="155"/>
                  </a:cubicBezTo>
                  <a:cubicBezTo>
                    <a:pt x="213" y="145"/>
                    <a:pt x="215" y="134"/>
                    <a:pt x="219" y="124"/>
                  </a:cubicBezTo>
                  <a:cubicBezTo>
                    <a:pt x="223" y="114"/>
                    <a:pt x="229" y="104"/>
                    <a:pt x="235" y="94"/>
                  </a:cubicBezTo>
                  <a:cubicBezTo>
                    <a:pt x="239" y="87"/>
                    <a:pt x="244" y="81"/>
                    <a:pt x="248" y="73"/>
                  </a:cubicBezTo>
                  <a:cubicBezTo>
                    <a:pt x="251" y="69"/>
                    <a:pt x="252" y="64"/>
                    <a:pt x="254" y="59"/>
                  </a:cubicBezTo>
                  <a:cubicBezTo>
                    <a:pt x="253" y="58"/>
                    <a:pt x="252" y="57"/>
                    <a:pt x="250" y="57"/>
                  </a:cubicBezTo>
                  <a:cubicBezTo>
                    <a:pt x="234" y="61"/>
                    <a:pt x="222" y="71"/>
                    <a:pt x="214" y="87"/>
                  </a:cubicBezTo>
                  <a:cubicBezTo>
                    <a:pt x="205" y="106"/>
                    <a:pt x="203" y="127"/>
                    <a:pt x="204" y="149"/>
                  </a:cubicBezTo>
                  <a:cubicBezTo>
                    <a:pt x="204" y="151"/>
                    <a:pt x="206" y="154"/>
                    <a:pt x="207"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6">
              <a:extLst>
                <a:ext uri="{FF2B5EF4-FFF2-40B4-BE49-F238E27FC236}">
                  <a16:creationId xmlns:a16="http://schemas.microsoft.com/office/drawing/2014/main" id="{D7D174E0-67EC-4208-A4FE-D18A631EB987}"/>
                </a:ext>
              </a:extLst>
            </p:cNvPr>
            <p:cNvSpPr>
              <a:spLocks/>
            </p:cNvSpPr>
            <p:nvPr/>
          </p:nvSpPr>
          <p:spPr bwMode="auto">
            <a:xfrm>
              <a:off x="1523" y="1873"/>
              <a:ext cx="129" cy="162"/>
            </a:xfrm>
            <a:custGeom>
              <a:avLst/>
              <a:gdLst>
                <a:gd name="T0" fmla="*/ 14 w 54"/>
                <a:gd name="T1" fmla="*/ 3 h 68"/>
                <a:gd name="T2" fmla="*/ 5 w 54"/>
                <a:gd name="T3" fmla="*/ 25 h 68"/>
                <a:gd name="T4" fmla="*/ 24 w 54"/>
                <a:gd name="T5" fmla="*/ 58 h 68"/>
                <a:gd name="T6" fmla="*/ 35 w 54"/>
                <a:gd name="T7" fmla="*/ 58 h 68"/>
                <a:gd name="T8" fmla="*/ 43 w 54"/>
                <a:gd name="T9" fmla="*/ 26 h 68"/>
                <a:gd name="T10" fmla="*/ 38 w 54"/>
                <a:gd name="T11" fmla="*/ 13 h 68"/>
                <a:gd name="T12" fmla="*/ 37 w 54"/>
                <a:gd name="T13" fmla="*/ 63 h 68"/>
                <a:gd name="T14" fmla="*/ 22 w 54"/>
                <a:gd name="T15" fmla="*/ 63 h 68"/>
                <a:gd name="T16" fmla="*/ 1 w 54"/>
                <a:gd name="T17" fmla="*/ 26 h 68"/>
                <a:gd name="T18" fmla="*/ 4 w 54"/>
                <a:gd name="T19" fmla="*/ 6 h 68"/>
                <a:gd name="T20" fmla="*/ 14 w 54"/>
                <a:gd name="T21" fmla="*/ 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 h="68">
                  <a:moveTo>
                    <a:pt x="14" y="3"/>
                  </a:moveTo>
                  <a:cubicBezTo>
                    <a:pt x="4" y="7"/>
                    <a:pt x="1" y="16"/>
                    <a:pt x="5" y="25"/>
                  </a:cubicBezTo>
                  <a:cubicBezTo>
                    <a:pt x="10" y="36"/>
                    <a:pt x="17" y="47"/>
                    <a:pt x="24" y="58"/>
                  </a:cubicBezTo>
                  <a:cubicBezTo>
                    <a:pt x="27" y="63"/>
                    <a:pt x="32" y="62"/>
                    <a:pt x="35" y="58"/>
                  </a:cubicBezTo>
                  <a:cubicBezTo>
                    <a:pt x="44" y="49"/>
                    <a:pt x="46" y="38"/>
                    <a:pt x="43" y="26"/>
                  </a:cubicBezTo>
                  <a:cubicBezTo>
                    <a:pt x="42" y="23"/>
                    <a:pt x="40" y="19"/>
                    <a:pt x="38" y="13"/>
                  </a:cubicBezTo>
                  <a:cubicBezTo>
                    <a:pt x="54" y="29"/>
                    <a:pt x="52" y="52"/>
                    <a:pt x="37" y="63"/>
                  </a:cubicBezTo>
                  <a:cubicBezTo>
                    <a:pt x="32" y="67"/>
                    <a:pt x="26" y="68"/>
                    <a:pt x="22" y="63"/>
                  </a:cubicBezTo>
                  <a:cubicBezTo>
                    <a:pt x="12" y="52"/>
                    <a:pt x="3" y="41"/>
                    <a:pt x="1" y="26"/>
                  </a:cubicBezTo>
                  <a:cubicBezTo>
                    <a:pt x="0" y="20"/>
                    <a:pt x="2" y="13"/>
                    <a:pt x="4" y="6"/>
                  </a:cubicBezTo>
                  <a:cubicBezTo>
                    <a:pt x="5" y="2"/>
                    <a:pt x="9" y="0"/>
                    <a:pt x="14"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7">
              <a:extLst>
                <a:ext uri="{FF2B5EF4-FFF2-40B4-BE49-F238E27FC236}">
                  <a16:creationId xmlns:a16="http://schemas.microsoft.com/office/drawing/2014/main" id="{D8A549EC-E514-43B6-A086-E7E07F1E43F0}"/>
                </a:ext>
              </a:extLst>
            </p:cNvPr>
            <p:cNvSpPr>
              <a:spLocks/>
            </p:cNvSpPr>
            <p:nvPr/>
          </p:nvSpPr>
          <p:spPr bwMode="auto">
            <a:xfrm>
              <a:off x="928" y="1959"/>
              <a:ext cx="31" cy="45"/>
            </a:xfrm>
            <a:custGeom>
              <a:avLst/>
              <a:gdLst>
                <a:gd name="T0" fmla="*/ 2 w 13"/>
                <a:gd name="T1" fmla="*/ 19 h 19"/>
                <a:gd name="T2" fmla="*/ 12 w 13"/>
                <a:gd name="T3" fmla="*/ 0 h 19"/>
                <a:gd name="T4" fmla="*/ 2 w 13"/>
                <a:gd name="T5" fmla="*/ 19 h 19"/>
              </a:gdLst>
              <a:ahLst/>
              <a:cxnLst>
                <a:cxn ang="0">
                  <a:pos x="T0" y="T1"/>
                </a:cxn>
                <a:cxn ang="0">
                  <a:pos x="T2" y="T3"/>
                </a:cxn>
                <a:cxn ang="0">
                  <a:pos x="T4" y="T5"/>
                </a:cxn>
              </a:cxnLst>
              <a:rect l="0" t="0" r="r" b="b"/>
              <a:pathLst>
                <a:path w="13" h="19">
                  <a:moveTo>
                    <a:pt x="2" y="19"/>
                  </a:moveTo>
                  <a:cubicBezTo>
                    <a:pt x="0" y="10"/>
                    <a:pt x="7" y="6"/>
                    <a:pt x="12" y="0"/>
                  </a:cubicBezTo>
                  <a:cubicBezTo>
                    <a:pt x="13" y="9"/>
                    <a:pt x="7" y="13"/>
                    <a:pt x="2"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8">
              <a:extLst>
                <a:ext uri="{FF2B5EF4-FFF2-40B4-BE49-F238E27FC236}">
                  <a16:creationId xmlns:a16="http://schemas.microsoft.com/office/drawing/2014/main" id="{8AA7AA5A-A599-4429-B40D-F067CA78A5C4}"/>
                </a:ext>
              </a:extLst>
            </p:cNvPr>
            <p:cNvSpPr>
              <a:spLocks/>
            </p:cNvSpPr>
            <p:nvPr/>
          </p:nvSpPr>
          <p:spPr bwMode="auto">
            <a:xfrm>
              <a:off x="940" y="2061"/>
              <a:ext cx="24" cy="43"/>
            </a:xfrm>
            <a:custGeom>
              <a:avLst/>
              <a:gdLst>
                <a:gd name="T0" fmla="*/ 0 w 10"/>
                <a:gd name="T1" fmla="*/ 16 h 18"/>
                <a:gd name="T2" fmla="*/ 6 w 10"/>
                <a:gd name="T3" fmla="*/ 0 h 18"/>
                <a:gd name="T4" fmla="*/ 9 w 10"/>
                <a:gd name="T5" fmla="*/ 1 h 18"/>
                <a:gd name="T6" fmla="*/ 3 w 10"/>
                <a:gd name="T7" fmla="*/ 18 h 18"/>
                <a:gd name="T8" fmla="*/ 0 w 10"/>
                <a:gd name="T9" fmla="*/ 16 h 18"/>
              </a:gdLst>
              <a:ahLst/>
              <a:cxnLst>
                <a:cxn ang="0">
                  <a:pos x="T0" y="T1"/>
                </a:cxn>
                <a:cxn ang="0">
                  <a:pos x="T2" y="T3"/>
                </a:cxn>
                <a:cxn ang="0">
                  <a:pos x="T4" y="T5"/>
                </a:cxn>
                <a:cxn ang="0">
                  <a:pos x="T6" y="T7"/>
                </a:cxn>
                <a:cxn ang="0">
                  <a:pos x="T8" y="T9"/>
                </a:cxn>
              </a:cxnLst>
              <a:rect l="0" t="0" r="r" b="b"/>
              <a:pathLst>
                <a:path w="10" h="18">
                  <a:moveTo>
                    <a:pt x="0" y="16"/>
                  </a:moveTo>
                  <a:cubicBezTo>
                    <a:pt x="2" y="11"/>
                    <a:pt x="4" y="6"/>
                    <a:pt x="6" y="0"/>
                  </a:cubicBezTo>
                  <a:cubicBezTo>
                    <a:pt x="7" y="1"/>
                    <a:pt x="8" y="1"/>
                    <a:pt x="9" y="1"/>
                  </a:cubicBezTo>
                  <a:cubicBezTo>
                    <a:pt x="10" y="8"/>
                    <a:pt x="6" y="13"/>
                    <a:pt x="3" y="18"/>
                  </a:cubicBezTo>
                  <a:cubicBezTo>
                    <a:pt x="2" y="17"/>
                    <a:pt x="1" y="17"/>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9">
              <a:extLst>
                <a:ext uri="{FF2B5EF4-FFF2-40B4-BE49-F238E27FC236}">
                  <a16:creationId xmlns:a16="http://schemas.microsoft.com/office/drawing/2014/main" id="{42856A70-293A-4892-9865-7AB927B497AE}"/>
                </a:ext>
              </a:extLst>
            </p:cNvPr>
            <p:cNvSpPr>
              <a:spLocks/>
            </p:cNvSpPr>
            <p:nvPr/>
          </p:nvSpPr>
          <p:spPr bwMode="auto">
            <a:xfrm>
              <a:off x="1580" y="2125"/>
              <a:ext cx="31" cy="29"/>
            </a:xfrm>
            <a:custGeom>
              <a:avLst/>
              <a:gdLst>
                <a:gd name="T0" fmla="*/ 0 w 13"/>
                <a:gd name="T1" fmla="*/ 11 h 12"/>
                <a:gd name="T2" fmla="*/ 10 w 13"/>
                <a:gd name="T3" fmla="*/ 0 h 12"/>
                <a:gd name="T4" fmla="*/ 13 w 13"/>
                <a:gd name="T5" fmla="*/ 2 h 12"/>
                <a:gd name="T6" fmla="*/ 10 w 13"/>
                <a:gd name="T7" fmla="*/ 11 h 12"/>
                <a:gd name="T8" fmla="*/ 0 w 13"/>
                <a:gd name="T9" fmla="*/ 11 h 12"/>
              </a:gdLst>
              <a:ahLst/>
              <a:cxnLst>
                <a:cxn ang="0">
                  <a:pos x="T0" y="T1"/>
                </a:cxn>
                <a:cxn ang="0">
                  <a:pos x="T2" y="T3"/>
                </a:cxn>
                <a:cxn ang="0">
                  <a:pos x="T4" y="T5"/>
                </a:cxn>
                <a:cxn ang="0">
                  <a:pos x="T6" y="T7"/>
                </a:cxn>
                <a:cxn ang="0">
                  <a:pos x="T8" y="T9"/>
                </a:cxn>
              </a:cxnLst>
              <a:rect l="0" t="0" r="r" b="b"/>
              <a:pathLst>
                <a:path w="13" h="12">
                  <a:moveTo>
                    <a:pt x="0" y="11"/>
                  </a:moveTo>
                  <a:cubicBezTo>
                    <a:pt x="5" y="6"/>
                    <a:pt x="7" y="3"/>
                    <a:pt x="10" y="0"/>
                  </a:cubicBezTo>
                  <a:cubicBezTo>
                    <a:pt x="11" y="1"/>
                    <a:pt x="13" y="1"/>
                    <a:pt x="13" y="2"/>
                  </a:cubicBezTo>
                  <a:cubicBezTo>
                    <a:pt x="12" y="5"/>
                    <a:pt x="12" y="9"/>
                    <a:pt x="10" y="11"/>
                  </a:cubicBezTo>
                  <a:cubicBezTo>
                    <a:pt x="9" y="12"/>
                    <a:pt x="5" y="11"/>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0">
              <a:extLst>
                <a:ext uri="{FF2B5EF4-FFF2-40B4-BE49-F238E27FC236}">
                  <a16:creationId xmlns:a16="http://schemas.microsoft.com/office/drawing/2014/main" id="{8D4781FD-7971-4F34-8500-398E8ADAE52E}"/>
                </a:ext>
              </a:extLst>
            </p:cNvPr>
            <p:cNvSpPr>
              <a:spLocks/>
            </p:cNvSpPr>
            <p:nvPr/>
          </p:nvSpPr>
          <p:spPr bwMode="auto">
            <a:xfrm>
              <a:off x="1045" y="2268"/>
              <a:ext cx="15" cy="31"/>
            </a:xfrm>
            <a:custGeom>
              <a:avLst/>
              <a:gdLst>
                <a:gd name="T0" fmla="*/ 0 w 6"/>
                <a:gd name="T1" fmla="*/ 12 h 13"/>
                <a:gd name="T2" fmla="*/ 1 w 6"/>
                <a:gd name="T3" fmla="*/ 0 h 13"/>
                <a:gd name="T4" fmla="*/ 6 w 6"/>
                <a:gd name="T5" fmla="*/ 2 h 13"/>
                <a:gd name="T6" fmla="*/ 5 w 6"/>
                <a:gd name="T7" fmla="*/ 13 h 13"/>
                <a:gd name="T8" fmla="*/ 0 w 6"/>
                <a:gd name="T9" fmla="*/ 12 h 13"/>
              </a:gdLst>
              <a:ahLst/>
              <a:cxnLst>
                <a:cxn ang="0">
                  <a:pos x="T0" y="T1"/>
                </a:cxn>
                <a:cxn ang="0">
                  <a:pos x="T2" y="T3"/>
                </a:cxn>
                <a:cxn ang="0">
                  <a:pos x="T4" y="T5"/>
                </a:cxn>
                <a:cxn ang="0">
                  <a:pos x="T6" y="T7"/>
                </a:cxn>
                <a:cxn ang="0">
                  <a:pos x="T8" y="T9"/>
                </a:cxn>
              </a:cxnLst>
              <a:rect l="0" t="0" r="r" b="b"/>
              <a:pathLst>
                <a:path w="6" h="13">
                  <a:moveTo>
                    <a:pt x="0" y="12"/>
                  </a:moveTo>
                  <a:cubicBezTo>
                    <a:pt x="1" y="8"/>
                    <a:pt x="1" y="5"/>
                    <a:pt x="1" y="0"/>
                  </a:cubicBezTo>
                  <a:cubicBezTo>
                    <a:pt x="4" y="1"/>
                    <a:pt x="6" y="2"/>
                    <a:pt x="6" y="2"/>
                  </a:cubicBezTo>
                  <a:cubicBezTo>
                    <a:pt x="6" y="6"/>
                    <a:pt x="5" y="9"/>
                    <a:pt x="5" y="13"/>
                  </a:cubicBezTo>
                  <a:cubicBezTo>
                    <a:pt x="3" y="12"/>
                    <a:pt x="2" y="12"/>
                    <a:pt x="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1">
              <a:extLst>
                <a:ext uri="{FF2B5EF4-FFF2-40B4-BE49-F238E27FC236}">
                  <a16:creationId xmlns:a16="http://schemas.microsoft.com/office/drawing/2014/main" id="{871224E1-4F06-47A9-A62C-597B995E8D56}"/>
                </a:ext>
              </a:extLst>
            </p:cNvPr>
            <p:cNvSpPr>
              <a:spLocks/>
            </p:cNvSpPr>
            <p:nvPr/>
          </p:nvSpPr>
          <p:spPr bwMode="auto">
            <a:xfrm>
              <a:off x="938" y="2013"/>
              <a:ext cx="21" cy="34"/>
            </a:xfrm>
            <a:custGeom>
              <a:avLst/>
              <a:gdLst>
                <a:gd name="T0" fmla="*/ 9 w 9"/>
                <a:gd name="T1" fmla="*/ 2 h 14"/>
                <a:gd name="T2" fmla="*/ 3 w 9"/>
                <a:gd name="T3" fmla="*/ 14 h 14"/>
                <a:gd name="T4" fmla="*/ 0 w 9"/>
                <a:gd name="T5" fmla="*/ 13 h 14"/>
                <a:gd name="T6" fmla="*/ 6 w 9"/>
                <a:gd name="T7" fmla="*/ 0 h 14"/>
                <a:gd name="T8" fmla="*/ 9 w 9"/>
                <a:gd name="T9" fmla="*/ 2 h 14"/>
              </a:gdLst>
              <a:ahLst/>
              <a:cxnLst>
                <a:cxn ang="0">
                  <a:pos x="T0" y="T1"/>
                </a:cxn>
                <a:cxn ang="0">
                  <a:pos x="T2" y="T3"/>
                </a:cxn>
                <a:cxn ang="0">
                  <a:pos x="T4" y="T5"/>
                </a:cxn>
                <a:cxn ang="0">
                  <a:pos x="T6" y="T7"/>
                </a:cxn>
                <a:cxn ang="0">
                  <a:pos x="T8" y="T9"/>
                </a:cxn>
              </a:cxnLst>
              <a:rect l="0" t="0" r="r" b="b"/>
              <a:pathLst>
                <a:path w="9" h="14">
                  <a:moveTo>
                    <a:pt x="9" y="2"/>
                  </a:moveTo>
                  <a:cubicBezTo>
                    <a:pt x="7" y="6"/>
                    <a:pt x="5" y="10"/>
                    <a:pt x="3" y="14"/>
                  </a:cubicBezTo>
                  <a:cubicBezTo>
                    <a:pt x="2" y="14"/>
                    <a:pt x="1" y="13"/>
                    <a:pt x="0" y="13"/>
                  </a:cubicBezTo>
                  <a:cubicBezTo>
                    <a:pt x="2" y="9"/>
                    <a:pt x="4" y="4"/>
                    <a:pt x="6" y="0"/>
                  </a:cubicBezTo>
                  <a:cubicBezTo>
                    <a:pt x="7" y="1"/>
                    <a:pt x="8" y="2"/>
                    <a:pt x="9"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2">
              <a:extLst>
                <a:ext uri="{FF2B5EF4-FFF2-40B4-BE49-F238E27FC236}">
                  <a16:creationId xmlns:a16="http://schemas.microsoft.com/office/drawing/2014/main" id="{B8DDB629-FA4B-4E02-95B1-0025A564972A}"/>
                </a:ext>
              </a:extLst>
            </p:cNvPr>
            <p:cNvSpPr>
              <a:spLocks/>
            </p:cNvSpPr>
            <p:nvPr/>
          </p:nvSpPr>
          <p:spPr bwMode="auto">
            <a:xfrm>
              <a:off x="1537" y="2192"/>
              <a:ext cx="22" cy="17"/>
            </a:xfrm>
            <a:custGeom>
              <a:avLst/>
              <a:gdLst>
                <a:gd name="T0" fmla="*/ 0 w 9"/>
                <a:gd name="T1" fmla="*/ 3 h 7"/>
                <a:gd name="T2" fmla="*/ 8 w 9"/>
                <a:gd name="T3" fmla="*/ 0 h 7"/>
                <a:gd name="T4" fmla="*/ 9 w 9"/>
                <a:gd name="T5" fmla="*/ 2 h 7"/>
                <a:gd name="T6" fmla="*/ 2 w 9"/>
                <a:gd name="T7" fmla="*/ 7 h 7"/>
                <a:gd name="T8" fmla="*/ 0 w 9"/>
                <a:gd name="T9" fmla="*/ 3 h 7"/>
              </a:gdLst>
              <a:ahLst/>
              <a:cxnLst>
                <a:cxn ang="0">
                  <a:pos x="T0" y="T1"/>
                </a:cxn>
                <a:cxn ang="0">
                  <a:pos x="T2" y="T3"/>
                </a:cxn>
                <a:cxn ang="0">
                  <a:pos x="T4" y="T5"/>
                </a:cxn>
                <a:cxn ang="0">
                  <a:pos x="T6" y="T7"/>
                </a:cxn>
                <a:cxn ang="0">
                  <a:pos x="T8" y="T9"/>
                </a:cxn>
              </a:cxnLst>
              <a:rect l="0" t="0" r="r" b="b"/>
              <a:pathLst>
                <a:path w="9" h="7">
                  <a:moveTo>
                    <a:pt x="0" y="3"/>
                  </a:moveTo>
                  <a:cubicBezTo>
                    <a:pt x="3" y="2"/>
                    <a:pt x="5" y="1"/>
                    <a:pt x="8" y="0"/>
                  </a:cubicBezTo>
                  <a:cubicBezTo>
                    <a:pt x="8" y="0"/>
                    <a:pt x="9" y="1"/>
                    <a:pt x="9" y="2"/>
                  </a:cubicBezTo>
                  <a:cubicBezTo>
                    <a:pt x="7" y="4"/>
                    <a:pt x="4" y="5"/>
                    <a:pt x="2" y="7"/>
                  </a:cubicBezTo>
                  <a:cubicBezTo>
                    <a:pt x="1" y="6"/>
                    <a:pt x="1" y="4"/>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3">
              <a:extLst>
                <a:ext uri="{FF2B5EF4-FFF2-40B4-BE49-F238E27FC236}">
                  <a16:creationId xmlns:a16="http://schemas.microsoft.com/office/drawing/2014/main" id="{728B0F27-DC76-4069-B623-A8D8E1D32B5A}"/>
                </a:ext>
              </a:extLst>
            </p:cNvPr>
            <p:cNvSpPr>
              <a:spLocks/>
            </p:cNvSpPr>
            <p:nvPr/>
          </p:nvSpPr>
          <p:spPr bwMode="auto">
            <a:xfrm>
              <a:off x="1031" y="2235"/>
              <a:ext cx="17" cy="17"/>
            </a:xfrm>
            <a:custGeom>
              <a:avLst/>
              <a:gdLst>
                <a:gd name="T0" fmla="*/ 7 w 7"/>
                <a:gd name="T1" fmla="*/ 2 h 7"/>
                <a:gd name="T2" fmla="*/ 3 w 7"/>
                <a:gd name="T3" fmla="*/ 7 h 7"/>
                <a:gd name="T4" fmla="*/ 0 w 7"/>
                <a:gd name="T5" fmla="*/ 3 h 7"/>
                <a:gd name="T6" fmla="*/ 3 w 7"/>
                <a:gd name="T7" fmla="*/ 0 h 7"/>
                <a:gd name="T8" fmla="*/ 7 w 7"/>
                <a:gd name="T9" fmla="*/ 2 h 7"/>
              </a:gdLst>
              <a:ahLst/>
              <a:cxnLst>
                <a:cxn ang="0">
                  <a:pos x="T0" y="T1"/>
                </a:cxn>
                <a:cxn ang="0">
                  <a:pos x="T2" y="T3"/>
                </a:cxn>
                <a:cxn ang="0">
                  <a:pos x="T4" y="T5"/>
                </a:cxn>
                <a:cxn ang="0">
                  <a:pos x="T6" y="T7"/>
                </a:cxn>
                <a:cxn ang="0">
                  <a:pos x="T8" y="T9"/>
                </a:cxn>
              </a:cxnLst>
              <a:rect l="0" t="0" r="r" b="b"/>
              <a:pathLst>
                <a:path w="7" h="7">
                  <a:moveTo>
                    <a:pt x="7" y="2"/>
                  </a:moveTo>
                  <a:cubicBezTo>
                    <a:pt x="5" y="4"/>
                    <a:pt x="4" y="5"/>
                    <a:pt x="3" y="7"/>
                  </a:cubicBezTo>
                  <a:cubicBezTo>
                    <a:pt x="2" y="6"/>
                    <a:pt x="0" y="4"/>
                    <a:pt x="0" y="3"/>
                  </a:cubicBezTo>
                  <a:cubicBezTo>
                    <a:pt x="1" y="2"/>
                    <a:pt x="2" y="1"/>
                    <a:pt x="3" y="0"/>
                  </a:cubicBezTo>
                  <a:cubicBezTo>
                    <a:pt x="4" y="0"/>
                    <a:pt x="5" y="1"/>
                    <a:pt x="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9" name="Group 16">
            <a:extLst>
              <a:ext uri="{FF2B5EF4-FFF2-40B4-BE49-F238E27FC236}">
                <a16:creationId xmlns:a16="http://schemas.microsoft.com/office/drawing/2014/main" id="{E2EB10B3-A071-49AA-8F35-1E73B084037E}"/>
              </a:ext>
            </a:extLst>
          </p:cNvPr>
          <p:cNvGrpSpPr>
            <a:grpSpLocks noChangeAspect="1"/>
          </p:cNvGrpSpPr>
          <p:nvPr/>
        </p:nvGrpSpPr>
        <p:grpSpPr bwMode="auto">
          <a:xfrm>
            <a:off x="4271739" y="2387153"/>
            <a:ext cx="1344378" cy="1306564"/>
            <a:chOff x="2882" y="1359"/>
            <a:chExt cx="1351" cy="1313"/>
          </a:xfrm>
          <a:solidFill>
            <a:srgbClr val="FDA203"/>
          </a:solidFill>
        </p:grpSpPr>
        <p:sp>
          <p:nvSpPr>
            <p:cNvPr id="31" name="Freeform 17">
              <a:extLst>
                <a:ext uri="{FF2B5EF4-FFF2-40B4-BE49-F238E27FC236}">
                  <a16:creationId xmlns:a16="http://schemas.microsoft.com/office/drawing/2014/main" id="{7A8DA1F1-CA50-480D-A1EE-27AFA5C73724}"/>
                </a:ext>
              </a:extLst>
            </p:cNvPr>
            <p:cNvSpPr>
              <a:spLocks noEditPoints="1"/>
            </p:cNvSpPr>
            <p:nvPr/>
          </p:nvSpPr>
          <p:spPr bwMode="auto">
            <a:xfrm>
              <a:off x="2882" y="1359"/>
              <a:ext cx="1351" cy="1313"/>
            </a:xfrm>
            <a:custGeom>
              <a:avLst/>
              <a:gdLst>
                <a:gd name="T0" fmla="*/ 182 w 567"/>
                <a:gd name="T1" fmla="*/ 100 h 551"/>
                <a:gd name="T2" fmla="*/ 234 w 567"/>
                <a:gd name="T3" fmla="*/ 17 h 551"/>
                <a:gd name="T4" fmla="*/ 297 w 567"/>
                <a:gd name="T5" fmla="*/ 115 h 551"/>
                <a:gd name="T6" fmla="*/ 317 w 567"/>
                <a:gd name="T7" fmla="*/ 235 h 551"/>
                <a:gd name="T8" fmla="*/ 409 w 567"/>
                <a:gd name="T9" fmla="*/ 235 h 551"/>
                <a:gd name="T10" fmla="*/ 470 w 567"/>
                <a:gd name="T11" fmla="*/ 346 h 551"/>
                <a:gd name="T12" fmla="*/ 492 w 567"/>
                <a:gd name="T13" fmla="*/ 423 h 551"/>
                <a:gd name="T14" fmla="*/ 553 w 567"/>
                <a:gd name="T15" fmla="*/ 497 h 551"/>
                <a:gd name="T16" fmla="*/ 546 w 567"/>
                <a:gd name="T17" fmla="*/ 547 h 551"/>
                <a:gd name="T18" fmla="*/ 311 w 567"/>
                <a:gd name="T19" fmla="*/ 455 h 551"/>
                <a:gd name="T20" fmla="*/ 293 w 567"/>
                <a:gd name="T21" fmla="*/ 469 h 551"/>
                <a:gd name="T22" fmla="*/ 206 w 567"/>
                <a:gd name="T23" fmla="*/ 431 h 551"/>
                <a:gd name="T24" fmla="*/ 190 w 567"/>
                <a:gd name="T25" fmla="*/ 305 h 551"/>
                <a:gd name="T26" fmla="*/ 98 w 567"/>
                <a:gd name="T27" fmla="*/ 251 h 551"/>
                <a:gd name="T28" fmla="*/ 28 w 567"/>
                <a:gd name="T29" fmla="*/ 320 h 551"/>
                <a:gd name="T30" fmla="*/ 4 w 567"/>
                <a:gd name="T31" fmla="*/ 278 h 551"/>
                <a:gd name="T32" fmla="*/ 151 w 567"/>
                <a:gd name="T33" fmla="*/ 185 h 551"/>
                <a:gd name="T34" fmla="*/ 241 w 567"/>
                <a:gd name="T35" fmla="*/ 248 h 551"/>
                <a:gd name="T36" fmla="*/ 214 w 567"/>
                <a:gd name="T37" fmla="*/ 403 h 551"/>
                <a:gd name="T38" fmla="*/ 272 w 567"/>
                <a:gd name="T39" fmla="*/ 480 h 551"/>
                <a:gd name="T40" fmla="*/ 268 w 567"/>
                <a:gd name="T41" fmla="*/ 373 h 551"/>
                <a:gd name="T42" fmla="*/ 300 w 567"/>
                <a:gd name="T43" fmla="*/ 272 h 551"/>
                <a:gd name="T44" fmla="*/ 279 w 567"/>
                <a:gd name="T45" fmla="*/ 324 h 551"/>
                <a:gd name="T46" fmla="*/ 299 w 567"/>
                <a:gd name="T47" fmla="*/ 429 h 551"/>
                <a:gd name="T48" fmla="*/ 487 w 567"/>
                <a:gd name="T49" fmla="*/ 528 h 551"/>
                <a:gd name="T50" fmla="*/ 543 w 567"/>
                <a:gd name="T51" fmla="*/ 506 h 551"/>
                <a:gd name="T52" fmla="*/ 440 w 567"/>
                <a:gd name="T53" fmla="*/ 388 h 551"/>
                <a:gd name="T54" fmla="*/ 349 w 567"/>
                <a:gd name="T55" fmla="*/ 291 h 551"/>
                <a:gd name="T56" fmla="*/ 360 w 567"/>
                <a:gd name="T57" fmla="*/ 238 h 551"/>
                <a:gd name="T58" fmla="*/ 326 w 567"/>
                <a:gd name="T59" fmla="*/ 261 h 551"/>
                <a:gd name="T60" fmla="*/ 299 w 567"/>
                <a:gd name="T61" fmla="*/ 256 h 551"/>
                <a:gd name="T62" fmla="*/ 241 w 567"/>
                <a:gd name="T63" fmla="*/ 248 h 551"/>
                <a:gd name="T64" fmla="*/ 253 w 567"/>
                <a:gd name="T65" fmla="*/ 244 h 551"/>
                <a:gd name="T66" fmla="*/ 308 w 567"/>
                <a:gd name="T67" fmla="*/ 250 h 551"/>
                <a:gd name="T68" fmla="*/ 282 w 567"/>
                <a:gd name="T69" fmla="*/ 96 h 551"/>
                <a:gd name="T70" fmla="*/ 241 w 567"/>
                <a:gd name="T71" fmla="*/ 25 h 551"/>
                <a:gd name="T72" fmla="*/ 185 w 567"/>
                <a:gd name="T73" fmla="*/ 155 h 551"/>
                <a:gd name="T74" fmla="*/ 227 w 567"/>
                <a:gd name="T75" fmla="*/ 248 h 551"/>
                <a:gd name="T76" fmla="*/ 208 w 567"/>
                <a:gd name="T77" fmla="*/ 234 h 551"/>
                <a:gd name="T78" fmla="*/ 37 w 567"/>
                <a:gd name="T79" fmla="*/ 252 h 551"/>
                <a:gd name="T80" fmla="*/ 17 w 567"/>
                <a:gd name="T81" fmla="*/ 317 h 551"/>
                <a:gd name="T82" fmla="*/ 109 w 567"/>
                <a:gd name="T83" fmla="*/ 230 h 551"/>
                <a:gd name="T84" fmla="*/ 189 w 567"/>
                <a:gd name="T85" fmla="*/ 239 h 551"/>
                <a:gd name="T86" fmla="*/ 202 w 567"/>
                <a:gd name="T87" fmla="*/ 290 h 551"/>
                <a:gd name="T88" fmla="*/ 439 w 567"/>
                <a:gd name="T89" fmla="*/ 371 h 551"/>
                <a:gd name="T90" fmla="*/ 412 w 567"/>
                <a:gd name="T91" fmla="*/ 265 h 551"/>
                <a:gd name="T92" fmla="*/ 378 w 567"/>
                <a:gd name="T93" fmla="*/ 240 h 551"/>
                <a:gd name="T94" fmla="*/ 374 w 567"/>
                <a:gd name="T95" fmla="*/ 306 h 551"/>
                <a:gd name="T96" fmla="*/ 462 w 567"/>
                <a:gd name="T97" fmla="*/ 391 h 551"/>
                <a:gd name="T98" fmla="*/ 462 w 567"/>
                <a:gd name="T99" fmla="*/ 391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7" h="551">
                  <a:moveTo>
                    <a:pt x="164" y="185"/>
                  </a:moveTo>
                  <a:cubicBezTo>
                    <a:pt x="170" y="155"/>
                    <a:pt x="176" y="127"/>
                    <a:pt x="182" y="100"/>
                  </a:cubicBezTo>
                  <a:cubicBezTo>
                    <a:pt x="188" y="77"/>
                    <a:pt x="195" y="55"/>
                    <a:pt x="211" y="38"/>
                  </a:cubicBezTo>
                  <a:cubicBezTo>
                    <a:pt x="218" y="30"/>
                    <a:pt x="226" y="23"/>
                    <a:pt x="234" y="17"/>
                  </a:cubicBezTo>
                  <a:cubicBezTo>
                    <a:pt x="261" y="0"/>
                    <a:pt x="288" y="12"/>
                    <a:pt x="292" y="44"/>
                  </a:cubicBezTo>
                  <a:cubicBezTo>
                    <a:pt x="295" y="67"/>
                    <a:pt x="296" y="91"/>
                    <a:pt x="297" y="115"/>
                  </a:cubicBezTo>
                  <a:cubicBezTo>
                    <a:pt x="299" y="151"/>
                    <a:pt x="300" y="188"/>
                    <a:pt x="312" y="223"/>
                  </a:cubicBezTo>
                  <a:cubicBezTo>
                    <a:pt x="314" y="227"/>
                    <a:pt x="316" y="231"/>
                    <a:pt x="317" y="235"/>
                  </a:cubicBezTo>
                  <a:cubicBezTo>
                    <a:pt x="318" y="236"/>
                    <a:pt x="319" y="236"/>
                    <a:pt x="320" y="237"/>
                  </a:cubicBezTo>
                  <a:cubicBezTo>
                    <a:pt x="348" y="209"/>
                    <a:pt x="380" y="208"/>
                    <a:pt x="409" y="235"/>
                  </a:cubicBezTo>
                  <a:cubicBezTo>
                    <a:pt x="421" y="246"/>
                    <a:pt x="433" y="258"/>
                    <a:pt x="443" y="271"/>
                  </a:cubicBezTo>
                  <a:cubicBezTo>
                    <a:pt x="461" y="293"/>
                    <a:pt x="464" y="320"/>
                    <a:pt x="470" y="346"/>
                  </a:cubicBezTo>
                  <a:cubicBezTo>
                    <a:pt x="473" y="360"/>
                    <a:pt x="474" y="375"/>
                    <a:pt x="474" y="388"/>
                  </a:cubicBezTo>
                  <a:cubicBezTo>
                    <a:pt x="473" y="405"/>
                    <a:pt x="480" y="414"/>
                    <a:pt x="492" y="423"/>
                  </a:cubicBezTo>
                  <a:cubicBezTo>
                    <a:pt x="508" y="435"/>
                    <a:pt x="522" y="449"/>
                    <a:pt x="535" y="464"/>
                  </a:cubicBezTo>
                  <a:cubicBezTo>
                    <a:pt x="543" y="473"/>
                    <a:pt x="547" y="486"/>
                    <a:pt x="553" y="497"/>
                  </a:cubicBezTo>
                  <a:cubicBezTo>
                    <a:pt x="555" y="503"/>
                    <a:pt x="557" y="508"/>
                    <a:pt x="560" y="513"/>
                  </a:cubicBezTo>
                  <a:cubicBezTo>
                    <a:pt x="567" y="527"/>
                    <a:pt x="562" y="542"/>
                    <a:pt x="546" y="547"/>
                  </a:cubicBezTo>
                  <a:cubicBezTo>
                    <a:pt x="535" y="550"/>
                    <a:pt x="522" y="551"/>
                    <a:pt x="510" y="549"/>
                  </a:cubicBezTo>
                  <a:cubicBezTo>
                    <a:pt x="433" y="541"/>
                    <a:pt x="368" y="508"/>
                    <a:pt x="311" y="455"/>
                  </a:cubicBezTo>
                  <a:cubicBezTo>
                    <a:pt x="307" y="450"/>
                    <a:pt x="302" y="447"/>
                    <a:pt x="295" y="441"/>
                  </a:cubicBezTo>
                  <a:cubicBezTo>
                    <a:pt x="294" y="453"/>
                    <a:pt x="294" y="461"/>
                    <a:pt x="293" y="469"/>
                  </a:cubicBezTo>
                  <a:cubicBezTo>
                    <a:pt x="290" y="495"/>
                    <a:pt x="275" y="503"/>
                    <a:pt x="252" y="491"/>
                  </a:cubicBezTo>
                  <a:cubicBezTo>
                    <a:pt x="228" y="478"/>
                    <a:pt x="215" y="456"/>
                    <a:pt x="206" y="431"/>
                  </a:cubicBezTo>
                  <a:cubicBezTo>
                    <a:pt x="195" y="400"/>
                    <a:pt x="195" y="367"/>
                    <a:pt x="197" y="334"/>
                  </a:cubicBezTo>
                  <a:cubicBezTo>
                    <a:pt x="198" y="323"/>
                    <a:pt x="196" y="315"/>
                    <a:pt x="190" y="305"/>
                  </a:cubicBezTo>
                  <a:cubicBezTo>
                    <a:pt x="184" y="295"/>
                    <a:pt x="180" y="283"/>
                    <a:pt x="175" y="272"/>
                  </a:cubicBezTo>
                  <a:cubicBezTo>
                    <a:pt x="161" y="237"/>
                    <a:pt x="128" y="228"/>
                    <a:pt x="98" y="251"/>
                  </a:cubicBezTo>
                  <a:cubicBezTo>
                    <a:pt x="89" y="259"/>
                    <a:pt x="81" y="267"/>
                    <a:pt x="72" y="275"/>
                  </a:cubicBezTo>
                  <a:cubicBezTo>
                    <a:pt x="57" y="290"/>
                    <a:pt x="42" y="304"/>
                    <a:pt x="28" y="320"/>
                  </a:cubicBezTo>
                  <a:cubicBezTo>
                    <a:pt x="18" y="331"/>
                    <a:pt x="5" y="328"/>
                    <a:pt x="2" y="314"/>
                  </a:cubicBezTo>
                  <a:cubicBezTo>
                    <a:pt x="0" y="302"/>
                    <a:pt x="1" y="289"/>
                    <a:pt x="4" y="278"/>
                  </a:cubicBezTo>
                  <a:cubicBezTo>
                    <a:pt x="6" y="268"/>
                    <a:pt x="11" y="258"/>
                    <a:pt x="18" y="251"/>
                  </a:cubicBezTo>
                  <a:cubicBezTo>
                    <a:pt x="54" y="212"/>
                    <a:pt x="95" y="183"/>
                    <a:pt x="151" y="185"/>
                  </a:cubicBezTo>
                  <a:cubicBezTo>
                    <a:pt x="155" y="185"/>
                    <a:pt x="160" y="185"/>
                    <a:pt x="164" y="185"/>
                  </a:cubicBezTo>
                  <a:close/>
                  <a:moveTo>
                    <a:pt x="241" y="248"/>
                  </a:moveTo>
                  <a:cubicBezTo>
                    <a:pt x="225" y="262"/>
                    <a:pt x="215" y="279"/>
                    <a:pt x="211" y="298"/>
                  </a:cubicBezTo>
                  <a:cubicBezTo>
                    <a:pt x="206" y="333"/>
                    <a:pt x="206" y="368"/>
                    <a:pt x="214" y="403"/>
                  </a:cubicBezTo>
                  <a:cubicBezTo>
                    <a:pt x="220" y="426"/>
                    <a:pt x="228" y="448"/>
                    <a:pt x="245" y="466"/>
                  </a:cubicBezTo>
                  <a:cubicBezTo>
                    <a:pt x="252" y="473"/>
                    <a:pt x="260" y="479"/>
                    <a:pt x="272" y="480"/>
                  </a:cubicBezTo>
                  <a:cubicBezTo>
                    <a:pt x="281" y="464"/>
                    <a:pt x="279" y="448"/>
                    <a:pt x="277" y="431"/>
                  </a:cubicBezTo>
                  <a:cubicBezTo>
                    <a:pt x="275" y="412"/>
                    <a:pt x="270" y="392"/>
                    <a:pt x="268" y="373"/>
                  </a:cubicBezTo>
                  <a:cubicBezTo>
                    <a:pt x="266" y="354"/>
                    <a:pt x="263" y="334"/>
                    <a:pt x="263" y="315"/>
                  </a:cubicBezTo>
                  <a:cubicBezTo>
                    <a:pt x="263" y="292"/>
                    <a:pt x="280" y="274"/>
                    <a:pt x="300" y="272"/>
                  </a:cubicBezTo>
                  <a:cubicBezTo>
                    <a:pt x="285" y="284"/>
                    <a:pt x="280" y="291"/>
                    <a:pt x="278" y="305"/>
                  </a:cubicBezTo>
                  <a:cubicBezTo>
                    <a:pt x="278" y="312"/>
                    <a:pt x="278" y="318"/>
                    <a:pt x="279" y="324"/>
                  </a:cubicBezTo>
                  <a:cubicBezTo>
                    <a:pt x="282" y="353"/>
                    <a:pt x="285" y="382"/>
                    <a:pt x="289" y="410"/>
                  </a:cubicBezTo>
                  <a:cubicBezTo>
                    <a:pt x="290" y="418"/>
                    <a:pt x="292" y="424"/>
                    <a:pt x="299" y="429"/>
                  </a:cubicBezTo>
                  <a:cubicBezTo>
                    <a:pt x="321" y="444"/>
                    <a:pt x="342" y="460"/>
                    <a:pt x="363" y="476"/>
                  </a:cubicBezTo>
                  <a:cubicBezTo>
                    <a:pt x="400" y="504"/>
                    <a:pt x="442" y="519"/>
                    <a:pt x="487" y="528"/>
                  </a:cubicBezTo>
                  <a:cubicBezTo>
                    <a:pt x="500" y="530"/>
                    <a:pt x="514" y="532"/>
                    <a:pt x="527" y="532"/>
                  </a:cubicBezTo>
                  <a:cubicBezTo>
                    <a:pt x="545" y="532"/>
                    <a:pt x="551" y="522"/>
                    <a:pt x="543" y="506"/>
                  </a:cubicBezTo>
                  <a:cubicBezTo>
                    <a:pt x="530" y="479"/>
                    <a:pt x="512" y="457"/>
                    <a:pt x="489" y="439"/>
                  </a:cubicBezTo>
                  <a:cubicBezTo>
                    <a:pt x="469" y="425"/>
                    <a:pt x="453" y="409"/>
                    <a:pt x="440" y="388"/>
                  </a:cubicBezTo>
                  <a:cubicBezTo>
                    <a:pt x="435" y="379"/>
                    <a:pt x="427" y="372"/>
                    <a:pt x="419" y="366"/>
                  </a:cubicBezTo>
                  <a:cubicBezTo>
                    <a:pt x="391" y="345"/>
                    <a:pt x="366" y="322"/>
                    <a:pt x="349" y="291"/>
                  </a:cubicBezTo>
                  <a:cubicBezTo>
                    <a:pt x="344" y="282"/>
                    <a:pt x="336" y="274"/>
                    <a:pt x="342" y="263"/>
                  </a:cubicBezTo>
                  <a:cubicBezTo>
                    <a:pt x="347" y="254"/>
                    <a:pt x="353" y="246"/>
                    <a:pt x="360" y="238"/>
                  </a:cubicBezTo>
                  <a:cubicBezTo>
                    <a:pt x="363" y="235"/>
                    <a:pt x="367" y="233"/>
                    <a:pt x="373" y="230"/>
                  </a:cubicBezTo>
                  <a:cubicBezTo>
                    <a:pt x="340" y="224"/>
                    <a:pt x="330" y="231"/>
                    <a:pt x="326" y="261"/>
                  </a:cubicBezTo>
                  <a:cubicBezTo>
                    <a:pt x="325" y="264"/>
                    <a:pt x="323" y="266"/>
                    <a:pt x="320" y="270"/>
                  </a:cubicBezTo>
                  <a:cubicBezTo>
                    <a:pt x="313" y="265"/>
                    <a:pt x="306" y="260"/>
                    <a:pt x="299" y="256"/>
                  </a:cubicBezTo>
                  <a:cubicBezTo>
                    <a:pt x="295" y="254"/>
                    <a:pt x="289" y="250"/>
                    <a:pt x="285" y="251"/>
                  </a:cubicBezTo>
                  <a:cubicBezTo>
                    <a:pt x="270" y="258"/>
                    <a:pt x="255" y="252"/>
                    <a:pt x="241" y="248"/>
                  </a:cubicBezTo>
                  <a:close/>
                  <a:moveTo>
                    <a:pt x="227" y="248"/>
                  </a:moveTo>
                  <a:cubicBezTo>
                    <a:pt x="236" y="239"/>
                    <a:pt x="244" y="241"/>
                    <a:pt x="253" y="244"/>
                  </a:cubicBezTo>
                  <a:cubicBezTo>
                    <a:pt x="259" y="246"/>
                    <a:pt x="268" y="247"/>
                    <a:pt x="274" y="245"/>
                  </a:cubicBezTo>
                  <a:cubicBezTo>
                    <a:pt x="287" y="238"/>
                    <a:pt x="298" y="240"/>
                    <a:pt x="308" y="250"/>
                  </a:cubicBezTo>
                  <a:cubicBezTo>
                    <a:pt x="297" y="225"/>
                    <a:pt x="288" y="200"/>
                    <a:pt x="285" y="173"/>
                  </a:cubicBezTo>
                  <a:cubicBezTo>
                    <a:pt x="283" y="147"/>
                    <a:pt x="283" y="122"/>
                    <a:pt x="282" y="96"/>
                  </a:cubicBezTo>
                  <a:cubicBezTo>
                    <a:pt x="281" y="78"/>
                    <a:pt x="281" y="59"/>
                    <a:pt x="278" y="41"/>
                  </a:cubicBezTo>
                  <a:cubicBezTo>
                    <a:pt x="275" y="20"/>
                    <a:pt x="258" y="13"/>
                    <a:pt x="241" y="25"/>
                  </a:cubicBezTo>
                  <a:cubicBezTo>
                    <a:pt x="234" y="30"/>
                    <a:pt x="228" y="38"/>
                    <a:pt x="223" y="45"/>
                  </a:cubicBezTo>
                  <a:cubicBezTo>
                    <a:pt x="202" y="79"/>
                    <a:pt x="194" y="117"/>
                    <a:pt x="185" y="155"/>
                  </a:cubicBezTo>
                  <a:cubicBezTo>
                    <a:pt x="183" y="166"/>
                    <a:pt x="182" y="178"/>
                    <a:pt x="180" y="190"/>
                  </a:cubicBezTo>
                  <a:cubicBezTo>
                    <a:pt x="206" y="200"/>
                    <a:pt x="220" y="219"/>
                    <a:pt x="227" y="248"/>
                  </a:cubicBezTo>
                  <a:close/>
                  <a:moveTo>
                    <a:pt x="220" y="256"/>
                  </a:moveTo>
                  <a:cubicBezTo>
                    <a:pt x="216" y="248"/>
                    <a:pt x="211" y="241"/>
                    <a:pt x="208" y="234"/>
                  </a:cubicBezTo>
                  <a:cubicBezTo>
                    <a:pt x="198" y="208"/>
                    <a:pt x="167" y="198"/>
                    <a:pt x="147" y="199"/>
                  </a:cubicBezTo>
                  <a:cubicBezTo>
                    <a:pt x="102" y="200"/>
                    <a:pt x="68" y="223"/>
                    <a:pt x="37" y="252"/>
                  </a:cubicBezTo>
                  <a:cubicBezTo>
                    <a:pt x="29" y="260"/>
                    <a:pt x="23" y="272"/>
                    <a:pt x="19" y="283"/>
                  </a:cubicBezTo>
                  <a:cubicBezTo>
                    <a:pt x="15" y="293"/>
                    <a:pt x="10" y="304"/>
                    <a:pt x="17" y="317"/>
                  </a:cubicBezTo>
                  <a:cubicBezTo>
                    <a:pt x="21" y="313"/>
                    <a:pt x="25" y="310"/>
                    <a:pt x="29" y="307"/>
                  </a:cubicBezTo>
                  <a:cubicBezTo>
                    <a:pt x="56" y="281"/>
                    <a:pt x="82" y="255"/>
                    <a:pt x="109" y="230"/>
                  </a:cubicBezTo>
                  <a:cubicBezTo>
                    <a:pt x="128" y="214"/>
                    <a:pt x="151" y="212"/>
                    <a:pt x="174" y="220"/>
                  </a:cubicBezTo>
                  <a:cubicBezTo>
                    <a:pt x="182" y="223"/>
                    <a:pt x="188" y="228"/>
                    <a:pt x="189" y="239"/>
                  </a:cubicBezTo>
                  <a:cubicBezTo>
                    <a:pt x="172" y="222"/>
                    <a:pt x="171" y="222"/>
                    <a:pt x="149" y="226"/>
                  </a:cubicBezTo>
                  <a:cubicBezTo>
                    <a:pt x="182" y="235"/>
                    <a:pt x="189" y="264"/>
                    <a:pt x="202" y="290"/>
                  </a:cubicBezTo>
                  <a:cubicBezTo>
                    <a:pt x="208" y="277"/>
                    <a:pt x="214" y="266"/>
                    <a:pt x="220" y="256"/>
                  </a:cubicBezTo>
                  <a:close/>
                  <a:moveTo>
                    <a:pt x="439" y="371"/>
                  </a:moveTo>
                  <a:cubicBezTo>
                    <a:pt x="437" y="358"/>
                    <a:pt x="436" y="349"/>
                    <a:pt x="435" y="340"/>
                  </a:cubicBezTo>
                  <a:cubicBezTo>
                    <a:pt x="431" y="314"/>
                    <a:pt x="425" y="289"/>
                    <a:pt x="412" y="265"/>
                  </a:cubicBezTo>
                  <a:cubicBezTo>
                    <a:pt x="408" y="257"/>
                    <a:pt x="402" y="249"/>
                    <a:pt x="395" y="243"/>
                  </a:cubicBezTo>
                  <a:cubicBezTo>
                    <a:pt x="391" y="240"/>
                    <a:pt x="383" y="238"/>
                    <a:pt x="378" y="240"/>
                  </a:cubicBezTo>
                  <a:cubicBezTo>
                    <a:pt x="358" y="245"/>
                    <a:pt x="349" y="268"/>
                    <a:pt x="360" y="286"/>
                  </a:cubicBezTo>
                  <a:cubicBezTo>
                    <a:pt x="364" y="293"/>
                    <a:pt x="369" y="300"/>
                    <a:pt x="374" y="306"/>
                  </a:cubicBezTo>
                  <a:cubicBezTo>
                    <a:pt x="395" y="327"/>
                    <a:pt x="416" y="347"/>
                    <a:pt x="439" y="371"/>
                  </a:cubicBezTo>
                  <a:close/>
                  <a:moveTo>
                    <a:pt x="462" y="391"/>
                  </a:moveTo>
                  <a:cubicBezTo>
                    <a:pt x="465" y="362"/>
                    <a:pt x="456" y="316"/>
                    <a:pt x="442" y="294"/>
                  </a:cubicBezTo>
                  <a:cubicBezTo>
                    <a:pt x="449" y="328"/>
                    <a:pt x="446" y="360"/>
                    <a:pt x="462" y="3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8">
              <a:extLst>
                <a:ext uri="{FF2B5EF4-FFF2-40B4-BE49-F238E27FC236}">
                  <a16:creationId xmlns:a16="http://schemas.microsoft.com/office/drawing/2014/main" id="{B3999F7C-B8D8-4389-B448-E6D607D67449}"/>
                </a:ext>
              </a:extLst>
            </p:cNvPr>
            <p:cNvSpPr>
              <a:spLocks/>
            </p:cNvSpPr>
            <p:nvPr/>
          </p:nvSpPr>
          <p:spPr bwMode="auto">
            <a:xfrm>
              <a:off x="3585" y="2136"/>
              <a:ext cx="267" cy="293"/>
            </a:xfrm>
            <a:custGeom>
              <a:avLst/>
              <a:gdLst>
                <a:gd name="T0" fmla="*/ 0 w 112"/>
                <a:gd name="T1" fmla="*/ 0 h 123"/>
                <a:gd name="T2" fmla="*/ 112 w 112"/>
                <a:gd name="T3" fmla="*/ 123 h 123"/>
                <a:gd name="T4" fmla="*/ 0 w 112"/>
                <a:gd name="T5" fmla="*/ 0 h 123"/>
              </a:gdLst>
              <a:ahLst/>
              <a:cxnLst>
                <a:cxn ang="0">
                  <a:pos x="T0" y="T1"/>
                </a:cxn>
                <a:cxn ang="0">
                  <a:pos x="T2" y="T3"/>
                </a:cxn>
                <a:cxn ang="0">
                  <a:pos x="T4" y="T5"/>
                </a:cxn>
              </a:cxnLst>
              <a:rect l="0" t="0" r="r" b="b"/>
              <a:pathLst>
                <a:path w="112" h="123">
                  <a:moveTo>
                    <a:pt x="0" y="0"/>
                  </a:moveTo>
                  <a:cubicBezTo>
                    <a:pt x="30" y="47"/>
                    <a:pt x="66" y="90"/>
                    <a:pt x="112" y="123"/>
                  </a:cubicBezTo>
                  <a:cubicBezTo>
                    <a:pt x="62" y="93"/>
                    <a:pt x="21" y="5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9">
              <a:extLst>
                <a:ext uri="{FF2B5EF4-FFF2-40B4-BE49-F238E27FC236}">
                  <a16:creationId xmlns:a16="http://schemas.microsoft.com/office/drawing/2014/main" id="{BA5B7D92-31EA-4A5A-B2F0-D70D9D8BB3E8}"/>
                </a:ext>
              </a:extLst>
            </p:cNvPr>
            <p:cNvSpPr>
              <a:spLocks/>
            </p:cNvSpPr>
            <p:nvPr/>
          </p:nvSpPr>
          <p:spPr bwMode="auto">
            <a:xfrm>
              <a:off x="3499" y="2015"/>
              <a:ext cx="26" cy="43"/>
            </a:xfrm>
            <a:custGeom>
              <a:avLst/>
              <a:gdLst>
                <a:gd name="T0" fmla="*/ 0 w 11"/>
                <a:gd name="T1" fmla="*/ 16 h 18"/>
                <a:gd name="T2" fmla="*/ 8 w 11"/>
                <a:gd name="T3" fmla="*/ 0 h 18"/>
                <a:gd name="T4" fmla="*/ 11 w 11"/>
                <a:gd name="T5" fmla="*/ 2 h 18"/>
                <a:gd name="T6" fmla="*/ 3 w 11"/>
                <a:gd name="T7" fmla="*/ 18 h 18"/>
                <a:gd name="T8" fmla="*/ 0 w 11"/>
                <a:gd name="T9" fmla="*/ 16 h 18"/>
              </a:gdLst>
              <a:ahLst/>
              <a:cxnLst>
                <a:cxn ang="0">
                  <a:pos x="T0" y="T1"/>
                </a:cxn>
                <a:cxn ang="0">
                  <a:pos x="T2" y="T3"/>
                </a:cxn>
                <a:cxn ang="0">
                  <a:pos x="T4" y="T5"/>
                </a:cxn>
                <a:cxn ang="0">
                  <a:pos x="T6" y="T7"/>
                </a:cxn>
                <a:cxn ang="0">
                  <a:pos x="T8" y="T9"/>
                </a:cxn>
              </a:cxnLst>
              <a:rect l="0" t="0" r="r" b="b"/>
              <a:pathLst>
                <a:path w="11" h="18">
                  <a:moveTo>
                    <a:pt x="0" y="16"/>
                  </a:moveTo>
                  <a:cubicBezTo>
                    <a:pt x="2" y="11"/>
                    <a:pt x="5" y="6"/>
                    <a:pt x="8" y="0"/>
                  </a:cubicBezTo>
                  <a:cubicBezTo>
                    <a:pt x="9" y="1"/>
                    <a:pt x="10" y="1"/>
                    <a:pt x="11" y="2"/>
                  </a:cubicBezTo>
                  <a:cubicBezTo>
                    <a:pt x="8" y="7"/>
                    <a:pt x="6" y="13"/>
                    <a:pt x="3" y="18"/>
                  </a:cubicBezTo>
                  <a:cubicBezTo>
                    <a:pt x="2" y="17"/>
                    <a:pt x="1" y="17"/>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0">
              <a:extLst>
                <a:ext uri="{FF2B5EF4-FFF2-40B4-BE49-F238E27FC236}">
                  <a16:creationId xmlns:a16="http://schemas.microsoft.com/office/drawing/2014/main" id="{AF035FA9-3801-47E2-B1F4-875C5D23241B}"/>
                </a:ext>
              </a:extLst>
            </p:cNvPr>
            <p:cNvSpPr>
              <a:spLocks/>
            </p:cNvSpPr>
            <p:nvPr/>
          </p:nvSpPr>
          <p:spPr bwMode="auto">
            <a:xfrm>
              <a:off x="3511" y="1593"/>
              <a:ext cx="2" cy="43"/>
            </a:xfrm>
            <a:custGeom>
              <a:avLst/>
              <a:gdLst>
                <a:gd name="T0" fmla="*/ 0 w 1"/>
                <a:gd name="T1" fmla="*/ 18 h 18"/>
                <a:gd name="T2" fmla="*/ 0 w 1"/>
                <a:gd name="T3" fmla="*/ 0 h 18"/>
                <a:gd name="T4" fmla="*/ 1 w 1"/>
                <a:gd name="T5" fmla="*/ 0 h 18"/>
                <a:gd name="T6" fmla="*/ 1 w 1"/>
                <a:gd name="T7" fmla="*/ 17 h 18"/>
                <a:gd name="T8" fmla="*/ 0 w 1"/>
                <a:gd name="T9" fmla="*/ 18 h 18"/>
              </a:gdLst>
              <a:ahLst/>
              <a:cxnLst>
                <a:cxn ang="0">
                  <a:pos x="T0" y="T1"/>
                </a:cxn>
                <a:cxn ang="0">
                  <a:pos x="T2" y="T3"/>
                </a:cxn>
                <a:cxn ang="0">
                  <a:pos x="T4" y="T5"/>
                </a:cxn>
                <a:cxn ang="0">
                  <a:pos x="T6" y="T7"/>
                </a:cxn>
                <a:cxn ang="0">
                  <a:pos x="T8" y="T9"/>
                </a:cxn>
              </a:cxnLst>
              <a:rect l="0" t="0" r="r" b="b"/>
              <a:pathLst>
                <a:path w="1" h="18">
                  <a:moveTo>
                    <a:pt x="0" y="18"/>
                  </a:moveTo>
                  <a:cubicBezTo>
                    <a:pt x="0" y="12"/>
                    <a:pt x="0" y="6"/>
                    <a:pt x="0" y="0"/>
                  </a:cubicBezTo>
                  <a:cubicBezTo>
                    <a:pt x="0" y="0"/>
                    <a:pt x="0" y="0"/>
                    <a:pt x="1" y="0"/>
                  </a:cubicBezTo>
                  <a:cubicBezTo>
                    <a:pt x="1" y="5"/>
                    <a:pt x="1" y="11"/>
                    <a:pt x="1" y="17"/>
                  </a:cubicBezTo>
                  <a:cubicBezTo>
                    <a:pt x="0" y="17"/>
                    <a:pt x="0" y="18"/>
                    <a:pt x="0"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5" name="Group 23">
            <a:extLst>
              <a:ext uri="{FF2B5EF4-FFF2-40B4-BE49-F238E27FC236}">
                <a16:creationId xmlns:a16="http://schemas.microsoft.com/office/drawing/2014/main" id="{4E329FAB-6431-42D9-B80D-1540703FA6ED}"/>
              </a:ext>
            </a:extLst>
          </p:cNvPr>
          <p:cNvGrpSpPr>
            <a:grpSpLocks noChangeAspect="1"/>
          </p:cNvGrpSpPr>
          <p:nvPr/>
        </p:nvGrpSpPr>
        <p:grpSpPr bwMode="auto">
          <a:xfrm>
            <a:off x="10137314" y="2430273"/>
            <a:ext cx="913441" cy="1187079"/>
            <a:chOff x="5204" y="1399"/>
            <a:chExt cx="928" cy="1206"/>
          </a:xfrm>
          <a:solidFill>
            <a:srgbClr val="FDA203"/>
          </a:solidFill>
        </p:grpSpPr>
        <p:sp>
          <p:nvSpPr>
            <p:cNvPr id="37" name="Freeform 24">
              <a:extLst>
                <a:ext uri="{FF2B5EF4-FFF2-40B4-BE49-F238E27FC236}">
                  <a16:creationId xmlns:a16="http://schemas.microsoft.com/office/drawing/2014/main" id="{3F29EFE4-7397-4B13-ABD4-F380003F158A}"/>
                </a:ext>
              </a:extLst>
            </p:cNvPr>
            <p:cNvSpPr>
              <a:spLocks noEditPoints="1"/>
            </p:cNvSpPr>
            <p:nvPr/>
          </p:nvSpPr>
          <p:spPr bwMode="auto">
            <a:xfrm>
              <a:off x="5204" y="1399"/>
              <a:ext cx="928" cy="1206"/>
            </a:xfrm>
            <a:custGeom>
              <a:avLst/>
              <a:gdLst>
                <a:gd name="T0" fmla="*/ 222 w 388"/>
                <a:gd name="T1" fmla="*/ 17 h 506"/>
                <a:gd name="T2" fmla="*/ 244 w 388"/>
                <a:gd name="T3" fmla="*/ 4 h 506"/>
                <a:gd name="T4" fmla="*/ 245 w 388"/>
                <a:gd name="T5" fmla="*/ 27 h 506"/>
                <a:gd name="T6" fmla="*/ 301 w 388"/>
                <a:gd name="T7" fmla="*/ 32 h 506"/>
                <a:gd name="T8" fmla="*/ 358 w 388"/>
                <a:gd name="T9" fmla="*/ 95 h 506"/>
                <a:gd name="T10" fmla="*/ 349 w 388"/>
                <a:gd name="T11" fmla="*/ 212 h 506"/>
                <a:gd name="T12" fmla="*/ 315 w 388"/>
                <a:gd name="T13" fmla="*/ 157 h 506"/>
                <a:gd name="T14" fmla="*/ 309 w 388"/>
                <a:gd name="T15" fmla="*/ 200 h 506"/>
                <a:gd name="T16" fmla="*/ 361 w 388"/>
                <a:gd name="T17" fmla="*/ 378 h 506"/>
                <a:gd name="T18" fmla="*/ 111 w 388"/>
                <a:gd name="T19" fmla="*/ 485 h 506"/>
                <a:gd name="T20" fmla="*/ 75 w 388"/>
                <a:gd name="T21" fmla="*/ 180 h 506"/>
                <a:gd name="T22" fmla="*/ 184 w 388"/>
                <a:gd name="T23" fmla="*/ 46 h 506"/>
                <a:gd name="T24" fmla="*/ 306 w 388"/>
                <a:gd name="T25" fmla="*/ 74 h 506"/>
                <a:gd name="T26" fmla="*/ 296 w 388"/>
                <a:gd name="T27" fmla="*/ 84 h 506"/>
                <a:gd name="T28" fmla="*/ 281 w 388"/>
                <a:gd name="T29" fmla="*/ 62 h 506"/>
                <a:gd name="T30" fmla="*/ 277 w 388"/>
                <a:gd name="T31" fmla="*/ 99 h 506"/>
                <a:gd name="T32" fmla="*/ 327 w 388"/>
                <a:gd name="T33" fmla="*/ 157 h 506"/>
                <a:gd name="T34" fmla="*/ 368 w 388"/>
                <a:gd name="T35" fmla="*/ 134 h 506"/>
                <a:gd name="T36" fmla="*/ 367 w 388"/>
                <a:gd name="T37" fmla="*/ 126 h 506"/>
                <a:gd name="T38" fmla="*/ 320 w 388"/>
                <a:gd name="T39" fmla="*/ 59 h 506"/>
                <a:gd name="T40" fmla="*/ 252 w 388"/>
                <a:gd name="T41" fmla="*/ 36 h 506"/>
                <a:gd name="T42" fmla="*/ 304 w 388"/>
                <a:gd name="T43" fmla="*/ 55 h 506"/>
                <a:gd name="T44" fmla="*/ 296 w 388"/>
                <a:gd name="T45" fmla="*/ 63 h 506"/>
                <a:gd name="T46" fmla="*/ 306 w 388"/>
                <a:gd name="T47" fmla="*/ 74 h 506"/>
                <a:gd name="T48" fmla="*/ 124 w 388"/>
                <a:gd name="T49" fmla="*/ 129 h 506"/>
                <a:gd name="T50" fmla="*/ 51 w 388"/>
                <a:gd name="T51" fmla="*/ 239 h 506"/>
                <a:gd name="T52" fmla="*/ 83 w 388"/>
                <a:gd name="T53" fmla="*/ 456 h 506"/>
                <a:gd name="T54" fmla="*/ 282 w 388"/>
                <a:gd name="T55" fmla="*/ 462 h 506"/>
                <a:gd name="T56" fmla="*/ 340 w 388"/>
                <a:gd name="T57" fmla="*/ 294 h 506"/>
                <a:gd name="T58" fmla="*/ 273 w 388"/>
                <a:gd name="T59" fmla="*/ 150 h 506"/>
                <a:gd name="T60" fmla="*/ 242 w 388"/>
                <a:gd name="T61" fmla="*/ 58 h 506"/>
                <a:gd name="T62" fmla="*/ 206 w 388"/>
                <a:gd name="T63" fmla="*/ 48 h 506"/>
                <a:gd name="T64" fmla="*/ 238 w 388"/>
                <a:gd name="T65" fmla="*/ 10 h 506"/>
                <a:gd name="T66" fmla="*/ 241 w 388"/>
                <a:gd name="T67" fmla="*/ 12 h 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88" h="506">
                  <a:moveTo>
                    <a:pt x="211" y="40"/>
                  </a:moveTo>
                  <a:cubicBezTo>
                    <a:pt x="215" y="33"/>
                    <a:pt x="218" y="25"/>
                    <a:pt x="222" y="17"/>
                  </a:cubicBezTo>
                  <a:cubicBezTo>
                    <a:pt x="224" y="13"/>
                    <a:pt x="226" y="10"/>
                    <a:pt x="228" y="7"/>
                  </a:cubicBezTo>
                  <a:cubicBezTo>
                    <a:pt x="233" y="2"/>
                    <a:pt x="239" y="0"/>
                    <a:pt x="244" y="4"/>
                  </a:cubicBezTo>
                  <a:cubicBezTo>
                    <a:pt x="250" y="7"/>
                    <a:pt x="250" y="12"/>
                    <a:pt x="248" y="18"/>
                  </a:cubicBezTo>
                  <a:cubicBezTo>
                    <a:pt x="247" y="21"/>
                    <a:pt x="246" y="24"/>
                    <a:pt x="245" y="27"/>
                  </a:cubicBezTo>
                  <a:cubicBezTo>
                    <a:pt x="246" y="28"/>
                    <a:pt x="248" y="29"/>
                    <a:pt x="249" y="28"/>
                  </a:cubicBezTo>
                  <a:cubicBezTo>
                    <a:pt x="267" y="21"/>
                    <a:pt x="284" y="24"/>
                    <a:pt x="301" y="32"/>
                  </a:cubicBezTo>
                  <a:cubicBezTo>
                    <a:pt x="316" y="39"/>
                    <a:pt x="327" y="50"/>
                    <a:pt x="335" y="64"/>
                  </a:cubicBezTo>
                  <a:cubicBezTo>
                    <a:pt x="342" y="75"/>
                    <a:pt x="349" y="86"/>
                    <a:pt x="358" y="95"/>
                  </a:cubicBezTo>
                  <a:cubicBezTo>
                    <a:pt x="387" y="125"/>
                    <a:pt x="388" y="170"/>
                    <a:pt x="360" y="201"/>
                  </a:cubicBezTo>
                  <a:cubicBezTo>
                    <a:pt x="357" y="205"/>
                    <a:pt x="353" y="209"/>
                    <a:pt x="349" y="212"/>
                  </a:cubicBezTo>
                  <a:cubicBezTo>
                    <a:pt x="339" y="219"/>
                    <a:pt x="333" y="216"/>
                    <a:pt x="330" y="205"/>
                  </a:cubicBezTo>
                  <a:cubicBezTo>
                    <a:pt x="326" y="188"/>
                    <a:pt x="320" y="173"/>
                    <a:pt x="315" y="157"/>
                  </a:cubicBezTo>
                  <a:cubicBezTo>
                    <a:pt x="310" y="140"/>
                    <a:pt x="297" y="134"/>
                    <a:pt x="282" y="129"/>
                  </a:cubicBezTo>
                  <a:cubicBezTo>
                    <a:pt x="283" y="156"/>
                    <a:pt x="294" y="178"/>
                    <a:pt x="309" y="200"/>
                  </a:cubicBezTo>
                  <a:cubicBezTo>
                    <a:pt x="327" y="226"/>
                    <a:pt x="344" y="252"/>
                    <a:pt x="353" y="283"/>
                  </a:cubicBezTo>
                  <a:cubicBezTo>
                    <a:pt x="362" y="314"/>
                    <a:pt x="365" y="346"/>
                    <a:pt x="361" y="378"/>
                  </a:cubicBezTo>
                  <a:cubicBezTo>
                    <a:pt x="355" y="423"/>
                    <a:pt x="331" y="453"/>
                    <a:pt x="291" y="474"/>
                  </a:cubicBezTo>
                  <a:cubicBezTo>
                    <a:pt x="232" y="506"/>
                    <a:pt x="173" y="505"/>
                    <a:pt x="111" y="485"/>
                  </a:cubicBezTo>
                  <a:cubicBezTo>
                    <a:pt x="57" y="467"/>
                    <a:pt x="27" y="427"/>
                    <a:pt x="16" y="373"/>
                  </a:cubicBezTo>
                  <a:cubicBezTo>
                    <a:pt x="0" y="298"/>
                    <a:pt x="26" y="235"/>
                    <a:pt x="75" y="180"/>
                  </a:cubicBezTo>
                  <a:cubicBezTo>
                    <a:pt x="91" y="163"/>
                    <a:pt x="103" y="144"/>
                    <a:pt x="110" y="122"/>
                  </a:cubicBezTo>
                  <a:cubicBezTo>
                    <a:pt x="123" y="86"/>
                    <a:pt x="149" y="61"/>
                    <a:pt x="184" y="46"/>
                  </a:cubicBezTo>
                  <a:cubicBezTo>
                    <a:pt x="192" y="42"/>
                    <a:pt x="201" y="42"/>
                    <a:pt x="211" y="40"/>
                  </a:cubicBezTo>
                  <a:close/>
                  <a:moveTo>
                    <a:pt x="306" y="74"/>
                  </a:moveTo>
                  <a:cubicBezTo>
                    <a:pt x="304" y="82"/>
                    <a:pt x="301" y="90"/>
                    <a:pt x="298" y="97"/>
                  </a:cubicBezTo>
                  <a:cubicBezTo>
                    <a:pt x="296" y="93"/>
                    <a:pt x="296" y="89"/>
                    <a:pt x="296" y="84"/>
                  </a:cubicBezTo>
                  <a:cubicBezTo>
                    <a:pt x="297" y="67"/>
                    <a:pt x="297" y="67"/>
                    <a:pt x="281" y="62"/>
                  </a:cubicBezTo>
                  <a:cubicBezTo>
                    <a:pt x="281" y="62"/>
                    <a:pt x="281" y="62"/>
                    <a:pt x="281" y="62"/>
                  </a:cubicBezTo>
                  <a:cubicBezTo>
                    <a:pt x="275" y="53"/>
                    <a:pt x="264" y="53"/>
                    <a:pt x="255" y="50"/>
                  </a:cubicBezTo>
                  <a:cubicBezTo>
                    <a:pt x="270" y="63"/>
                    <a:pt x="275" y="81"/>
                    <a:pt x="277" y="99"/>
                  </a:cubicBezTo>
                  <a:cubicBezTo>
                    <a:pt x="278" y="112"/>
                    <a:pt x="283" y="120"/>
                    <a:pt x="295" y="123"/>
                  </a:cubicBezTo>
                  <a:cubicBezTo>
                    <a:pt x="312" y="129"/>
                    <a:pt x="321" y="141"/>
                    <a:pt x="327" y="157"/>
                  </a:cubicBezTo>
                  <a:cubicBezTo>
                    <a:pt x="332" y="171"/>
                    <a:pt x="338" y="184"/>
                    <a:pt x="344" y="198"/>
                  </a:cubicBezTo>
                  <a:cubicBezTo>
                    <a:pt x="367" y="181"/>
                    <a:pt x="368" y="158"/>
                    <a:pt x="368" y="134"/>
                  </a:cubicBezTo>
                  <a:cubicBezTo>
                    <a:pt x="360" y="133"/>
                    <a:pt x="354" y="136"/>
                    <a:pt x="348" y="129"/>
                  </a:cubicBezTo>
                  <a:cubicBezTo>
                    <a:pt x="355" y="128"/>
                    <a:pt x="360" y="127"/>
                    <a:pt x="367" y="126"/>
                  </a:cubicBezTo>
                  <a:cubicBezTo>
                    <a:pt x="363" y="120"/>
                    <a:pt x="361" y="114"/>
                    <a:pt x="357" y="110"/>
                  </a:cubicBezTo>
                  <a:cubicBezTo>
                    <a:pt x="342" y="95"/>
                    <a:pt x="330" y="78"/>
                    <a:pt x="320" y="59"/>
                  </a:cubicBezTo>
                  <a:cubicBezTo>
                    <a:pt x="310" y="42"/>
                    <a:pt x="292" y="37"/>
                    <a:pt x="275" y="32"/>
                  </a:cubicBezTo>
                  <a:cubicBezTo>
                    <a:pt x="269" y="31"/>
                    <a:pt x="262" y="34"/>
                    <a:pt x="252" y="36"/>
                  </a:cubicBezTo>
                  <a:cubicBezTo>
                    <a:pt x="261" y="41"/>
                    <a:pt x="266" y="43"/>
                    <a:pt x="271" y="47"/>
                  </a:cubicBezTo>
                  <a:cubicBezTo>
                    <a:pt x="280" y="55"/>
                    <a:pt x="291" y="58"/>
                    <a:pt x="304" y="55"/>
                  </a:cubicBezTo>
                  <a:cubicBezTo>
                    <a:pt x="304" y="55"/>
                    <a:pt x="305" y="56"/>
                    <a:pt x="307" y="58"/>
                  </a:cubicBezTo>
                  <a:cubicBezTo>
                    <a:pt x="303" y="60"/>
                    <a:pt x="300" y="61"/>
                    <a:pt x="296" y="63"/>
                  </a:cubicBezTo>
                  <a:cubicBezTo>
                    <a:pt x="300" y="67"/>
                    <a:pt x="303" y="71"/>
                    <a:pt x="306" y="75"/>
                  </a:cubicBezTo>
                  <a:lnTo>
                    <a:pt x="306" y="74"/>
                  </a:lnTo>
                  <a:close/>
                  <a:moveTo>
                    <a:pt x="206" y="48"/>
                  </a:moveTo>
                  <a:cubicBezTo>
                    <a:pt x="162" y="59"/>
                    <a:pt x="135" y="86"/>
                    <a:pt x="124" y="129"/>
                  </a:cubicBezTo>
                  <a:cubicBezTo>
                    <a:pt x="118" y="151"/>
                    <a:pt x="107" y="171"/>
                    <a:pt x="90" y="187"/>
                  </a:cubicBezTo>
                  <a:cubicBezTo>
                    <a:pt x="74" y="202"/>
                    <a:pt x="62" y="220"/>
                    <a:pt x="51" y="239"/>
                  </a:cubicBezTo>
                  <a:cubicBezTo>
                    <a:pt x="25" y="286"/>
                    <a:pt x="18" y="336"/>
                    <a:pt x="35" y="388"/>
                  </a:cubicBezTo>
                  <a:cubicBezTo>
                    <a:pt x="44" y="416"/>
                    <a:pt x="59" y="440"/>
                    <a:pt x="83" y="456"/>
                  </a:cubicBezTo>
                  <a:cubicBezTo>
                    <a:pt x="122" y="480"/>
                    <a:pt x="165" y="486"/>
                    <a:pt x="210" y="485"/>
                  </a:cubicBezTo>
                  <a:cubicBezTo>
                    <a:pt x="237" y="484"/>
                    <a:pt x="259" y="472"/>
                    <a:pt x="282" y="462"/>
                  </a:cubicBezTo>
                  <a:cubicBezTo>
                    <a:pt x="321" y="444"/>
                    <a:pt x="342" y="414"/>
                    <a:pt x="345" y="372"/>
                  </a:cubicBezTo>
                  <a:cubicBezTo>
                    <a:pt x="347" y="346"/>
                    <a:pt x="346" y="320"/>
                    <a:pt x="340" y="294"/>
                  </a:cubicBezTo>
                  <a:cubicBezTo>
                    <a:pt x="333" y="264"/>
                    <a:pt x="316" y="239"/>
                    <a:pt x="300" y="214"/>
                  </a:cubicBezTo>
                  <a:cubicBezTo>
                    <a:pt x="288" y="194"/>
                    <a:pt x="278" y="173"/>
                    <a:pt x="273" y="150"/>
                  </a:cubicBezTo>
                  <a:cubicBezTo>
                    <a:pt x="270" y="131"/>
                    <a:pt x="267" y="111"/>
                    <a:pt x="264" y="92"/>
                  </a:cubicBezTo>
                  <a:cubicBezTo>
                    <a:pt x="261" y="78"/>
                    <a:pt x="256" y="65"/>
                    <a:pt x="242" y="58"/>
                  </a:cubicBezTo>
                  <a:cubicBezTo>
                    <a:pt x="239" y="57"/>
                    <a:pt x="235" y="56"/>
                    <a:pt x="232" y="57"/>
                  </a:cubicBezTo>
                  <a:cubicBezTo>
                    <a:pt x="217" y="62"/>
                    <a:pt x="217" y="62"/>
                    <a:pt x="206" y="48"/>
                  </a:cubicBezTo>
                  <a:close/>
                  <a:moveTo>
                    <a:pt x="241" y="12"/>
                  </a:moveTo>
                  <a:cubicBezTo>
                    <a:pt x="240" y="11"/>
                    <a:pt x="239" y="11"/>
                    <a:pt x="238" y="10"/>
                  </a:cubicBezTo>
                  <a:cubicBezTo>
                    <a:pt x="225" y="23"/>
                    <a:pt x="218" y="39"/>
                    <a:pt x="222" y="52"/>
                  </a:cubicBezTo>
                  <a:cubicBezTo>
                    <a:pt x="229" y="38"/>
                    <a:pt x="235" y="25"/>
                    <a:pt x="24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5">
              <a:extLst>
                <a:ext uri="{FF2B5EF4-FFF2-40B4-BE49-F238E27FC236}">
                  <a16:creationId xmlns:a16="http://schemas.microsoft.com/office/drawing/2014/main" id="{054822A9-7709-463E-8B8C-ED49780CE731}"/>
                </a:ext>
              </a:extLst>
            </p:cNvPr>
            <p:cNvSpPr>
              <a:spLocks/>
            </p:cNvSpPr>
            <p:nvPr/>
          </p:nvSpPr>
          <p:spPr bwMode="auto">
            <a:xfrm>
              <a:off x="5699" y="1601"/>
              <a:ext cx="117" cy="198"/>
            </a:xfrm>
            <a:custGeom>
              <a:avLst/>
              <a:gdLst>
                <a:gd name="T0" fmla="*/ 18 w 49"/>
                <a:gd name="T1" fmla="*/ 76 h 83"/>
                <a:gd name="T2" fmla="*/ 45 w 49"/>
                <a:gd name="T3" fmla="*/ 21 h 83"/>
                <a:gd name="T4" fmla="*/ 34 w 49"/>
                <a:gd name="T5" fmla="*/ 74 h 83"/>
                <a:gd name="T6" fmla="*/ 15 w 49"/>
                <a:gd name="T7" fmla="*/ 79 h 83"/>
                <a:gd name="T8" fmla="*/ 17 w 49"/>
                <a:gd name="T9" fmla="*/ 67 h 83"/>
                <a:gd name="T10" fmla="*/ 8 w 49"/>
                <a:gd name="T11" fmla="*/ 24 h 83"/>
                <a:gd name="T12" fmla="*/ 4 w 49"/>
                <a:gd name="T13" fmla="*/ 6 h 83"/>
                <a:gd name="T14" fmla="*/ 25 w 49"/>
                <a:gd name="T15" fmla="*/ 1 h 83"/>
                <a:gd name="T16" fmla="*/ 15 w 49"/>
                <a:gd name="T17" fmla="*/ 2 h 83"/>
                <a:gd name="T18" fmla="*/ 9 w 49"/>
                <a:gd name="T19" fmla="*/ 19 h 83"/>
                <a:gd name="T20" fmla="*/ 13 w 49"/>
                <a:gd name="T21" fmla="*/ 23 h 83"/>
                <a:gd name="T22" fmla="*/ 22 w 49"/>
                <a:gd name="T23" fmla="*/ 62 h 83"/>
                <a:gd name="T24" fmla="*/ 18 w 49"/>
                <a:gd name="T25" fmla="*/ 76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9" h="83">
                  <a:moveTo>
                    <a:pt x="18" y="76"/>
                  </a:moveTo>
                  <a:cubicBezTo>
                    <a:pt x="35" y="71"/>
                    <a:pt x="40" y="59"/>
                    <a:pt x="45" y="21"/>
                  </a:cubicBezTo>
                  <a:cubicBezTo>
                    <a:pt x="49" y="41"/>
                    <a:pt x="44" y="63"/>
                    <a:pt x="34" y="74"/>
                  </a:cubicBezTo>
                  <a:cubicBezTo>
                    <a:pt x="29" y="79"/>
                    <a:pt x="24" y="83"/>
                    <a:pt x="15" y="79"/>
                  </a:cubicBezTo>
                  <a:cubicBezTo>
                    <a:pt x="15" y="75"/>
                    <a:pt x="16" y="71"/>
                    <a:pt x="17" y="67"/>
                  </a:cubicBezTo>
                  <a:cubicBezTo>
                    <a:pt x="19" y="51"/>
                    <a:pt x="20" y="36"/>
                    <a:pt x="8" y="24"/>
                  </a:cubicBezTo>
                  <a:cubicBezTo>
                    <a:pt x="4" y="19"/>
                    <a:pt x="0" y="13"/>
                    <a:pt x="4" y="6"/>
                  </a:cubicBezTo>
                  <a:cubicBezTo>
                    <a:pt x="7" y="0"/>
                    <a:pt x="10" y="0"/>
                    <a:pt x="25" y="1"/>
                  </a:cubicBezTo>
                  <a:cubicBezTo>
                    <a:pt x="20" y="2"/>
                    <a:pt x="17" y="2"/>
                    <a:pt x="15" y="2"/>
                  </a:cubicBezTo>
                  <a:cubicBezTo>
                    <a:pt x="7" y="5"/>
                    <a:pt x="4" y="11"/>
                    <a:pt x="9" y="19"/>
                  </a:cubicBezTo>
                  <a:cubicBezTo>
                    <a:pt x="10" y="20"/>
                    <a:pt x="12" y="22"/>
                    <a:pt x="13" y="23"/>
                  </a:cubicBezTo>
                  <a:cubicBezTo>
                    <a:pt x="26" y="34"/>
                    <a:pt x="26" y="48"/>
                    <a:pt x="22" y="62"/>
                  </a:cubicBezTo>
                  <a:cubicBezTo>
                    <a:pt x="21" y="67"/>
                    <a:pt x="20" y="71"/>
                    <a:pt x="1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6">
              <a:extLst>
                <a:ext uri="{FF2B5EF4-FFF2-40B4-BE49-F238E27FC236}">
                  <a16:creationId xmlns:a16="http://schemas.microsoft.com/office/drawing/2014/main" id="{63567A4A-1EF8-4598-B817-4AA9D9353988}"/>
                </a:ext>
              </a:extLst>
            </p:cNvPr>
            <p:cNvSpPr>
              <a:spLocks/>
            </p:cNvSpPr>
            <p:nvPr/>
          </p:nvSpPr>
          <p:spPr bwMode="auto">
            <a:xfrm>
              <a:off x="5324" y="2183"/>
              <a:ext cx="43" cy="100"/>
            </a:xfrm>
            <a:custGeom>
              <a:avLst/>
              <a:gdLst>
                <a:gd name="T0" fmla="*/ 5 w 18"/>
                <a:gd name="T1" fmla="*/ 42 h 42"/>
                <a:gd name="T2" fmla="*/ 13 w 18"/>
                <a:gd name="T3" fmla="*/ 0 h 42"/>
                <a:gd name="T4" fmla="*/ 5 w 18"/>
                <a:gd name="T5" fmla="*/ 42 h 42"/>
              </a:gdLst>
              <a:ahLst/>
              <a:cxnLst>
                <a:cxn ang="0">
                  <a:pos x="T0" y="T1"/>
                </a:cxn>
                <a:cxn ang="0">
                  <a:pos x="T2" y="T3"/>
                </a:cxn>
                <a:cxn ang="0">
                  <a:pos x="T4" y="T5"/>
                </a:cxn>
              </a:cxnLst>
              <a:rect l="0" t="0" r="r" b="b"/>
              <a:pathLst>
                <a:path w="18" h="42">
                  <a:moveTo>
                    <a:pt x="5" y="42"/>
                  </a:moveTo>
                  <a:cubicBezTo>
                    <a:pt x="0" y="24"/>
                    <a:pt x="9" y="13"/>
                    <a:pt x="13" y="0"/>
                  </a:cubicBezTo>
                  <a:cubicBezTo>
                    <a:pt x="18" y="11"/>
                    <a:pt x="15" y="26"/>
                    <a:pt x="5"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7">
              <a:extLst>
                <a:ext uri="{FF2B5EF4-FFF2-40B4-BE49-F238E27FC236}">
                  <a16:creationId xmlns:a16="http://schemas.microsoft.com/office/drawing/2014/main" id="{7E153694-613B-4963-9958-0C541BB16FFF}"/>
                </a:ext>
              </a:extLst>
            </p:cNvPr>
            <p:cNvSpPr>
              <a:spLocks/>
            </p:cNvSpPr>
            <p:nvPr/>
          </p:nvSpPr>
          <p:spPr bwMode="auto">
            <a:xfrm>
              <a:off x="5819" y="1949"/>
              <a:ext cx="50" cy="53"/>
            </a:xfrm>
            <a:custGeom>
              <a:avLst/>
              <a:gdLst>
                <a:gd name="T0" fmla="*/ 0 w 21"/>
                <a:gd name="T1" fmla="*/ 10 h 22"/>
                <a:gd name="T2" fmla="*/ 11 w 21"/>
                <a:gd name="T3" fmla="*/ 16 h 22"/>
                <a:gd name="T4" fmla="*/ 18 w 21"/>
                <a:gd name="T5" fmla="*/ 0 h 22"/>
                <a:gd name="T6" fmla="*/ 13 w 21"/>
                <a:gd name="T7" fmla="*/ 19 h 22"/>
                <a:gd name="T8" fmla="*/ 0 w 21"/>
                <a:gd name="T9" fmla="*/ 10 h 22"/>
              </a:gdLst>
              <a:ahLst/>
              <a:cxnLst>
                <a:cxn ang="0">
                  <a:pos x="T0" y="T1"/>
                </a:cxn>
                <a:cxn ang="0">
                  <a:pos x="T2" y="T3"/>
                </a:cxn>
                <a:cxn ang="0">
                  <a:pos x="T4" y="T5"/>
                </a:cxn>
                <a:cxn ang="0">
                  <a:pos x="T6" y="T7"/>
                </a:cxn>
                <a:cxn ang="0">
                  <a:pos x="T8" y="T9"/>
                </a:cxn>
              </a:cxnLst>
              <a:rect l="0" t="0" r="r" b="b"/>
              <a:pathLst>
                <a:path w="21" h="22">
                  <a:moveTo>
                    <a:pt x="0" y="10"/>
                  </a:moveTo>
                  <a:cubicBezTo>
                    <a:pt x="4" y="13"/>
                    <a:pt x="7" y="14"/>
                    <a:pt x="11" y="16"/>
                  </a:cubicBezTo>
                  <a:cubicBezTo>
                    <a:pt x="13" y="11"/>
                    <a:pt x="15" y="7"/>
                    <a:pt x="18" y="0"/>
                  </a:cubicBezTo>
                  <a:cubicBezTo>
                    <a:pt x="21" y="10"/>
                    <a:pt x="20" y="16"/>
                    <a:pt x="13" y="19"/>
                  </a:cubicBezTo>
                  <a:cubicBezTo>
                    <a:pt x="7" y="22"/>
                    <a:pt x="3" y="18"/>
                    <a:pt x="0"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8">
              <a:extLst>
                <a:ext uri="{FF2B5EF4-FFF2-40B4-BE49-F238E27FC236}">
                  <a16:creationId xmlns:a16="http://schemas.microsoft.com/office/drawing/2014/main" id="{701A0845-CC65-4DB2-8EE8-F3B98D4BE739}"/>
                </a:ext>
              </a:extLst>
            </p:cNvPr>
            <p:cNvSpPr>
              <a:spLocks/>
            </p:cNvSpPr>
            <p:nvPr/>
          </p:nvSpPr>
          <p:spPr bwMode="auto">
            <a:xfrm>
              <a:off x="5900" y="2166"/>
              <a:ext cx="31" cy="29"/>
            </a:xfrm>
            <a:custGeom>
              <a:avLst/>
              <a:gdLst>
                <a:gd name="T0" fmla="*/ 0 w 13"/>
                <a:gd name="T1" fmla="*/ 6 h 12"/>
                <a:gd name="T2" fmla="*/ 13 w 13"/>
                <a:gd name="T3" fmla="*/ 0 h 12"/>
                <a:gd name="T4" fmla="*/ 0 w 13"/>
                <a:gd name="T5" fmla="*/ 6 h 12"/>
              </a:gdLst>
              <a:ahLst/>
              <a:cxnLst>
                <a:cxn ang="0">
                  <a:pos x="T0" y="T1"/>
                </a:cxn>
                <a:cxn ang="0">
                  <a:pos x="T2" y="T3"/>
                </a:cxn>
                <a:cxn ang="0">
                  <a:pos x="T4" y="T5"/>
                </a:cxn>
              </a:cxnLst>
              <a:rect l="0" t="0" r="r" b="b"/>
              <a:pathLst>
                <a:path w="13" h="12">
                  <a:moveTo>
                    <a:pt x="0" y="6"/>
                  </a:moveTo>
                  <a:cubicBezTo>
                    <a:pt x="4" y="4"/>
                    <a:pt x="9" y="2"/>
                    <a:pt x="13" y="0"/>
                  </a:cubicBezTo>
                  <a:cubicBezTo>
                    <a:pt x="13" y="11"/>
                    <a:pt x="11" y="12"/>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9">
              <a:extLst>
                <a:ext uri="{FF2B5EF4-FFF2-40B4-BE49-F238E27FC236}">
                  <a16:creationId xmlns:a16="http://schemas.microsoft.com/office/drawing/2014/main" id="{0072B9E4-D1C5-467F-921C-AE0ADC5A76D8}"/>
                </a:ext>
              </a:extLst>
            </p:cNvPr>
            <p:cNvSpPr>
              <a:spLocks/>
            </p:cNvSpPr>
            <p:nvPr/>
          </p:nvSpPr>
          <p:spPr bwMode="auto">
            <a:xfrm>
              <a:off x="5326" y="2152"/>
              <a:ext cx="24" cy="52"/>
            </a:xfrm>
            <a:custGeom>
              <a:avLst/>
              <a:gdLst>
                <a:gd name="T0" fmla="*/ 10 w 10"/>
                <a:gd name="T1" fmla="*/ 1 h 22"/>
                <a:gd name="T2" fmla="*/ 4 w 10"/>
                <a:gd name="T3" fmla="*/ 22 h 22"/>
                <a:gd name="T4" fmla="*/ 0 w 10"/>
                <a:gd name="T5" fmla="*/ 21 h 22"/>
                <a:gd name="T6" fmla="*/ 6 w 10"/>
                <a:gd name="T7" fmla="*/ 0 h 22"/>
                <a:gd name="T8" fmla="*/ 10 w 10"/>
                <a:gd name="T9" fmla="*/ 1 h 22"/>
              </a:gdLst>
              <a:ahLst/>
              <a:cxnLst>
                <a:cxn ang="0">
                  <a:pos x="T0" y="T1"/>
                </a:cxn>
                <a:cxn ang="0">
                  <a:pos x="T2" y="T3"/>
                </a:cxn>
                <a:cxn ang="0">
                  <a:pos x="T4" y="T5"/>
                </a:cxn>
                <a:cxn ang="0">
                  <a:pos x="T6" y="T7"/>
                </a:cxn>
                <a:cxn ang="0">
                  <a:pos x="T8" y="T9"/>
                </a:cxn>
              </a:cxnLst>
              <a:rect l="0" t="0" r="r" b="b"/>
              <a:pathLst>
                <a:path w="10" h="22">
                  <a:moveTo>
                    <a:pt x="10" y="1"/>
                  </a:moveTo>
                  <a:cubicBezTo>
                    <a:pt x="8" y="8"/>
                    <a:pt x="6" y="15"/>
                    <a:pt x="4" y="22"/>
                  </a:cubicBezTo>
                  <a:cubicBezTo>
                    <a:pt x="3" y="21"/>
                    <a:pt x="1" y="21"/>
                    <a:pt x="0" y="21"/>
                  </a:cubicBezTo>
                  <a:cubicBezTo>
                    <a:pt x="2" y="14"/>
                    <a:pt x="4" y="7"/>
                    <a:pt x="6" y="0"/>
                  </a:cubicBezTo>
                  <a:cubicBezTo>
                    <a:pt x="8" y="0"/>
                    <a:pt x="9" y="0"/>
                    <a:pt x="1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0">
              <a:extLst>
                <a:ext uri="{FF2B5EF4-FFF2-40B4-BE49-F238E27FC236}">
                  <a16:creationId xmlns:a16="http://schemas.microsoft.com/office/drawing/2014/main" id="{083A815B-A603-410B-9AF4-1CDFD9828C3E}"/>
                </a:ext>
              </a:extLst>
            </p:cNvPr>
            <p:cNvSpPr>
              <a:spLocks/>
            </p:cNvSpPr>
            <p:nvPr/>
          </p:nvSpPr>
          <p:spPr bwMode="auto">
            <a:xfrm>
              <a:off x="5936" y="1575"/>
              <a:ext cx="86" cy="174"/>
            </a:xfrm>
            <a:custGeom>
              <a:avLst/>
              <a:gdLst>
                <a:gd name="T0" fmla="*/ 0 w 36"/>
                <a:gd name="T1" fmla="*/ 1 h 73"/>
                <a:gd name="T2" fmla="*/ 12 w 36"/>
                <a:gd name="T3" fmla="*/ 0 h 73"/>
                <a:gd name="T4" fmla="*/ 10 w 36"/>
                <a:gd name="T5" fmla="*/ 19 h 73"/>
                <a:gd name="T6" fmla="*/ 31 w 36"/>
                <a:gd name="T7" fmla="*/ 28 h 73"/>
                <a:gd name="T8" fmla="*/ 23 w 36"/>
                <a:gd name="T9" fmla="*/ 32 h 73"/>
                <a:gd name="T10" fmla="*/ 35 w 36"/>
                <a:gd name="T11" fmla="*/ 73 h 73"/>
                <a:gd name="T12" fmla="*/ 24 w 36"/>
                <a:gd name="T13" fmla="*/ 50 h 73"/>
                <a:gd name="T14" fmla="*/ 12 w 36"/>
                <a:gd name="T15" fmla="*/ 32 h 73"/>
                <a:gd name="T16" fmla="*/ 11 w 36"/>
                <a:gd name="T17" fmla="*/ 38 h 73"/>
                <a:gd name="T18" fmla="*/ 8 w 36"/>
                <a:gd name="T19" fmla="*/ 44 h 73"/>
                <a:gd name="T20" fmla="*/ 0 w 36"/>
                <a:gd name="T21" fmla="*/ 0 h 73"/>
                <a:gd name="T22" fmla="*/ 0 w 36"/>
                <a:gd name="T23" fmla="*/ 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 h="73">
                  <a:moveTo>
                    <a:pt x="0" y="1"/>
                  </a:moveTo>
                  <a:cubicBezTo>
                    <a:pt x="3" y="1"/>
                    <a:pt x="6" y="0"/>
                    <a:pt x="12" y="0"/>
                  </a:cubicBezTo>
                  <a:cubicBezTo>
                    <a:pt x="3" y="7"/>
                    <a:pt x="9" y="13"/>
                    <a:pt x="10" y="19"/>
                  </a:cubicBezTo>
                  <a:cubicBezTo>
                    <a:pt x="13" y="29"/>
                    <a:pt x="23" y="25"/>
                    <a:pt x="31" y="28"/>
                  </a:cubicBezTo>
                  <a:cubicBezTo>
                    <a:pt x="28" y="29"/>
                    <a:pt x="26" y="30"/>
                    <a:pt x="23" y="32"/>
                  </a:cubicBezTo>
                  <a:cubicBezTo>
                    <a:pt x="35" y="43"/>
                    <a:pt x="36" y="57"/>
                    <a:pt x="35" y="73"/>
                  </a:cubicBezTo>
                  <a:cubicBezTo>
                    <a:pt x="25" y="67"/>
                    <a:pt x="26" y="58"/>
                    <a:pt x="24" y="50"/>
                  </a:cubicBezTo>
                  <a:cubicBezTo>
                    <a:pt x="21" y="40"/>
                    <a:pt x="22" y="40"/>
                    <a:pt x="12" y="32"/>
                  </a:cubicBezTo>
                  <a:cubicBezTo>
                    <a:pt x="11" y="34"/>
                    <a:pt x="11" y="36"/>
                    <a:pt x="11" y="38"/>
                  </a:cubicBezTo>
                  <a:cubicBezTo>
                    <a:pt x="10" y="40"/>
                    <a:pt x="10" y="41"/>
                    <a:pt x="8" y="44"/>
                  </a:cubicBezTo>
                  <a:cubicBezTo>
                    <a:pt x="6" y="28"/>
                    <a:pt x="3" y="14"/>
                    <a:pt x="0" y="0"/>
                  </a:cubicBez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1">
              <a:extLst>
                <a:ext uri="{FF2B5EF4-FFF2-40B4-BE49-F238E27FC236}">
                  <a16:creationId xmlns:a16="http://schemas.microsoft.com/office/drawing/2014/main" id="{3E736FBF-F9DF-4894-BB3A-8AB9F963D981}"/>
                </a:ext>
              </a:extLst>
            </p:cNvPr>
            <p:cNvSpPr>
              <a:spLocks/>
            </p:cNvSpPr>
            <p:nvPr/>
          </p:nvSpPr>
          <p:spPr bwMode="auto">
            <a:xfrm>
              <a:off x="5866" y="1546"/>
              <a:ext cx="10" cy="43"/>
            </a:xfrm>
            <a:custGeom>
              <a:avLst/>
              <a:gdLst>
                <a:gd name="T0" fmla="*/ 4 w 4"/>
                <a:gd name="T1" fmla="*/ 0 h 18"/>
                <a:gd name="T2" fmla="*/ 4 w 4"/>
                <a:gd name="T3" fmla="*/ 18 h 18"/>
                <a:gd name="T4" fmla="*/ 0 w 4"/>
                <a:gd name="T5" fmla="*/ 18 h 18"/>
                <a:gd name="T6" fmla="*/ 4 w 4"/>
                <a:gd name="T7" fmla="*/ 0 h 18"/>
                <a:gd name="T8" fmla="*/ 4 w 4"/>
                <a:gd name="T9" fmla="*/ 0 h 18"/>
              </a:gdLst>
              <a:ahLst/>
              <a:cxnLst>
                <a:cxn ang="0">
                  <a:pos x="T0" y="T1"/>
                </a:cxn>
                <a:cxn ang="0">
                  <a:pos x="T2" y="T3"/>
                </a:cxn>
                <a:cxn ang="0">
                  <a:pos x="T4" y="T5"/>
                </a:cxn>
                <a:cxn ang="0">
                  <a:pos x="T6" y="T7"/>
                </a:cxn>
                <a:cxn ang="0">
                  <a:pos x="T8" y="T9"/>
                </a:cxn>
              </a:cxnLst>
              <a:rect l="0" t="0" r="r" b="b"/>
              <a:pathLst>
                <a:path w="4" h="18">
                  <a:moveTo>
                    <a:pt x="4" y="0"/>
                  </a:moveTo>
                  <a:cubicBezTo>
                    <a:pt x="4" y="6"/>
                    <a:pt x="4" y="12"/>
                    <a:pt x="4" y="18"/>
                  </a:cubicBezTo>
                  <a:cubicBezTo>
                    <a:pt x="3" y="18"/>
                    <a:pt x="2" y="18"/>
                    <a:pt x="0" y="18"/>
                  </a:cubicBezTo>
                  <a:cubicBezTo>
                    <a:pt x="2" y="12"/>
                    <a:pt x="3" y="6"/>
                    <a:pt x="4" y="0"/>
                  </a:cubicBezTo>
                  <a:cubicBezTo>
                    <a:pt x="4" y="0"/>
                    <a:pt x="4" y="0"/>
                    <a:pt x="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6" name="Group 34">
            <a:extLst>
              <a:ext uri="{FF2B5EF4-FFF2-40B4-BE49-F238E27FC236}">
                <a16:creationId xmlns:a16="http://schemas.microsoft.com/office/drawing/2014/main" id="{C9F61D10-7055-407B-A808-653E8C4D455C}"/>
              </a:ext>
            </a:extLst>
          </p:cNvPr>
          <p:cNvGrpSpPr>
            <a:grpSpLocks noChangeAspect="1"/>
          </p:cNvGrpSpPr>
          <p:nvPr/>
        </p:nvGrpSpPr>
        <p:grpSpPr bwMode="auto">
          <a:xfrm>
            <a:off x="7599030" y="1985969"/>
            <a:ext cx="635621" cy="1739053"/>
            <a:chOff x="-4" y="-1"/>
            <a:chExt cx="803" cy="2197"/>
          </a:xfrm>
          <a:solidFill>
            <a:srgbClr val="FDA203"/>
          </a:solidFill>
        </p:grpSpPr>
        <p:sp>
          <p:nvSpPr>
            <p:cNvPr id="48" name="Freeform 35">
              <a:extLst>
                <a:ext uri="{FF2B5EF4-FFF2-40B4-BE49-F238E27FC236}">
                  <a16:creationId xmlns:a16="http://schemas.microsoft.com/office/drawing/2014/main" id="{A2F06D94-DB6E-45EB-A1AB-16A16A494050}"/>
                </a:ext>
              </a:extLst>
            </p:cNvPr>
            <p:cNvSpPr>
              <a:spLocks noEditPoints="1"/>
            </p:cNvSpPr>
            <p:nvPr/>
          </p:nvSpPr>
          <p:spPr bwMode="auto">
            <a:xfrm>
              <a:off x="-4" y="-1"/>
              <a:ext cx="803" cy="2197"/>
            </a:xfrm>
            <a:custGeom>
              <a:avLst/>
              <a:gdLst>
                <a:gd name="T0" fmla="*/ 220 w 336"/>
                <a:gd name="T1" fmla="*/ 36 h 924"/>
                <a:gd name="T2" fmla="*/ 234 w 336"/>
                <a:gd name="T3" fmla="*/ 161 h 924"/>
                <a:gd name="T4" fmla="*/ 289 w 336"/>
                <a:gd name="T5" fmla="*/ 240 h 924"/>
                <a:gd name="T6" fmla="*/ 263 w 336"/>
                <a:gd name="T7" fmla="*/ 434 h 924"/>
                <a:gd name="T8" fmla="*/ 320 w 336"/>
                <a:gd name="T9" fmla="*/ 601 h 924"/>
                <a:gd name="T10" fmla="*/ 303 w 336"/>
                <a:gd name="T11" fmla="*/ 855 h 924"/>
                <a:gd name="T12" fmla="*/ 58 w 336"/>
                <a:gd name="T13" fmla="*/ 893 h 924"/>
                <a:gd name="T14" fmla="*/ 8 w 336"/>
                <a:gd name="T15" fmla="*/ 668 h 924"/>
                <a:gd name="T16" fmla="*/ 114 w 336"/>
                <a:gd name="T17" fmla="*/ 493 h 924"/>
                <a:gd name="T18" fmla="*/ 80 w 336"/>
                <a:gd name="T19" fmla="*/ 359 h 924"/>
                <a:gd name="T20" fmla="*/ 100 w 336"/>
                <a:gd name="T21" fmla="*/ 334 h 924"/>
                <a:gd name="T22" fmla="*/ 86 w 336"/>
                <a:gd name="T23" fmla="*/ 236 h 924"/>
                <a:gd name="T24" fmla="*/ 126 w 336"/>
                <a:gd name="T25" fmla="*/ 172 h 924"/>
                <a:gd name="T26" fmla="*/ 139 w 336"/>
                <a:gd name="T27" fmla="*/ 504 h 924"/>
                <a:gd name="T28" fmla="*/ 164 w 336"/>
                <a:gd name="T29" fmla="*/ 524 h 924"/>
                <a:gd name="T30" fmla="*/ 210 w 336"/>
                <a:gd name="T31" fmla="*/ 582 h 924"/>
                <a:gd name="T32" fmla="*/ 217 w 336"/>
                <a:gd name="T33" fmla="*/ 520 h 924"/>
                <a:gd name="T34" fmla="*/ 260 w 336"/>
                <a:gd name="T35" fmla="*/ 623 h 924"/>
                <a:gd name="T36" fmla="*/ 274 w 336"/>
                <a:gd name="T37" fmla="*/ 707 h 924"/>
                <a:gd name="T38" fmla="*/ 284 w 336"/>
                <a:gd name="T39" fmla="*/ 827 h 924"/>
                <a:gd name="T40" fmla="*/ 263 w 336"/>
                <a:gd name="T41" fmla="*/ 772 h 924"/>
                <a:gd name="T42" fmla="*/ 194 w 336"/>
                <a:gd name="T43" fmla="*/ 843 h 924"/>
                <a:gd name="T44" fmla="*/ 156 w 336"/>
                <a:gd name="T45" fmla="*/ 858 h 924"/>
                <a:gd name="T46" fmla="*/ 90 w 336"/>
                <a:gd name="T47" fmla="*/ 892 h 924"/>
                <a:gd name="T48" fmla="*/ 289 w 336"/>
                <a:gd name="T49" fmla="*/ 845 h 924"/>
                <a:gd name="T50" fmla="*/ 304 w 336"/>
                <a:gd name="T51" fmla="*/ 696 h 924"/>
                <a:gd name="T52" fmla="*/ 224 w 336"/>
                <a:gd name="T53" fmla="*/ 502 h 924"/>
                <a:gd name="T54" fmla="*/ 190 w 336"/>
                <a:gd name="T55" fmla="*/ 439 h 924"/>
                <a:gd name="T56" fmla="*/ 237 w 336"/>
                <a:gd name="T57" fmla="*/ 192 h 924"/>
                <a:gd name="T58" fmla="*/ 164 w 336"/>
                <a:gd name="T59" fmla="*/ 353 h 924"/>
                <a:gd name="T60" fmla="*/ 107 w 336"/>
                <a:gd name="T61" fmla="*/ 232 h 924"/>
                <a:gd name="T62" fmla="*/ 118 w 336"/>
                <a:gd name="T63" fmla="*/ 351 h 924"/>
                <a:gd name="T64" fmla="*/ 54 w 336"/>
                <a:gd name="T65" fmla="*/ 321 h 924"/>
                <a:gd name="T66" fmla="*/ 46 w 336"/>
                <a:gd name="T67" fmla="*/ 381 h 924"/>
                <a:gd name="T68" fmla="*/ 246 w 336"/>
                <a:gd name="T69" fmla="*/ 432 h 924"/>
                <a:gd name="T70" fmla="*/ 230 w 336"/>
                <a:gd name="T71" fmla="*/ 363 h 924"/>
                <a:gd name="T72" fmla="*/ 158 w 336"/>
                <a:gd name="T73" fmla="*/ 660 h 924"/>
                <a:gd name="T74" fmla="*/ 111 w 336"/>
                <a:gd name="T75" fmla="*/ 28 h 924"/>
                <a:gd name="T76" fmla="*/ 156 w 336"/>
                <a:gd name="T77" fmla="*/ 783 h 924"/>
                <a:gd name="T78" fmla="*/ 156 w 336"/>
                <a:gd name="T79" fmla="*/ 745 h 924"/>
                <a:gd name="T80" fmla="*/ 74 w 336"/>
                <a:gd name="T81" fmla="*/ 636 h 924"/>
                <a:gd name="T82" fmla="*/ 143 w 336"/>
                <a:gd name="T83" fmla="*/ 797 h 924"/>
                <a:gd name="T84" fmla="*/ 144 w 336"/>
                <a:gd name="T85" fmla="*/ 658 h 924"/>
                <a:gd name="T86" fmla="*/ 92 w 336"/>
                <a:gd name="T87" fmla="*/ 732 h 924"/>
                <a:gd name="T88" fmla="*/ 86 w 336"/>
                <a:gd name="T89" fmla="*/ 763 h 924"/>
                <a:gd name="T90" fmla="*/ 178 w 336"/>
                <a:gd name="T91" fmla="*/ 143 h 924"/>
                <a:gd name="T92" fmla="*/ 66 w 336"/>
                <a:gd name="T93" fmla="*/ 712 h 924"/>
                <a:gd name="T94" fmla="*/ 27 w 336"/>
                <a:gd name="T95" fmla="*/ 621 h 924"/>
                <a:gd name="T96" fmla="*/ 48 w 336"/>
                <a:gd name="T97" fmla="*/ 559 h 924"/>
                <a:gd name="T98" fmla="*/ 47 w 336"/>
                <a:gd name="T99" fmla="*/ 624 h 924"/>
                <a:gd name="T100" fmla="*/ 65 w 336"/>
                <a:gd name="T101" fmla="*/ 821 h 924"/>
                <a:gd name="T102" fmla="*/ 251 w 336"/>
                <a:gd name="T103" fmla="*/ 83 h 924"/>
                <a:gd name="T104" fmla="*/ 35 w 336"/>
                <a:gd name="T105" fmla="*/ 748 h 924"/>
                <a:gd name="T106" fmla="*/ 78 w 336"/>
                <a:gd name="T107" fmla="*/ 682 h 9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36" h="924">
                  <a:moveTo>
                    <a:pt x="111" y="0"/>
                  </a:moveTo>
                  <a:cubicBezTo>
                    <a:pt x="127" y="18"/>
                    <a:pt x="136" y="40"/>
                    <a:pt x="144" y="63"/>
                  </a:cubicBezTo>
                  <a:cubicBezTo>
                    <a:pt x="152" y="83"/>
                    <a:pt x="159" y="104"/>
                    <a:pt x="167" y="127"/>
                  </a:cubicBezTo>
                  <a:cubicBezTo>
                    <a:pt x="175" y="106"/>
                    <a:pt x="181" y="87"/>
                    <a:pt x="189" y="69"/>
                  </a:cubicBezTo>
                  <a:cubicBezTo>
                    <a:pt x="197" y="52"/>
                    <a:pt x="201" y="33"/>
                    <a:pt x="215" y="18"/>
                  </a:cubicBezTo>
                  <a:cubicBezTo>
                    <a:pt x="223" y="24"/>
                    <a:pt x="221" y="30"/>
                    <a:pt x="220" y="36"/>
                  </a:cubicBezTo>
                  <a:cubicBezTo>
                    <a:pt x="217" y="57"/>
                    <a:pt x="214" y="77"/>
                    <a:pt x="212" y="98"/>
                  </a:cubicBezTo>
                  <a:cubicBezTo>
                    <a:pt x="211" y="102"/>
                    <a:pt x="211" y="106"/>
                    <a:pt x="211" y="113"/>
                  </a:cubicBezTo>
                  <a:cubicBezTo>
                    <a:pt x="222" y="100"/>
                    <a:pt x="230" y="88"/>
                    <a:pt x="240" y="78"/>
                  </a:cubicBezTo>
                  <a:cubicBezTo>
                    <a:pt x="249" y="67"/>
                    <a:pt x="258" y="56"/>
                    <a:pt x="272" y="49"/>
                  </a:cubicBezTo>
                  <a:cubicBezTo>
                    <a:pt x="277" y="58"/>
                    <a:pt x="272" y="63"/>
                    <a:pt x="270" y="68"/>
                  </a:cubicBezTo>
                  <a:cubicBezTo>
                    <a:pt x="258" y="99"/>
                    <a:pt x="246" y="130"/>
                    <a:pt x="234" y="161"/>
                  </a:cubicBezTo>
                  <a:cubicBezTo>
                    <a:pt x="232" y="165"/>
                    <a:pt x="232" y="169"/>
                    <a:pt x="230" y="176"/>
                  </a:cubicBezTo>
                  <a:cubicBezTo>
                    <a:pt x="238" y="171"/>
                    <a:pt x="242" y="167"/>
                    <a:pt x="247" y="164"/>
                  </a:cubicBezTo>
                  <a:cubicBezTo>
                    <a:pt x="252" y="161"/>
                    <a:pt x="258" y="159"/>
                    <a:pt x="264" y="158"/>
                  </a:cubicBezTo>
                  <a:cubicBezTo>
                    <a:pt x="248" y="206"/>
                    <a:pt x="234" y="253"/>
                    <a:pt x="230" y="304"/>
                  </a:cubicBezTo>
                  <a:cubicBezTo>
                    <a:pt x="233" y="301"/>
                    <a:pt x="235" y="298"/>
                    <a:pt x="237" y="295"/>
                  </a:cubicBezTo>
                  <a:cubicBezTo>
                    <a:pt x="252" y="274"/>
                    <a:pt x="268" y="254"/>
                    <a:pt x="289" y="240"/>
                  </a:cubicBezTo>
                  <a:cubicBezTo>
                    <a:pt x="294" y="237"/>
                    <a:pt x="299" y="232"/>
                    <a:pt x="307" y="239"/>
                  </a:cubicBezTo>
                  <a:cubicBezTo>
                    <a:pt x="279" y="278"/>
                    <a:pt x="255" y="319"/>
                    <a:pt x="241" y="368"/>
                  </a:cubicBezTo>
                  <a:cubicBezTo>
                    <a:pt x="259" y="358"/>
                    <a:pt x="272" y="343"/>
                    <a:pt x="294" y="347"/>
                  </a:cubicBezTo>
                  <a:cubicBezTo>
                    <a:pt x="276" y="372"/>
                    <a:pt x="259" y="395"/>
                    <a:pt x="240" y="419"/>
                  </a:cubicBezTo>
                  <a:cubicBezTo>
                    <a:pt x="251" y="419"/>
                    <a:pt x="260" y="419"/>
                    <a:pt x="272" y="419"/>
                  </a:cubicBezTo>
                  <a:cubicBezTo>
                    <a:pt x="267" y="426"/>
                    <a:pt x="265" y="431"/>
                    <a:pt x="263" y="434"/>
                  </a:cubicBezTo>
                  <a:cubicBezTo>
                    <a:pt x="253" y="448"/>
                    <a:pt x="242" y="461"/>
                    <a:pt x="232" y="474"/>
                  </a:cubicBezTo>
                  <a:cubicBezTo>
                    <a:pt x="229" y="479"/>
                    <a:pt x="227" y="484"/>
                    <a:pt x="224" y="490"/>
                  </a:cubicBezTo>
                  <a:cubicBezTo>
                    <a:pt x="231" y="491"/>
                    <a:pt x="235" y="491"/>
                    <a:pt x="239" y="492"/>
                  </a:cubicBezTo>
                  <a:cubicBezTo>
                    <a:pt x="265" y="493"/>
                    <a:pt x="298" y="525"/>
                    <a:pt x="299" y="550"/>
                  </a:cubicBezTo>
                  <a:cubicBezTo>
                    <a:pt x="299" y="558"/>
                    <a:pt x="302" y="565"/>
                    <a:pt x="308" y="571"/>
                  </a:cubicBezTo>
                  <a:cubicBezTo>
                    <a:pt x="317" y="579"/>
                    <a:pt x="320" y="590"/>
                    <a:pt x="320" y="601"/>
                  </a:cubicBezTo>
                  <a:cubicBezTo>
                    <a:pt x="319" y="619"/>
                    <a:pt x="320" y="636"/>
                    <a:pt x="327" y="652"/>
                  </a:cubicBezTo>
                  <a:cubicBezTo>
                    <a:pt x="332" y="663"/>
                    <a:pt x="331" y="676"/>
                    <a:pt x="327" y="688"/>
                  </a:cubicBezTo>
                  <a:cubicBezTo>
                    <a:pt x="322" y="703"/>
                    <a:pt x="322" y="717"/>
                    <a:pt x="327" y="731"/>
                  </a:cubicBezTo>
                  <a:cubicBezTo>
                    <a:pt x="336" y="757"/>
                    <a:pt x="333" y="781"/>
                    <a:pt x="316" y="803"/>
                  </a:cubicBezTo>
                  <a:cubicBezTo>
                    <a:pt x="312" y="808"/>
                    <a:pt x="310" y="815"/>
                    <a:pt x="310" y="821"/>
                  </a:cubicBezTo>
                  <a:cubicBezTo>
                    <a:pt x="310" y="833"/>
                    <a:pt x="309" y="844"/>
                    <a:pt x="303" y="855"/>
                  </a:cubicBezTo>
                  <a:cubicBezTo>
                    <a:pt x="301" y="859"/>
                    <a:pt x="299" y="865"/>
                    <a:pt x="299" y="870"/>
                  </a:cubicBezTo>
                  <a:cubicBezTo>
                    <a:pt x="296" y="884"/>
                    <a:pt x="288" y="894"/>
                    <a:pt x="274" y="899"/>
                  </a:cubicBezTo>
                  <a:cubicBezTo>
                    <a:pt x="259" y="905"/>
                    <a:pt x="245" y="913"/>
                    <a:pt x="229" y="917"/>
                  </a:cubicBezTo>
                  <a:cubicBezTo>
                    <a:pt x="208" y="924"/>
                    <a:pt x="186" y="920"/>
                    <a:pt x="165" y="916"/>
                  </a:cubicBezTo>
                  <a:cubicBezTo>
                    <a:pt x="152" y="914"/>
                    <a:pt x="140" y="912"/>
                    <a:pt x="128" y="912"/>
                  </a:cubicBezTo>
                  <a:cubicBezTo>
                    <a:pt x="103" y="912"/>
                    <a:pt x="81" y="904"/>
                    <a:pt x="58" y="893"/>
                  </a:cubicBezTo>
                  <a:cubicBezTo>
                    <a:pt x="30" y="879"/>
                    <a:pt x="26" y="856"/>
                    <a:pt x="24" y="831"/>
                  </a:cubicBezTo>
                  <a:cubicBezTo>
                    <a:pt x="23" y="821"/>
                    <a:pt x="22" y="813"/>
                    <a:pt x="15" y="806"/>
                  </a:cubicBezTo>
                  <a:cubicBezTo>
                    <a:pt x="3" y="792"/>
                    <a:pt x="3" y="777"/>
                    <a:pt x="9" y="761"/>
                  </a:cubicBezTo>
                  <a:cubicBezTo>
                    <a:pt x="13" y="751"/>
                    <a:pt x="13" y="743"/>
                    <a:pt x="8" y="735"/>
                  </a:cubicBezTo>
                  <a:cubicBezTo>
                    <a:pt x="2" y="723"/>
                    <a:pt x="2" y="711"/>
                    <a:pt x="7" y="699"/>
                  </a:cubicBezTo>
                  <a:cubicBezTo>
                    <a:pt x="11" y="689"/>
                    <a:pt x="11" y="678"/>
                    <a:pt x="8" y="668"/>
                  </a:cubicBezTo>
                  <a:cubicBezTo>
                    <a:pt x="3" y="648"/>
                    <a:pt x="3" y="630"/>
                    <a:pt x="18" y="614"/>
                  </a:cubicBezTo>
                  <a:cubicBezTo>
                    <a:pt x="24" y="608"/>
                    <a:pt x="24" y="600"/>
                    <a:pt x="23" y="592"/>
                  </a:cubicBezTo>
                  <a:cubicBezTo>
                    <a:pt x="21" y="577"/>
                    <a:pt x="24" y="563"/>
                    <a:pt x="36" y="552"/>
                  </a:cubicBezTo>
                  <a:cubicBezTo>
                    <a:pt x="38" y="549"/>
                    <a:pt x="40" y="545"/>
                    <a:pt x="40" y="541"/>
                  </a:cubicBezTo>
                  <a:cubicBezTo>
                    <a:pt x="43" y="519"/>
                    <a:pt x="59" y="509"/>
                    <a:pt x="78" y="504"/>
                  </a:cubicBezTo>
                  <a:cubicBezTo>
                    <a:pt x="90" y="500"/>
                    <a:pt x="101" y="497"/>
                    <a:pt x="114" y="493"/>
                  </a:cubicBezTo>
                  <a:cubicBezTo>
                    <a:pt x="100" y="460"/>
                    <a:pt x="66" y="453"/>
                    <a:pt x="41" y="434"/>
                  </a:cubicBezTo>
                  <a:cubicBezTo>
                    <a:pt x="52" y="424"/>
                    <a:pt x="61" y="423"/>
                    <a:pt x="95" y="426"/>
                  </a:cubicBezTo>
                  <a:cubicBezTo>
                    <a:pt x="84" y="414"/>
                    <a:pt x="71" y="408"/>
                    <a:pt x="59" y="400"/>
                  </a:cubicBezTo>
                  <a:cubicBezTo>
                    <a:pt x="48" y="391"/>
                    <a:pt x="31" y="392"/>
                    <a:pt x="22" y="375"/>
                  </a:cubicBezTo>
                  <a:cubicBezTo>
                    <a:pt x="49" y="363"/>
                    <a:pt x="73" y="371"/>
                    <a:pt x="96" y="385"/>
                  </a:cubicBezTo>
                  <a:cubicBezTo>
                    <a:pt x="93" y="374"/>
                    <a:pt x="87" y="366"/>
                    <a:pt x="80" y="359"/>
                  </a:cubicBezTo>
                  <a:cubicBezTo>
                    <a:pt x="63" y="341"/>
                    <a:pt x="43" y="326"/>
                    <a:pt x="21" y="313"/>
                  </a:cubicBezTo>
                  <a:cubicBezTo>
                    <a:pt x="16" y="310"/>
                    <a:pt x="10" y="306"/>
                    <a:pt x="6" y="302"/>
                  </a:cubicBezTo>
                  <a:cubicBezTo>
                    <a:pt x="0" y="297"/>
                    <a:pt x="2" y="291"/>
                    <a:pt x="9" y="290"/>
                  </a:cubicBezTo>
                  <a:cubicBezTo>
                    <a:pt x="17" y="289"/>
                    <a:pt x="24" y="290"/>
                    <a:pt x="31" y="292"/>
                  </a:cubicBezTo>
                  <a:cubicBezTo>
                    <a:pt x="51" y="296"/>
                    <a:pt x="68" y="308"/>
                    <a:pt x="84" y="321"/>
                  </a:cubicBezTo>
                  <a:cubicBezTo>
                    <a:pt x="88" y="324"/>
                    <a:pt x="93" y="328"/>
                    <a:pt x="100" y="334"/>
                  </a:cubicBezTo>
                  <a:cubicBezTo>
                    <a:pt x="99" y="328"/>
                    <a:pt x="98" y="325"/>
                    <a:pt x="97" y="322"/>
                  </a:cubicBezTo>
                  <a:cubicBezTo>
                    <a:pt x="82" y="288"/>
                    <a:pt x="62" y="258"/>
                    <a:pt x="36" y="232"/>
                  </a:cubicBezTo>
                  <a:cubicBezTo>
                    <a:pt x="27" y="223"/>
                    <a:pt x="19" y="214"/>
                    <a:pt x="12" y="204"/>
                  </a:cubicBezTo>
                  <a:cubicBezTo>
                    <a:pt x="9" y="199"/>
                    <a:pt x="7" y="193"/>
                    <a:pt x="4" y="188"/>
                  </a:cubicBezTo>
                  <a:cubicBezTo>
                    <a:pt x="13" y="182"/>
                    <a:pt x="20" y="185"/>
                    <a:pt x="26" y="188"/>
                  </a:cubicBezTo>
                  <a:cubicBezTo>
                    <a:pt x="50" y="200"/>
                    <a:pt x="71" y="214"/>
                    <a:pt x="86" y="236"/>
                  </a:cubicBezTo>
                  <a:cubicBezTo>
                    <a:pt x="89" y="240"/>
                    <a:pt x="92" y="243"/>
                    <a:pt x="96" y="247"/>
                  </a:cubicBezTo>
                  <a:cubicBezTo>
                    <a:pt x="82" y="180"/>
                    <a:pt x="47" y="122"/>
                    <a:pt x="13" y="66"/>
                  </a:cubicBezTo>
                  <a:cubicBezTo>
                    <a:pt x="19" y="55"/>
                    <a:pt x="24" y="59"/>
                    <a:pt x="30" y="63"/>
                  </a:cubicBezTo>
                  <a:cubicBezTo>
                    <a:pt x="47" y="75"/>
                    <a:pt x="65" y="88"/>
                    <a:pt x="78" y="106"/>
                  </a:cubicBezTo>
                  <a:cubicBezTo>
                    <a:pt x="91" y="124"/>
                    <a:pt x="104" y="141"/>
                    <a:pt x="117" y="159"/>
                  </a:cubicBezTo>
                  <a:cubicBezTo>
                    <a:pt x="119" y="163"/>
                    <a:pt x="122" y="166"/>
                    <a:pt x="126" y="172"/>
                  </a:cubicBezTo>
                  <a:cubicBezTo>
                    <a:pt x="120" y="138"/>
                    <a:pt x="114" y="107"/>
                    <a:pt x="109" y="76"/>
                  </a:cubicBezTo>
                  <a:cubicBezTo>
                    <a:pt x="106" y="57"/>
                    <a:pt x="103" y="38"/>
                    <a:pt x="101" y="19"/>
                  </a:cubicBezTo>
                  <a:cubicBezTo>
                    <a:pt x="101" y="13"/>
                    <a:pt x="103" y="6"/>
                    <a:pt x="104" y="0"/>
                  </a:cubicBezTo>
                  <a:cubicBezTo>
                    <a:pt x="106" y="0"/>
                    <a:pt x="108" y="0"/>
                    <a:pt x="111" y="0"/>
                  </a:cubicBezTo>
                  <a:close/>
                  <a:moveTo>
                    <a:pt x="170" y="509"/>
                  </a:moveTo>
                  <a:cubicBezTo>
                    <a:pt x="160" y="507"/>
                    <a:pt x="149" y="507"/>
                    <a:pt x="139" y="504"/>
                  </a:cubicBezTo>
                  <a:cubicBezTo>
                    <a:pt x="131" y="502"/>
                    <a:pt x="127" y="504"/>
                    <a:pt x="121" y="508"/>
                  </a:cubicBezTo>
                  <a:cubicBezTo>
                    <a:pt x="100" y="526"/>
                    <a:pt x="99" y="549"/>
                    <a:pt x="102" y="574"/>
                  </a:cubicBezTo>
                  <a:cubicBezTo>
                    <a:pt x="117" y="577"/>
                    <a:pt x="131" y="580"/>
                    <a:pt x="146" y="583"/>
                  </a:cubicBezTo>
                  <a:cubicBezTo>
                    <a:pt x="148" y="568"/>
                    <a:pt x="149" y="555"/>
                    <a:pt x="151" y="543"/>
                  </a:cubicBezTo>
                  <a:cubicBezTo>
                    <a:pt x="154" y="530"/>
                    <a:pt x="158" y="516"/>
                    <a:pt x="170" y="509"/>
                  </a:cubicBezTo>
                  <a:cubicBezTo>
                    <a:pt x="168" y="514"/>
                    <a:pt x="166" y="519"/>
                    <a:pt x="164" y="524"/>
                  </a:cubicBezTo>
                  <a:cubicBezTo>
                    <a:pt x="157" y="541"/>
                    <a:pt x="152" y="558"/>
                    <a:pt x="156" y="576"/>
                  </a:cubicBezTo>
                  <a:cubicBezTo>
                    <a:pt x="157" y="579"/>
                    <a:pt x="160" y="580"/>
                    <a:pt x="164" y="585"/>
                  </a:cubicBezTo>
                  <a:cubicBezTo>
                    <a:pt x="164" y="561"/>
                    <a:pt x="164" y="540"/>
                    <a:pt x="177" y="521"/>
                  </a:cubicBezTo>
                  <a:cubicBezTo>
                    <a:pt x="174" y="541"/>
                    <a:pt x="171" y="561"/>
                    <a:pt x="168" y="582"/>
                  </a:cubicBezTo>
                  <a:cubicBezTo>
                    <a:pt x="183" y="581"/>
                    <a:pt x="196" y="580"/>
                    <a:pt x="210" y="579"/>
                  </a:cubicBezTo>
                  <a:cubicBezTo>
                    <a:pt x="210" y="580"/>
                    <a:pt x="210" y="581"/>
                    <a:pt x="210" y="582"/>
                  </a:cubicBezTo>
                  <a:cubicBezTo>
                    <a:pt x="194" y="584"/>
                    <a:pt x="177" y="587"/>
                    <a:pt x="161" y="589"/>
                  </a:cubicBezTo>
                  <a:cubicBezTo>
                    <a:pt x="155" y="610"/>
                    <a:pt x="156" y="629"/>
                    <a:pt x="163" y="647"/>
                  </a:cubicBezTo>
                  <a:cubicBezTo>
                    <a:pt x="192" y="645"/>
                    <a:pt x="222" y="640"/>
                    <a:pt x="250" y="627"/>
                  </a:cubicBezTo>
                  <a:cubicBezTo>
                    <a:pt x="247" y="621"/>
                    <a:pt x="246" y="617"/>
                    <a:pt x="243" y="614"/>
                  </a:cubicBezTo>
                  <a:cubicBezTo>
                    <a:pt x="231" y="599"/>
                    <a:pt x="227" y="583"/>
                    <a:pt x="231" y="563"/>
                  </a:cubicBezTo>
                  <a:cubicBezTo>
                    <a:pt x="233" y="547"/>
                    <a:pt x="229" y="532"/>
                    <a:pt x="217" y="520"/>
                  </a:cubicBezTo>
                  <a:cubicBezTo>
                    <a:pt x="214" y="518"/>
                    <a:pt x="212" y="515"/>
                    <a:pt x="208" y="510"/>
                  </a:cubicBezTo>
                  <a:cubicBezTo>
                    <a:pt x="227" y="514"/>
                    <a:pt x="234" y="526"/>
                    <a:pt x="238" y="540"/>
                  </a:cubicBezTo>
                  <a:cubicBezTo>
                    <a:pt x="240" y="549"/>
                    <a:pt x="239" y="558"/>
                    <a:pt x="239" y="568"/>
                  </a:cubicBezTo>
                  <a:cubicBezTo>
                    <a:pt x="239" y="581"/>
                    <a:pt x="237" y="595"/>
                    <a:pt x="250" y="604"/>
                  </a:cubicBezTo>
                  <a:cubicBezTo>
                    <a:pt x="250" y="604"/>
                    <a:pt x="250" y="604"/>
                    <a:pt x="250" y="604"/>
                  </a:cubicBezTo>
                  <a:cubicBezTo>
                    <a:pt x="253" y="610"/>
                    <a:pt x="257" y="617"/>
                    <a:pt x="260" y="623"/>
                  </a:cubicBezTo>
                  <a:cubicBezTo>
                    <a:pt x="267" y="621"/>
                    <a:pt x="273" y="619"/>
                    <a:pt x="279" y="616"/>
                  </a:cubicBezTo>
                  <a:cubicBezTo>
                    <a:pt x="280" y="617"/>
                    <a:pt x="280" y="618"/>
                    <a:pt x="280" y="619"/>
                  </a:cubicBezTo>
                  <a:cubicBezTo>
                    <a:pt x="276" y="623"/>
                    <a:pt x="272" y="627"/>
                    <a:pt x="268" y="630"/>
                  </a:cubicBezTo>
                  <a:cubicBezTo>
                    <a:pt x="274" y="654"/>
                    <a:pt x="274" y="658"/>
                    <a:pt x="269" y="676"/>
                  </a:cubicBezTo>
                  <a:cubicBezTo>
                    <a:pt x="267" y="665"/>
                    <a:pt x="265" y="658"/>
                    <a:pt x="263" y="647"/>
                  </a:cubicBezTo>
                  <a:cubicBezTo>
                    <a:pt x="261" y="677"/>
                    <a:pt x="264" y="689"/>
                    <a:pt x="274" y="707"/>
                  </a:cubicBezTo>
                  <a:cubicBezTo>
                    <a:pt x="281" y="705"/>
                    <a:pt x="289" y="702"/>
                    <a:pt x="297" y="700"/>
                  </a:cubicBezTo>
                  <a:cubicBezTo>
                    <a:pt x="290" y="706"/>
                    <a:pt x="283" y="712"/>
                    <a:pt x="276" y="718"/>
                  </a:cubicBezTo>
                  <a:cubicBezTo>
                    <a:pt x="276" y="729"/>
                    <a:pt x="276" y="740"/>
                    <a:pt x="276" y="751"/>
                  </a:cubicBezTo>
                  <a:cubicBezTo>
                    <a:pt x="276" y="754"/>
                    <a:pt x="281" y="759"/>
                    <a:pt x="280" y="761"/>
                  </a:cubicBezTo>
                  <a:cubicBezTo>
                    <a:pt x="272" y="772"/>
                    <a:pt x="277" y="784"/>
                    <a:pt x="280" y="796"/>
                  </a:cubicBezTo>
                  <a:cubicBezTo>
                    <a:pt x="282" y="806"/>
                    <a:pt x="285" y="817"/>
                    <a:pt x="284" y="827"/>
                  </a:cubicBezTo>
                  <a:cubicBezTo>
                    <a:pt x="282" y="845"/>
                    <a:pt x="273" y="861"/>
                    <a:pt x="262" y="875"/>
                  </a:cubicBezTo>
                  <a:cubicBezTo>
                    <a:pt x="260" y="878"/>
                    <a:pt x="256" y="879"/>
                    <a:pt x="253" y="881"/>
                  </a:cubicBezTo>
                  <a:cubicBezTo>
                    <a:pt x="252" y="880"/>
                    <a:pt x="251" y="879"/>
                    <a:pt x="250" y="879"/>
                  </a:cubicBezTo>
                  <a:cubicBezTo>
                    <a:pt x="254" y="869"/>
                    <a:pt x="258" y="859"/>
                    <a:pt x="263" y="850"/>
                  </a:cubicBezTo>
                  <a:cubicBezTo>
                    <a:pt x="272" y="832"/>
                    <a:pt x="275" y="814"/>
                    <a:pt x="268" y="795"/>
                  </a:cubicBezTo>
                  <a:cubicBezTo>
                    <a:pt x="265" y="788"/>
                    <a:pt x="265" y="781"/>
                    <a:pt x="263" y="772"/>
                  </a:cubicBezTo>
                  <a:cubicBezTo>
                    <a:pt x="237" y="785"/>
                    <a:pt x="209" y="794"/>
                    <a:pt x="178" y="795"/>
                  </a:cubicBezTo>
                  <a:cubicBezTo>
                    <a:pt x="180" y="810"/>
                    <a:pt x="185" y="823"/>
                    <a:pt x="176" y="838"/>
                  </a:cubicBezTo>
                  <a:cubicBezTo>
                    <a:pt x="175" y="822"/>
                    <a:pt x="175" y="809"/>
                    <a:pt x="174" y="796"/>
                  </a:cubicBezTo>
                  <a:cubicBezTo>
                    <a:pt x="165" y="796"/>
                    <a:pt x="159" y="796"/>
                    <a:pt x="151" y="796"/>
                  </a:cubicBezTo>
                  <a:cubicBezTo>
                    <a:pt x="155" y="813"/>
                    <a:pt x="159" y="828"/>
                    <a:pt x="163" y="845"/>
                  </a:cubicBezTo>
                  <a:cubicBezTo>
                    <a:pt x="174" y="844"/>
                    <a:pt x="184" y="844"/>
                    <a:pt x="194" y="843"/>
                  </a:cubicBezTo>
                  <a:cubicBezTo>
                    <a:pt x="203" y="841"/>
                    <a:pt x="213" y="840"/>
                    <a:pt x="222" y="838"/>
                  </a:cubicBezTo>
                  <a:cubicBezTo>
                    <a:pt x="231" y="836"/>
                    <a:pt x="240" y="834"/>
                    <a:pt x="249" y="831"/>
                  </a:cubicBezTo>
                  <a:cubicBezTo>
                    <a:pt x="226" y="853"/>
                    <a:pt x="197" y="856"/>
                    <a:pt x="168" y="858"/>
                  </a:cubicBezTo>
                  <a:cubicBezTo>
                    <a:pt x="167" y="865"/>
                    <a:pt x="165" y="871"/>
                    <a:pt x="163" y="879"/>
                  </a:cubicBezTo>
                  <a:cubicBezTo>
                    <a:pt x="161" y="874"/>
                    <a:pt x="159" y="871"/>
                    <a:pt x="158" y="868"/>
                  </a:cubicBezTo>
                  <a:cubicBezTo>
                    <a:pt x="157" y="864"/>
                    <a:pt x="156" y="860"/>
                    <a:pt x="156" y="858"/>
                  </a:cubicBezTo>
                  <a:cubicBezTo>
                    <a:pt x="128" y="853"/>
                    <a:pt x="102" y="848"/>
                    <a:pt x="74" y="843"/>
                  </a:cubicBezTo>
                  <a:cubicBezTo>
                    <a:pt x="79" y="856"/>
                    <a:pt x="84" y="867"/>
                    <a:pt x="89" y="879"/>
                  </a:cubicBezTo>
                  <a:cubicBezTo>
                    <a:pt x="91" y="883"/>
                    <a:pt x="94" y="888"/>
                    <a:pt x="90" y="893"/>
                  </a:cubicBezTo>
                  <a:cubicBezTo>
                    <a:pt x="84" y="880"/>
                    <a:pt x="76" y="867"/>
                    <a:pt x="73" y="854"/>
                  </a:cubicBezTo>
                  <a:cubicBezTo>
                    <a:pt x="68" y="837"/>
                    <a:pt x="55" y="833"/>
                    <a:pt x="42" y="826"/>
                  </a:cubicBezTo>
                  <a:cubicBezTo>
                    <a:pt x="37" y="864"/>
                    <a:pt x="58" y="886"/>
                    <a:pt x="90" y="892"/>
                  </a:cubicBezTo>
                  <a:cubicBezTo>
                    <a:pt x="99" y="894"/>
                    <a:pt x="107" y="896"/>
                    <a:pt x="115" y="896"/>
                  </a:cubicBezTo>
                  <a:cubicBezTo>
                    <a:pt x="133" y="896"/>
                    <a:pt x="151" y="895"/>
                    <a:pt x="169" y="902"/>
                  </a:cubicBezTo>
                  <a:cubicBezTo>
                    <a:pt x="176" y="904"/>
                    <a:pt x="185" y="904"/>
                    <a:pt x="192" y="905"/>
                  </a:cubicBezTo>
                  <a:cubicBezTo>
                    <a:pt x="218" y="909"/>
                    <a:pt x="240" y="895"/>
                    <a:pt x="263" y="887"/>
                  </a:cubicBezTo>
                  <a:cubicBezTo>
                    <a:pt x="273" y="882"/>
                    <a:pt x="280" y="876"/>
                    <a:pt x="282" y="864"/>
                  </a:cubicBezTo>
                  <a:cubicBezTo>
                    <a:pt x="283" y="857"/>
                    <a:pt x="287" y="851"/>
                    <a:pt x="289" y="845"/>
                  </a:cubicBezTo>
                  <a:cubicBezTo>
                    <a:pt x="293" y="838"/>
                    <a:pt x="298" y="831"/>
                    <a:pt x="293" y="821"/>
                  </a:cubicBezTo>
                  <a:cubicBezTo>
                    <a:pt x="291" y="819"/>
                    <a:pt x="294" y="814"/>
                    <a:pt x="295" y="811"/>
                  </a:cubicBezTo>
                  <a:cubicBezTo>
                    <a:pt x="298" y="803"/>
                    <a:pt x="302" y="797"/>
                    <a:pt x="306" y="790"/>
                  </a:cubicBezTo>
                  <a:cubicBezTo>
                    <a:pt x="316" y="774"/>
                    <a:pt x="318" y="756"/>
                    <a:pt x="313" y="738"/>
                  </a:cubicBezTo>
                  <a:cubicBezTo>
                    <a:pt x="310" y="725"/>
                    <a:pt x="306" y="711"/>
                    <a:pt x="308" y="697"/>
                  </a:cubicBezTo>
                  <a:cubicBezTo>
                    <a:pt x="308" y="697"/>
                    <a:pt x="305" y="696"/>
                    <a:pt x="304" y="696"/>
                  </a:cubicBezTo>
                  <a:cubicBezTo>
                    <a:pt x="305" y="695"/>
                    <a:pt x="306" y="695"/>
                    <a:pt x="307" y="694"/>
                  </a:cubicBezTo>
                  <a:cubicBezTo>
                    <a:pt x="317" y="679"/>
                    <a:pt x="317" y="663"/>
                    <a:pt x="310" y="646"/>
                  </a:cubicBezTo>
                  <a:cubicBezTo>
                    <a:pt x="305" y="636"/>
                    <a:pt x="302" y="626"/>
                    <a:pt x="305" y="614"/>
                  </a:cubicBezTo>
                  <a:cubicBezTo>
                    <a:pt x="307" y="603"/>
                    <a:pt x="307" y="590"/>
                    <a:pt x="299" y="582"/>
                  </a:cubicBezTo>
                  <a:cubicBezTo>
                    <a:pt x="289" y="572"/>
                    <a:pt x="285" y="560"/>
                    <a:pt x="283" y="546"/>
                  </a:cubicBezTo>
                  <a:cubicBezTo>
                    <a:pt x="277" y="520"/>
                    <a:pt x="251" y="499"/>
                    <a:pt x="224" y="502"/>
                  </a:cubicBezTo>
                  <a:cubicBezTo>
                    <a:pt x="206" y="503"/>
                    <a:pt x="188" y="506"/>
                    <a:pt x="170" y="509"/>
                  </a:cubicBezTo>
                  <a:close/>
                  <a:moveTo>
                    <a:pt x="265" y="281"/>
                  </a:moveTo>
                  <a:cubicBezTo>
                    <a:pt x="238" y="308"/>
                    <a:pt x="223" y="341"/>
                    <a:pt x="212" y="377"/>
                  </a:cubicBezTo>
                  <a:cubicBezTo>
                    <a:pt x="204" y="403"/>
                    <a:pt x="200" y="430"/>
                    <a:pt x="195" y="457"/>
                  </a:cubicBezTo>
                  <a:cubicBezTo>
                    <a:pt x="194" y="461"/>
                    <a:pt x="192" y="464"/>
                    <a:pt x="191" y="467"/>
                  </a:cubicBezTo>
                  <a:cubicBezTo>
                    <a:pt x="188" y="457"/>
                    <a:pt x="188" y="448"/>
                    <a:pt x="190" y="439"/>
                  </a:cubicBezTo>
                  <a:cubicBezTo>
                    <a:pt x="196" y="409"/>
                    <a:pt x="203" y="378"/>
                    <a:pt x="210" y="348"/>
                  </a:cubicBezTo>
                  <a:cubicBezTo>
                    <a:pt x="211" y="342"/>
                    <a:pt x="214" y="336"/>
                    <a:pt x="214" y="330"/>
                  </a:cubicBezTo>
                  <a:cubicBezTo>
                    <a:pt x="215" y="283"/>
                    <a:pt x="228" y="239"/>
                    <a:pt x="243" y="196"/>
                  </a:cubicBezTo>
                  <a:cubicBezTo>
                    <a:pt x="244" y="193"/>
                    <a:pt x="244" y="190"/>
                    <a:pt x="246" y="186"/>
                  </a:cubicBezTo>
                  <a:cubicBezTo>
                    <a:pt x="243" y="186"/>
                    <a:pt x="242" y="186"/>
                    <a:pt x="241" y="187"/>
                  </a:cubicBezTo>
                  <a:cubicBezTo>
                    <a:pt x="240" y="188"/>
                    <a:pt x="238" y="190"/>
                    <a:pt x="237" y="192"/>
                  </a:cubicBezTo>
                  <a:cubicBezTo>
                    <a:pt x="216" y="217"/>
                    <a:pt x="203" y="248"/>
                    <a:pt x="195" y="279"/>
                  </a:cubicBezTo>
                  <a:cubicBezTo>
                    <a:pt x="179" y="339"/>
                    <a:pt x="165" y="400"/>
                    <a:pt x="167" y="463"/>
                  </a:cubicBezTo>
                  <a:cubicBezTo>
                    <a:pt x="167" y="466"/>
                    <a:pt x="165" y="470"/>
                    <a:pt x="165" y="474"/>
                  </a:cubicBezTo>
                  <a:cubicBezTo>
                    <a:pt x="163" y="474"/>
                    <a:pt x="162" y="474"/>
                    <a:pt x="160" y="473"/>
                  </a:cubicBezTo>
                  <a:cubicBezTo>
                    <a:pt x="160" y="460"/>
                    <a:pt x="158" y="447"/>
                    <a:pt x="158" y="434"/>
                  </a:cubicBezTo>
                  <a:cubicBezTo>
                    <a:pt x="160" y="407"/>
                    <a:pt x="162" y="380"/>
                    <a:pt x="164" y="353"/>
                  </a:cubicBezTo>
                  <a:cubicBezTo>
                    <a:pt x="165" y="348"/>
                    <a:pt x="165" y="342"/>
                    <a:pt x="164" y="337"/>
                  </a:cubicBezTo>
                  <a:cubicBezTo>
                    <a:pt x="161" y="323"/>
                    <a:pt x="157" y="310"/>
                    <a:pt x="154" y="296"/>
                  </a:cubicBezTo>
                  <a:cubicBezTo>
                    <a:pt x="140" y="222"/>
                    <a:pt x="108" y="157"/>
                    <a:pt x="58" y="101"/>
                  </a:cubicBezTo>
                  <a:cubicBezTo>
                    <a:pt x="53" y="95"/>
                    <a:pt x="47" y="91"/>
                    <a:pt x="42" y="86"/>
                  </a:cubicBezTo>
                  <a:cubicBezTo>
                    <a:pt x="41" y="87"/>
                    <a:pt x="40" y="88"/>
                    <a:pt x="39" y="89"/>
                  </a:cubicBezTo>
                  <a:cubicBezTo>
                    <a:pt x="70" y="133"/>
                    <a:pt x="92" y="181"/>
                    <a:pt x="107" y="232"/>
                  </a:cubicBezTo>
                  <a:cubicBezTo>
                    <a:pt x="122" y="283"/>
                    <a:pt x="138" y="333"/>
                    <a:pt x="143" y="386"/>
                  </a:cubicBezTo>
                  <a:cubicBezTo>
                    <a:pt x="137" y="376"/>
                    <a:pt x="133" y="365"/>
                    <a:pt x="131" y="353"/>
                  </a:cubicBezTo>
                  <a:cubicBezTo>
                    <a:pt x="121" y="309"/>
                    <a:pt x="99" y="270"/>
                    <a:pt x="71" y="234"/>
                  </a:cubicBezTo>
                  <a:cubicBezTo>
                    <a:pt x="59" y="219"/>
                    <a:pt x="43" y="208"/>
                    <a:pt x="25" y="201"/>
                  </a:cubicBezTo>
                  <a:cubicBezTo>
                    <a:pt x="32" y="212"/>
                    <a:pt x="41" y="222"/>
                    <a:pt x="50" y="231"/>
                  </a:cubicBezTo>
                  <a:cubicBezTo>
                    <a:pt x="83" y="265"/>
                    <a:pt x="107" y="304"/>
                    <a:pt x="118" y="351"/>
                  </a:cubicBezTo>
                  <a:cubicBezTo>
                    <a:pt x="121" y="364"/>
                    <a:pt x="127" y="376"/>
                    <a:pt x="132" y="389"/>
                  </a:cubicBezTo>
                  <a:cubicBezTo>
                    <a:pt x="137" y="402"/>
                    <a:pt x="142" y="416"/>
                    <a:pt x="147" y="430"/>
                  </a:cubicBezTo>
                  <a:cubicBezTo>
                    <a:pt x="148" y="433"/>
                    <a:pt x="147" y="437"/>
                    <a:pt x="147" y="444"/>
                  </a:cubicBezTo>
                  <a:cubicBezTo>
                    <a:pt x="129" y="416"/>
                    <a:pt x="125" y="386"/>
                    <a:pt x="107" y="362"/>
                  </a:cubicBezTo>
                  <a:cubicBezTo>
                    <a:pt x="88" y="338"/>
                    <a:pt x="67" y="318"/>
                    <a:pt x="38" y="307"/>
                  </a:cubicBezTo>
                  <a:cubicBezTo>
                    <a:pt x="43" y="313"/>
                    <a:pt x="49" y="317"/>
                    <a:pt x="54" y="321"/>
                  </a:cubicBezTo>
                  <a:cubicBezTo>
                    <a:pt x="72" y="336"/>
                    <a:pt x="92" y="349"/>
                    <a:pt x="103" y="370"/>
                  </a:cubicBezTo>
                  <a:cubicBezTo>
                    <a:pt x="116" y="396"/>
                    <a:pt x="128" y="423"/>
                    <a:pt x="141" y="450"/>
                  </a:cubicBezTo>
                  <a:cubicBezTo>
                    <a:pt x="143" y="454"/>
                    <a:pt x="143" y="459"/>
                    <a:pt x="145" y="464"/>
                  </a:cubicBezTo>
                  <a:cubicBezTo>
                    <a:pt x="137" y="456"/>
                    <a:pt x="131" y="448"/>
                    <a:pt x="128" y="439"/>
                  </a:cubicBezTo>
                  <a:cubicBezTo>
                    <a:pt x="117" y="411"/>
                    <a:pt x="95" y="396"/>
                    <a:pt x="70" y="383"/>
                  </a:cubicBezTo>
                  <a:cubicBezTo>
                    <a:pt x="63" y="379"/>
                    <a:pt x="55" y="378"/>
                    <a:pt x="46" y="381"/>
                  </a:cubicBezTo>
                  <a:cubicBezTo>
                    <a:pt x="75" y="401"/>
                    <a:pt x="109" y="414"/>
                    <a:pt x="123" y="449"/>
                  </a:cubicBezTo>
                  <a:cubicBezTo>
                    <a:pt x="114" y="454"/>
                    <a:pt x="110" y="448"/>
                    <a:pt x="106" y="444"/>
                  </a:cubicBezTo>
                  <a:cubicBezTo>
                    <a:pt x="94" y="432"/>
                    <a:pt x="79" y="430"/>
                    <a:pt x="63" y="433"/>
                  </a:cubicBezTo>
                  <a:cubicBezTo>
                    <a:pt x="89" y="447"/>
                    <a:pt x="115" y="461"/>
                    <a:pt x="125" y="490"/>
                  </a:cubicBezTo>
                  <a:cubicBezTo>
                    <a:pt x="155" y="498"/>
                    <a:pt x="182" y="496"/>
                    <a:pt x="208" y="490"/>
                  </a:cubicBezTo>
                  <a:cubicBezTo>
                    <a:pt x="220" y="471"/>
                    <a:pt x="232" y="453"/>
                    <a:pt x="246" y="432"/>
                  </a:cubicBezTo>
                  <a:cubicBezTo>
                    <a:pt x="241" y="435"/>
                    <a:pt x="239" y="436"/>
                    <a:pt x="237" y="437"/>
                  </a:cubicBezTo>
                  <a:cubicBezTo>
                    <a:pt x="231" y="443"/>
                    <a:pt x="226" y="450"/>
                    <a:pt x="220" y="456"/>
                  </a:cubicBezTo>
                  <a:cubicBezTo>
                    <a:pt x="218" y="458"/>
                    <a:pt x="215" y="459"/>
                    <a:pt x="212" y="459"/>
                  </a:cubicBezTo>
                  <a:cubicBezTo>
                    <a:pt x="211" y="459"/>
                    <a:pt x="208" y="455"/>
                    <a:pt x="208" y="452"/>
                  </a:cubicBezTo>
                  <a:cubicBezTo>
                    <a:pt x="208" y="443"/>
                    <a:pt x="207" y="433"/>
                    <a:pt x="210" y="424"/>
                  </a:cubicBezTo>
                  <a:cubicBezTo>
                    <a:pt x="216" y="404"/>
                    <a:pt x="223" y="383"/>
                    <a:pt x="230" y="363"/>
                  </a:cubicBezTo>
                  <a:cubicBezTo>
                    <a:pt x="235" y="350"/>
                    <a:pt x="239" y="336"/>
                    <a:pt x="245" y="323"/>
                  </a:cubicBezTo>
                  <a:cubicBezTo>
                    <a:pt x="251" y="309"/>
                    <a:pt x="258" y="295"/>
                    <a:pt x="265" y="281"/>
                  </a:cubicBezTo>
                  <a:close/>
                  <a:moveTo>
                    <a:pt x="169" y="731"/>
                  </a:moveTo>
                  <a:cubicBezTo>
                    <a:pt x="202" y="733"/>
                    <a:pt x="231" y="723"/>
                    <a:pt x="259" y="714"/>
                  </a:cubicBezTo>
                  <a:cubicBezTo>
                    <a:pt x="255" y="687"/>
                    <a:pt x="252" y="662"/>
                    <a:pt x="249" y="636"/>
                  </a:cubicBezTo>
                  <a:cubicBezTo>
                    <a:pt x="219" y="644"/>
                    <a:pt x="189" y="652"/>
                    <a:pt x="158" y="660"/>
                  </a:cubicBezTo>
                  <a:cubicBezTo>
                    <a:pt x="151" y="678"/>
                    <a:pt x="146" y="698"/>
                    <a:pt x="147" y="719"/>
                  </a:cubicBezTo>
                  <a:cubicBezTo>
                    <a:pt x="148" y="731"/>
                    <a:pt x="149" y="731"/>
                    <a:pt x="162" y="728"/>
                  </a:cubicBezTo>
                  <a:cubicBezTo>
                    <a:pt x="163" y="711"/>
                    <a:pt x="162" y="694"/>
                    <a:pt x="169" y="677"/>
                  </a:cubicBezTo>
                  <a:cubicBezTo>
                    <a:pt x="169" y="694"/>
                    <a:pt x="169" y="712"/>
                    <a:pt x="169" y="731"/>
                  </a:cubicBezTo>
                  <a:close/>
                  <a:moveTo>
                    <a:pt x="111" y="17"/>
                  </a:moveTo>
                  <a:cubicBezTo>
                    <a:pt x="111" y="23"/>
                    <a:pt x="111" y="26"/>
                    <a:pt x="111" y="28"/>
                  </a:cubicBezTo>
                  <a:cubicBezTo>
                    <a:pt x="117" y="63"/>
                    <a:pt x="122" y="97"/>
                    <a:pt x="129" y="131"/>
                  </a:cubicBezTo>
                  <a:cubicBezTo>
                    <a:pt x="132" y="152"/>
                    <a:pt x="136" y="174"/>
                    <a:pt x="139" y="195"/>
                  </a:cubicBezTo>
                  <a:cubicBezTo>
                    <a:pt x="141" y="217"/>
                    <a:pt x="153" y="237"/>
                    <a:pt x="160" y="258"/>
                  </a:cubicBezTo>
                  <a:cubicBezTo>
                    <a:pt x="163" y="268"/>
                    <a:pt x="166" y="278"/>
                    <a:pt x="168" y="288"/>
                  </a:cubicBezTo>
                  <a:cubicBezTo>
                    <a:pt x="180" y="217"/>
                    <a:pt x="149" y="70"/>
                    <a:pt x="111" y="17"/>
                  </a:cubicBezTo>
                  <a:close/>
                  <a:moveTo>
                    <a:pt x="156" y="783"/>
                  </a:moveTo>
                  <a:cubicBezTo>
                    <a:pt x="196" y="788"/>
                    <a:pt x="235" y="781"/>
                    <a:pt x="265" y="762"/>
                  </a:cubicBezTo>
                  <a:cubicBezTo>
                    <a:pt x="265" y="750"/>
                    <a:pt x="264" y="737"/>
                    <a:pt x="262" y="723"/>
                  </a:cubicBezTo>
                  <a:cubicBezTo>
                    <a:pt x="232" y="733"/>
                    <a:pt x="204" y="743"/>
                    <a:pt x="174" y="745"/>
                  </a:cubicBezTo>
                  <a:cubicBezTo>
                    <a:pt x="172" y="745"/>
                    <a:pt x="170" y="749"/>
                    <a:pt x="168" y="751"/>
                  </a:cubicBezTo>
                  <a:cubicBezTo>
                    <a:pt x="167" y="751"/>
                    <a:pt x="166" y="752"/>
                    <a:pt x="165" y="752"/>
                  </a:cubicBezTo>
                  <a:cubicBezTo>
                    <a:pt x="164" y="746"/>
                    <a:pt x="162" y="742"/>
                    <a:pt x="156" y="745"/>
                  </a:cubicBezTo>
                  <a:cubicBezTo>
                    <a:pt x="156" y="758"/>
                    <a:pt x="156" y="770"/>
                    <a:pt x="156" y="783"/>
                  </a:cubicBezTo>
                  <a:close/>
                  <a:moveTo>
                    <a:pt x="149" y="587"/>
                  </a:moveTo>
                  <a:cubicBezTo>
                    <a:pt x="144" y="587"/>
                    <a:pt x="139" y="586"/>
                    <a:pt x="134" y="586"/>
                  </a:cubicBezTo>
                  <a:cubicBezTo>
                    <a:pt x="122" y="585"/>
                    <a:pt x="111" y="585"/>
                    <a:pt x="99" y="584"/>
                  </a:cubicBezTo>
                  <a:cubicBezTo>
                    <a:pt x="88" y="583"/>
                    <a:pt x="84" y="583"/>
                    <a:pt x="82" y="594"/>
                  </a:cubicBezTo>
                  <a:cubicBezTo>
                    <a:pt x="78" y="607"/>
                    <a:pt x="76" y="621"/>
                    <a:pt x="74" y="636"/>
                  </a:cubicBezTo>
                  <a:cubicBezTo>
                    <a:pt x="99" y="643"/>
                    <a:pt x="123" y="646"/>
                    <a:pt x="149" y="647"/>
                  </a:cubicBezTo>
                  <a:cubicBezTo>
                    <a:pt x="149" y="626"/>
                    <a:pt x="149" y="607"/>
                    <a:pt x="149" y="587"/>
                  </a:cubicBezTo>
                  <a:close/>
                  <a:moveTo>
                    <a:pt x="78" y="782"/>
                  </a:moveTo>
                  <a:cubicBezTo>
                    <a:pt x="72" y="798"/>
                    <a:pt x="68" y="812"/>
                    <a:pt x="72" y="826"/>
                  </a:cubicBezTo>
                  <a:cubicBezTo>
                    <a:pt x="97" y="836"/>
                    <a:pt x="123" y="843"/>
                    <a:pt x="152" y="842"/>
                  </a:cubicBezTo>
                  <a:cubicBezTo>
                    <a:pt x="149" y="826"/>
                    <a:pt x="146" y="811"/>
                    <a:pt x="143" y="797"/>
                  </a:cubicBezTo>
                  <a:cubicBezTo>
                    <a:pt x="124" y="794"/>
                    <a:pt x="106" y="791"/>
                    <a:pt x="87" y="788"/>
                  </a:cubicBezTo>
                  <a:cubicBezTo>
                    <a:pt x="87" y="792"/>
                    <a:pt x="86" y="796"/>
                    <a:pt x="85" y="802"/>
                  </a:cubicBezTo>
                  <a:cubicBezTo>
                    <a:pt x="83" y="794"/>
                    <a:pt x="81" y="790"/>
                    <a:pt x="78" y="782"/>
                  </a:cubicBezTo>
                  <a:close/>
                  <a:moveTo>
                    <a:pt x="91" y="718"/>
                  </a:moveTo>
                  <a:cubicBezTo>
                    <a:pt x="107" y="722"/>
                    <a:pt x="121" y="725"/>
                    <a:pt x="133" y="728"/>
                  </a:cubicBezTo>
                  <a:cubicBezTo>
                    <a:pt x="137" y="703"/>
                    <a:pt x="140" y="681"/>
                    <a:pt x="144" y="658"/>
                  </a:cubicBezTo>
                  <a:cubicBezTo>
                    <a:pt x="126" y="656"/>
                    <a:pt x="109" y="655"/>
                    <a:pt x="91" y="654"/>
                  </a:cubicBezTo>
                  <a:cubicBezTo>
                    <a:pt x="91" y="676"/>
                    <a:pt x="91" y="697"/>
                    <a:pt x="91" y="718"/>
                  </a:cubicBezTo>
                  <a:close/>
                  <a:moveTo>
                    <a:pt x="87" y="774"/>
                  </a:moveTo>
                  <a:cubicBezTo>
                    <a:pt x="106" y="780"/>
                    <a:pt x="125" y="785"/>
                    <a:pt x="145" y="783"/>
                  </a:cubicBezTo>
                  <a:cubicBezTo>
                    <a:pt x="152" y="767"/>
                    <a:pt x="146" y="754"/>
                    <a:pt x="139" y="742"/>
                  </a:cubicBezTo>
                  <a:cubicBezTo>
                    <a:pt x="123" y="739"/>
                    <a:pt x="108" y="735"/>
                    <a:pt x="92" y="732"/>
                  </a:cubicBezTo>
                  <a:cubicBezTo>
                    <a:pt x="91" y="736"/>
                    <a:pt x="90" y="739"/>
                    <a:pt x="88" y="742"/>
                  </a:cubicBezTo>
                  <a:cubicBezTo>
                    <a:pt x="86" y="736"/>
                    <a:pt x="88" y="728"/>
                    <a:pt x="76" y="730"/>
                  </a:cubicBezTo>
                  <a:cubicBezTo>
                    <a:pt x="77" y="743"/>
                    <a:pt x="77" y="756"/>
                    <a:pt x="78" y="769"/>
                  </a:cubicBezTo>
                  <a:cubicBezTo>
                    <a:pt x="79" y="770"/>
                    <a:pt x="80" y="770"/>
                    <a:pt x="81" y="770"/>
                  </a:cubicBezTo>
                  <a:cubicBezTo>
                    <a:pt x="83" y="768"/>
                    <a:pt x="84" y="766"/>
                    <a:pt x="85" y="763"/>
                  </a:cubicBezTo>
                  <a:cubicBezTo>
                    <a:pt x="85" y="763"/>
                    <a:pt x="85" y="763"/>
                    <a:pt x="86" y="763"/>
                  </a:cubicBezTo>
                  <a:cubicBezTo>
                    <a:pt x="86" y="766"/>
                    <a:pt x="86" y="770"/>
                    <a:pt x="87" y="774"/>
                  </a:cubicBezTo>
                  <a:close/>
                  <a:moveTo>
                    <a:pt x="183" y="263"/>
                  </a:moveTo>
                  <a:cubicBezTo>
                    <a:pt x="195" y="244"/>
                    <a:pt x="197" y="224"/>
                    <a:pt x="196" y="202"/>
                  </a:cubicBezTo>
                  <a:cubicBezTo>
                    <a:pt x="195" y="179"/>
                    <a:pt x="196" y="156"/>
                    <a:pt x="197" y="133"/>
                  </a:cubicBezTo>
                  <a:cubicBezTo>
                    <a:pt x="198" y="112"/>
                    <a:pt x="201" y="90"/>
                    <a:pt x="203" y="69"/>
                  </a:cubicBezTo>
                  <a:cubicBezTo>
                    <a:pt x="191" y="92"/>
                    <a:pt x="183" y="117"/>
                    <a:pt x="178" y="143"/>
                  </a:cubicBezTo>
                  <a:cubicBezTo>
                    <a:pt x="175" y="156"/>
                    <a:pt x="175" y="168"/>
                    <a:pt x="177" y="181"/>
                  </a:cubicBezTo>
                  <a:cubicBezTo>
                    <a:pt x="180" y="208"/>
                    <a:pt x="181" y="236"/>
                    <a:pt x="183" y="263"/>
                  </a:cubicBezTo>
                  <a:close/>
                  <a:moveTo>
                    <a:pt x="27" y="621"/>
                  </a:moveTo>
                  <a:cubicBezTo>
                    <a:pt x="17" y="629"/>
                    <a:pt x="15" y="640"/>
                    <a:pt x="18" y="652"/>
                  </a:cubicBezTo>
                  <a:cubicBezTo>
                    <a:pt x="20" y="658"/>
                    <a:pt x="22" y="664"/>
                    <a:pt x="23" y="670"/>
                  </a:cubicBezTo>
                  <a:cubicBezTo>
                    <a:pt x="27" y="693"/>
                    <a:pt x="45" y="701"/>
                    <a:pt x="66" y="712"/>
                  </a:cubicBezTo>
                  <a:cubicBezTo>
                    <a:pt x="65" y="688"/>
                    <a:pt x="64" y="667"/>
                    <a:pt x="63" y="646"/>
                  </a:cubicBezTo>
                  <a:cubicBezTo>
                    <a:pt x="57" y="643"/>
                    <a:pt x="51" y="640"/>
                    <a:pt x="43" y="635"/>
                  </a:cubicBezTo>
                  <a:cubicBezTo>
                    <a:pt x="40" y="649"/>
                    <a:pt x="37" y="661"/>
                    <a:pt x="34" y="673"/>
                  </a:cubicBezTo>
                  <a:cubicBezTo>
                    <a:pt x="33" y="672"/>
                    <a:pt x="32" y="672"/>
                    <a:pt x="30" y="672"/>
                  </a:cubicBezTo>
                  <a:cubicBezTo>
                    <a:pt x="32" y="662"/>
                    <a:pt x="34" y="653"/>
                    <a:pt x="36" y="643"/>
                  </a:cubicBezTo>
                  <a:cubicBezTo>
                    <a:pt x="39" y="633"/>
                    <a:pt x="38" y="626"/>
                    <a:pt x="27" y="621"/>
                  </a:cubicBezTo>
                  <a:close/>
                  <a:moveTo>
                    <a:pt x="116" y="505"/>
                  </a:moveTo>
                  <a:cubicBezTo>
                    <a:pt x="93" y="505"/>
                    <a:pt x="77" y="511"/>
                    <a:pt x="63" y="522"/>
                  </a:cubicBezTo>
                  <a:cubicBezTo>
                    <a:pt x="55" y="529"/>
                    <a:pt x="52" y="540"/>
                    <a:pt x="56" y="548"/>
                  </a:cubicBezTo>
                  <a:cubicBezTo>
                    <a:pt x="61" y="559"/>
                    <a:pt x="79" y="568"/>
                    <a:pt x="94" y="567"/>
                  </a:cubicBezTo>
                  <a:cubicBezTo>
                    <a:pt x="93" y="545"/>
                    <a:pt x="94" y="523"/>
                    <a:pt x="116" y="505"/>
                  </a:cubicBezTo>
                  <a:close/>
                  <a:moveTo>
                    <a:pt x="48" y="559"/>
                  </a:moveTo>
                  <a:cubicBezTo>
                    <a:pt x="40" y="565"/>
                    <a:pt x="36" y="574"/>
                    <a:pt x="36" y="584"/>
                  </a:cubicBezTo>
                  <a:cubicBezTo>
                    <a:pt x="36" y="592"/>
                    <a:pt x="35" y="600"/>
                    <a:pt x="35" y="609"/>
                  </a:cubicBezTo>
                  <a:cubicBezTo>
                    <a:pt x="35" y="614"/>
                    <a:pt x="38" y="616"/>
                    <a:pt x="43" y="617"/>
                  </a:cubicBezTo>
                  <a:cubicBezTo>
                    <a:pt x="47" y="607"/>
                    <a:pt x="51" y="597"/>
                    <a:pt x="55" y="588"/>
                  </a:cubicBezTo>
                  <a:cubicBezTo>
                    <a:pt x="57" y="589"/>
                    <a:pt x="58" y="589"/>
                    <a:pt x="59" y="589"/>
                  </a:cubicBezTo>
                  <a:cubicBezTo>
                    <a:pt x="55" y="601"/>
                    <a:pt x="51" y="612"/>
                    <a:pt x="47" y="624"/>
                  </a:cubicBezTo>
                  <a:cubicBezTo>
                    <a:pt x="54" y="627"/>
                    <a:pt x="59" y="630"/>
                    <a:pt x="66" y="634"/>
                  </a:cubicBezTo>
                  <a:cubicBezTo>
                    <a:pt x="68" y="623"/>
                    <a:pt x="70" y="614"/>
                    <a:pt x="72" y="605"/>
                  </a:cubicBezTo>
                  <a:cubicBezTo>
                    <a:pt x="75" y="597"/>
                    <a:pt x="78" y="589"/>
                    <a:pt x="81" y="581"/>
                  </a:cubicBezTo>
                  <a:cubicBezTo>
                    <a:pt x="70" y="574"/>
                    <a:pt x="60" y="567"/>
                    <a:pt x="48" y="559"/>
                  </a:cubicBezTo>
                  <a:close/>
                  <a:moveTo>
                    <a:pt x="30" y="757"/>
                  </a:moveTo>
                  <a:cubicBezTo>
                    <a:pt x="14" y="788"/>
                    <a:pt x="27" y="813"/>
                    <a:pt x="65" y="821"/>
                  </a:cubicBezTo>
                  <a:cubicBezTo>
                    <a:pt x="65" y="807"/>
                    <a:pt x="65" y="793"/>
                    <a:pt x="65" y="780"/>
                  </a:cubicBezTo>
                  <a:cubicBezTo>
                    <a:pt x="53" y="772"/>
                    <a:pt x="42" y="765"/>
                    <a:pt x="30" y="757"/>
                  </a:cubicBezTo>
                  <a:close/>
                  <a:moveTo>
                    <a:pt x="207" y="208"/>
                  </a:moveTo>
                  <a:cubicBezTo>
                    <a:pt x="215" y="200"/>
                    <a:pt x="219" y="190"/>
                    <a:pt x="222" y="179"/>
                  </a:cubicBezTo>
                  <a:cubicBezTo>
                    <a:pt x="225" y="163"/>
                    <a:pt x="228" y="147"/>
                    <a:pt x="233" y="132"/>
                  </a:cubicBezTo>
                  <a:cubicBezTo>
                    <a:pt x="238" y="115"/>
                    <a:pt x="245" y="99"/>
                    <a:pt x="251" y="83"/>
                  </a:cubicBezTo>
                  <a:cubicBezTo>
                    <a:pt x="217" y="118"/>
                    <a:pt x="197" y="157"/>
                    <a:pt x="207" y="208"/>
                  </a:cubicBezTo>
                  <a:close/>
                  <a:moveTo>
                    <a:pt x="38" y="739"/>
                  </a:moveTo>
                  <a:cubicBezTo>
                    <a:pt x="41" y="753"/>
                    <a:pt x="49" y="761"/>
                    <a:pt x="64" y="764"/>
                  </a:cubicBezTo>
                  <a:cubicBezTo>
                    <a:pt x="62" y="749"/>
                    <a:pt x="61" y="736"/>
                    <a:pt x="60" y="725"/>
                  </a:cubicBezTo>
                  <a:cubicBezTo>
                    <a:pt x="47" y="716"/>
                    <a:pt x="36" y="708"/>
                    <a:pt x="24" y="700"/>
                  </a:cubicBezTo>
                  <a:cubicBezTo>
                    <a:pt x="16" y="716"/>
                    <a:pt x="20" y="731"/>
                    <a:pt x="35" y="748"/>
                  </a:cubicBezTo>
                  <a:cubicBezTo>
                    <a:pt x="36" y="744"/>
                    <a:pt x="37" y="741"/>
                    <a:pt x="38" y="739"/>
                  </a:cubicBezTo>
                  <a:close/>
                  <a:moveTo>
                    <a:pt x="216" y="437"/>
                  </a:moveTo>
                  <a:cubicBezTo>
                    <a:pt x="233" y="412"/>
                    <a:pt x="249" y="389"/>
                    <a:pt x="265" y="366"/>
                  </a:cubicBezTo>
                  <a:cubicBezTo>
                    <a:pt x="243" y="377"/>
                    <a:pt x="220" y="411"/>
                    <a:pt x="216" y="437"/>
                  </a:cubicBezTo>
                  <a:close/>
                  <a:moveTo>
                    <a:pt x="75" y="651"/>
                  </a:moveTo>
                  <a:cubicBezTo>
                    <a:pt x="72" y="662"/>
                    <a:pt x="76" y="672"/>
                    <a:pt x="78" y="682"/>
                  </a:cubicBezTo>
                  <a:cubicBezTo>
                    <a:pt x="80" y="693"/>
                    <a:pt x="80" y="704"/>
                    <a:pt x="82" y="716"/>
                  </a:cubicBezTo>
                  <a:cubicBezTo>
                    <a:pt x="83" y="713"/>
                    <a:pt x="84" y="712"/>
                    <a:pt x="84" y="710"/>
                  </a:cubicBezTo>
                  <a:cubicBezTo>
                    <a:pt x="85" y="694"/>
                    <a:pt x="86" y="677"/>
                    <a:pt x="87" y="660"/>
                  </a:cubicBezTo>
                  <a:cubicBezTo>
                    <a:pt x="88" y="651"/>
                    <a:pt x="82" y="650"/>
                    <a:pt x="75" y="6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6">
              <a:extLst>
                <a:ext uri="{FF2B5EF4-FFF2-40B4-BE49-F238E27FC236}">
                  <a16:creationId xmlns:a16="http://schemas.microsoft.com/office/drawing/2014/main" id="{180F6844-5F52-44C7-9881-E5CCA86C2832}"/>
                </a:ext>
              </a:extLst>
            </p:cNvPr>
            <p:cNvSpPr>
              <a:spLocks/>
            </p:cNvSpPr>
            <p:nvPr/>
          </p:nvSpPr>
          <p:spPr bwMode="auto">
            <a:xfrm>
              <a:off x="584" y="1249"/>
              <a:ext cx="19" cy="186"/>
            </a:xfrm>
            <a:custGeom>
              <a:avLst/>
              <a:gdLst>
                <a:gd name="T0" fmla="*/ 4 w 8"/>
                <a:gd name="T1" fmla="*/ 78 h 78"/>
                <a:gd name="T2" fmla="*/ 0 w 8"/>
                <a:gd name="T3" fmla="*/ 61 h 78"/>
                <a:gd name="T4" fmla="*/ 3 w 8"/>
                <a:gd name="T5" fmla="*/ 0 h 78"/>
                <a:gd name="T6" fmla="*/ 4 w 8"/>
                <a:gd name="T7" fmla="*/ 78 h 78"/>
                <a:gd name="T8" fmla="*/ 4 w 8"/>
                <a:gd name="T9" fmla="*/ 78 h 78"/>
              </a:gdLst>
              <a:ahLst/>
              <a:cxnLst>
                <a:cxn ang="0">
                  <a:pos x="T0" y="T1"/>
                </a:cxn>
                <a:cxn ang="0">
                  <a:pos x="T2" y="T3"/>
                </a:cxn>
                <a:cxn ang="0">
                  <a:pos x="T4" y="T5"/>
                </a:cxn>
                <a:cxn ang="0">
                  <a:pos x="T6" y="T7"/>
                </a:cxn>
                <a:cxn ang="0">
                  <a:pos x="T8" y="T9"/>
                </a:cxn>
              </a:cxnLst>
              <a:rect l="0" t="0" r="r" b="b"/>
              <a:pathLst>
                <a:path w="8" h="78">
                  <a:moveTo>
                    <a:pt x="4" y="78"/>
                  </a:moveTo>
                  <a:cubicBezTo>
                    <a:pt x="3" y="73"/>
                    <a:pt x="0" y="67"/>
                    <a:pt x="0" y="61"/>
                  </a:cubicBezTo>
                  <a:cubicBezTo>
                    <a:pt x="1" y="42"/>
                    <a:pt x="2" y="23"/>
                    <a:pt x="3" y="0"/>
                  </a:cubicBezTo>
                  <a:cubicBezTo>
                    <a:pt x="8" y="11"/>
                    <a:pt x="7" y="63"/>
                    <a:pt x="4" y="78"/>
                  </a:cubicBezTo>
                  <a:cubicBezTo>
                    <a:pt x="4" y="78"/>
                    <a:pt x="4" y="78"/>
                    <a:pt x="4" y="7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7">
              <a:extLst>
                <a:ext uri="{FF2B5EF4-FFF2-40B4-BE49-F238E27FC236}">
                  <a16:creationId xmlns:a16="http://schemas.microsoft.com/office/drawing/2014/main" id="{55593CFD-90AB-4CD3-B048-10288C2419F7}"/>
                </a:ext>
              </a:extLst>
            </p:cNvPr>
            <p:cNvSpPr>
              <a:spLocks/>
            </p:cNvSpPr>
            <p:nvPr/>
          </p:nvSpPr>
          <p:spPr bwMode="auto">
            <a:xfrm>
              <a:off x="622" y="1394"/>
              <a:ext cx="60" cy="50"/>
            </a:xfrm>
            <a:custGeom>
              <a:avLst/>
              <a:gdLst>
                <a:gd name="T0" fmla="*/ 5 w 25"/>
                <a:gd name="T1" fmla="*/ 7 h 21"/>
                <a:gd name="T2" fmla="*/ 9 w 25"/>
                <a:gd name="T3" fmla="*/ 17 h 21"/>
                <a:gd name="T4" fmla="*/ 18 w 25"/>
                <a:gd name="T5" fmla="*/ 0 h 21"/>
                <a:gd name="T6" fmla="*/ 18 w 25"/>
                <a:gd name="T7" fmla="*/ 17 h 21"/>
                <a:gd name="T8" fmla="*/ 7 w 25"/>
                <a:gd name="T9" fmla="*/ 20 h 21"/>
                <a:gd name="T10" fmla="*/ 5 w 25"/>
                <a:gd name="T11" fmla="*/ 7 h 21"/>
              </a:gdLst>
              <a:ahLst/>
              <a:cxnLst>
                <a:cxn ang="0">
                  <a:pos x="T0" y="T1"/>
                </a:cxn>
                <a:cxn ang="0">
                  <a:pos x="T2" y="T3"/>
                </a:cxn>
                <a:cxn ang="0">
                  <a:pos x="T4" y="T5"/>
                </a:cxn>
                <a:cxn ang="0">
                  <a:pos x="T6" y="T7"/>
                </a:cxn>
                <a:cxn ang="0">
                  <a:pos x="T8" y="T9"/>
                </a:cxn>
                <a:cxn ang="0">
                  <a:pos x="T10" y="T11"/>
                </a:cxn>
              </a:cxnLst>
              <a:rect l="0" t="0" r="r" b="b"/>
              <a:pathLst>
                <a:path w="25" h="21">
                  <a:moveTo>
                    <a:pt x="5" y="7"/>
                  </a:moveTo>
                  <a:cubicBezTo>
                    <a:pt x="6" y="10"/>
                    <a:pt x="7" y="12"/>
                    <a:pt x="9" y="17"/>
                  </a:cubicBezTo>
                  <a:cubicBezTo>
                    <a:pt x="13" y="10"/>
                    <a:pt x="15" y="5"/>
                    <a:pt x="18" y="0"/>
                  </a:cubicBezTo>
                  <a:cubicBezTo>
                    <a:pt x="25" y="6"/>
                    <a:pt x="22" y="12"/>
                    <a:pt x="18" y="17"/>
                  </a:cubicBezTo>
                  <a:cubicBezTo>
                    <a:pt x="16" y="19"/>
                    <a:pt x="10" y="21"/>
                    <a:pt x="7" y="20"/>
                  </a:cubicBezTo>
                  <a:cubicBezTo>
                    <a:pt x="2" y="19"/>
                    <a:pt x="0" y="15"/>
                    <a:pt x="5"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8">
              <a:extLst>
                <a:ext uri="{FF2B5EF4-FFF2-40B4-BE49-F238E27FC236}">
                  <a16:creationId xmlns:a16="http://schemas.microsoft.com/office/drawing/2014/main" id="{6AB93AC0-BA8E-4788-992C-95EE954912DD}"/>
                </a:ext>
              </a:extLst>
            </p:cNvPr>
            <p:cNvSpPr>
              <a:spLocks/>
            </p:cNvSpPr>
            <p:nvPr/>
          </p:nvSpPr>
          <p:spPr bwMode="auto">
            <a:xfrm>
              <a:off x="522" y="1632"/>
              <a:ext cx="24" cy="17"/>
            </a:xfrm>
            <a:custGeom>
              <a:avLst/>
              <a:gdLst>
                <a:gd name="T0" fmla="*/ 10 w 10"/>
                <a:gd name="T1" fmla="*/ 5 h 7"/>
                <a:gd name="T2" fmla="*/ 3 w 10"/>
                <a:gd name="T3" fmla="*/ 7 h 7"/>
                <a:gd name="T4" fmla="*/ 0 w 10"/>
                <a:gd name="T5" fmla="*/ 3 h 7"/>
                <a:gd name="T6" fmla="*/ 4 w 10"/>
                <a:gd name="T7" fmla="*/ 0 h 7"/>
                <a:gd name="T8" fmla="*/ 10 w 10"/>
                <a:gd name="T9" fmla="*/ 5 h 7"/>
              </a:gdLst>
              <a:ahLst/>
              <a:cxnLst>
                <a:cxn ang="0">
                  <a:pos x="T0" y="T1"/>
                </a:cxn>
                <a:cxn ang="0">
                  <a:pos x="T2" y="T3"/>
                </a:cxn>
                <a:cxn ang="0">
                  <a:pos x="T4" y="T5"/>
                </a:cxn>
                <a:cxn ang="0">
                  <a:pos x="T6" y="T7"/>
                </a:cxn>
                <a:cxn ang="0">
                  <a:pos x="T8" y="T9"/>
                </a:cxn>
              </a:cxnLst>
              <a:rect l="0" t="0" r="r" b="b"/>
              <a:pathLst>
                <a:path w="10" h="7">
                  <a:moveTo>
                    <a:pt x="10" y="5"/>
                  </a:moveTo>
                  <a:cubicBezTo>
                    <a:pt x="7" y="6"/>
                    <a:pt x="5" y="7"/>
                    <a:pt x="3" y="7"/>
                  </a:cubicBezTo>
                  <a:cubicBezTo>
                    <a:pt x="2" y="6"/>
                    <a:pt x="1" y="4"/>
                    <a:pt x="0" y="3"/>
                  </a:cubicBezTo>
                  <a:cubicBezTo>
                    <a:pt x="1" y="2"/>
                    <a:pt x="3" y="0"/>
                    <a:pt x="4" y="0"/>
                  </a:cubicBezTo>
                  <a:cubicBezTo>
                    <a:pt x="6" y="0"/>
                    <a:pt x="7" y="2"/>
                    <a:pt x="1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39">
              <a:extLst>
                <a:ext uri="{FF2B5EF4-FFF2-40B4-BE49-F238E27FC236}">
                  <a16:creationId xmlns:a16="http://schemas.microsoft.com/office/drawing/2014/main" id="{A4EBF274-8CED-4EF7-81B7-7E23BF1BB18B}"/>
                </a:ext>
              </a:extLst>
            </p:cNvPr>
            <p:cNvSpPr>
              <a:spLocks/>
            </p:cNvSpPr>
            <p:nvPr/>
          </p:nvSpPr>
          <p:spPr bwMode="auto">
            <a:xfrm>
              <a:off x="225" y="1416"/>
              <a:ext cx="19" cy="78"/>
            </a:xfrm>
            <a:custGeom>
              <a:avLst/>
              <a:gdLst>
                <a:gd name="T0" fmla="*/ 8 w 8"/>
                <a:gd name="T1" fmla="*/ 0 h 33"/>
                <a:gd name="T2" fmla="*/ 4 w 8"/>
                <a:gd name="T3" fmla="*/ 33 h 33"/>
                <a:gd name="T4" fmla="*/ 0 w 8"/>
                <a:gd name="T5" fmla="*/ 33 h 33"/>
                <a:gd name="T6" fmla="*/ 3 w 8"/>
                <a:gd name="T7" fmla="*/ 0 h 33"/>
                <a:gd name="T8" fmla="*/ 8 w 8"/>
                <a:gd name="T9" fmla="*/ 0 h 33"/>
              </a:gdLst>
              <a:ahLst/>
              <a:cxnLst>
                <a:cxn ang="0">
                  <a:pos x="T0" y="T1"/>
                </a:cxn>
                <a:cxn ang="0">
                  <a:pos x="T2" y="T3"/>
                </a:cxn>
                <a:cxn ang="0">
                  <a:pos x="T4" y="T5"/>
                </a:cxn>
                <a:cxn ang="0">
                  <a:pos x="T6" y="T7"/>
                </a:cxn>
                <a:cxn ang="0">
                  <a:pos x="T8" y="T9"/>
                </a:cxn>
              </a:cxnLst>
              <a:rect l="0" t="0" r="r" b="b"/>
              <a:pathLst>
                <a:path w="8" h="33">
                  <a:moveTo>
                    <a:pt x="8" y="0"/>
                  </a:moveTo>
                  <a:cubicBezTo>
                    <a:pt x="8" y="12"/>
                    <a:pt x="8" y="23"/>
                    <a:pt x="4" y="33"/>
                  </a:cubicBezTo>
                  <a:cubicBezTo>
                    <a:pt x="3" y="33"/>
                    <a:pt x="1" y="33"/>
                    <a:pt x="0" y="33"/>
                  </a:cubicBezTo>
                  <a:cubicBezTo>
                    <a:pt x="1" y="22"/>
                    <a:pt x="2" y="11"/>
                    <a:pt x="3" y="0"/>
                  </a:cubicBezTo>
                  <a:cubicBezTo>
                    <a:pt x="5" y="0"/>
                    <a:pt x="6" y="0"/>
                    <a:pt x="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3" name="TextBox 62">
            <a:extLst>
              <a:ext uri="{FF2B5EF4-FFF2-40B4-BE49-F238E27FC236}">
                <a16:creationId xmlns:a16="http://schemas.microsoft.com/office/drawing/2014/main" id="{B785F6C2-52C9-4727-86A4-3E3C3A6BB5E0}"/>
              </a:ext>
            </a:extLst>
          </p:cNvPr>
          <p:cNvSpPr txBox="1">
            <a:spLocks noChangeArrowheads="1"/>
          </p:cNvSpPr>
          <p:nvPr/>
        </p:nvSpPr>
        <p:spPr bwMode="auto">
          <a:xfrm>
            <a:off x="822751" y="3725022"/>
            <a:ext cx="1920847"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54" name="TextBox 62">
            <a:extLst>
              <a:ext uri="{FF2B5EF4-FFF2-40B4-BE49-F238E27FC236}">
                <a16:creationId xmlns:a16="http://schemas.microsoft.com/office/drawing/2014/main" id="{B01C8788-30A2-42B5-9C89-FFE8AA3BF707}"/>
              </a:ext>
            </a:extLst>
          </p:cNvPr>
          <p:cNvSpPr txBox="1">
            <a:spLocks noChangeArrowheads="1"/>
          </p:cNvSpPr>
          <p:nvPr/>
        </p:nvSpPr>
        <p:spPr bwMode="auto">
          <a:xfrm>
            <a:off x="3871716" y="3714070"/>
            <a:ext cx="1920847"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55" name="TextBox 62">
            <a:extLst>
              <a:ext uri="{FF2B5EF4-FFF2-40B4-BE49-F238E27FC236}">
                <a16:creationId xmlns:a16="http://schemas.microsoft.com/office/drawing/2014/main" id="{DFADC3DB-9648-49B6-AA4E-4B2F75505078}"/>
              </a:ext>
            </a:extLst>
          </p:cNvPr>
          <p:cNvSpPr txBox="1">
            <a:spLocks noChangeArrowheads="1"/>
          </p:cNvSpPr>
          <p:nvPr/>
        </p:nvSpPr>
        <p:spPr bwMode="auto">
          <a:xfrm>
            <a:off x="6920681" y="3764481"/>
            <a:ext cx="1920847"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56" name="TextBox 62">
            <a:extLst>
              <a:ext uri="{FF2B5EF4-FFF2-40B4-BE49-F238E27FC236}">
                <a16:creationId xmlns:a16="http://schemas.microsoft.com/office/drawing/2014/main" id="{22608F4F-2A48-4624-A642-B4F06A89C3AC}"/>
              </a:ext>
            </a:extLst>
          </p:cNvPr>
          <p:cNvSpPr txBox="1">
            <a:spLocks noChangeArrowheads="1"/>
          </p:cNvSpPr>
          <p:nvPr/>
        </p:nvSpPr>
        <p:spPr bwMode="auto">
          <a:xfrm>
            <a:off x="9573084" y="3777548"/>
            <a:ext cx="1920847"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57" name="Marcador de texto 20">
            <a:extLst>
              <a:ext uri="{FF2B5EF4-FFF2-40B4-BE49-F238E27FC236}">
                <a16:creationId xmlns:a16="http://schemas.microsoft.com/office/drawing/2014/main" id="{987CEB6A-D3E1-46A5-9936-26596391F13E}"/>
              </a:ext>
            </a:extLst>
          </p:cNvPr>
          <p:cNvSpPr txBox="1">
            <a:spLocks/>
          </p:cNvSpPr>
          <p:nvPr/>
        </p:nvSpPr>
        <p:spPr>
          <a:xfrm>
            <a:off x="983677" y="5387292"/>
            <a:ext cx="10613238"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solidFill>
                  <a:schemeClr val="bg1">
                    <a:lumMod val="50000"/>
                  </a:schemeClr>
                </a:solidFill>
              </a:rPr>
              <a:t>Lorem ipsum dolor </a:t>
            </a:r>
            <a:r>
              <a:rPr lang="en-US" sz="1600" dirty="0">
                <a:solidFill>
                  <a:schemeClr val="bg1">
                    <a:lumMod val="50000"/>
                  </a:schemeClr>
                </a:solidFill>
              </a:rPr>
              <a:t>sit amet, consectetur adipiscing elit. Sed venenatis neque vel purus interdum, quis blandit risus pellentesque. Cras faucibus semper dolor ac viverra. Fusce ut ligula dictum, ullamcorper neque et, sollicitudin velit.</a:t>
            </a:r>
          </a:p>
          <a:p>
            <a:endParaRPr lang="en-US" sz="1600" dirty="0">
              <a:solidFill>
                <a:schemeClr val="bg1">
                  <a:lumMod val="50000"/>
                </a:schemeClr>
              </a:solidFill>
            </a:endParaRPr>
          </a:p>
          <a:p>
            <a:endParaRPr lang="en-US" sz="1600" dirty="0">
              <a:solidFill>
                <a:schemeClr val="bg1">
                  <a:lumMod val="50000"/>
                </a:schemeClr>
              </a:solidFill>
            </a:endParaRPr>
          </a:p>
        </p:txBody>
      </p:sp>
    </p:spTree>
    <p:extLst>
      <p:ext uri="{BB962C8B-B14F-4D97-AF65-F5344CB8AC3E}">
        <p14:creationId xmlns:p14="http://schemas.microsoft.com/office/powerpoint/2010/main" val="2268709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val 17">
            <a:extLst>
              <a:ext uri="{FF2B5EF4-FFF2-40B4-BE49-F238E27FC236}">
                <a16:creationId xmlns:a16="http://schemas.microsoft.com/office/drawing/2014/main" id="{313349E4-C3B2-4166-BD98-6D9100EA2D65}"/>
              </a:ext>
            </a:extLst>
          </p:cNvPr>
          <p:cNvSpPr/>
          <p:nvPr/>
        </p:nvSpPr>
        <p:spPr>
          <a:xfrm>
            <a:off x="972481" y="419903"/>
            <a:ext cx="3790147" cy="3790147"/>
          </a:xfrm>
          <a:prstGeom prst="ellipse">
            <a:avLst/>
          </a:prstGeom>
          <a:solidFill>
            <a:srgbClr val="CD3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Arial Black" panose="020B0A04020102020204" pitchFamily="34" charset="0"/>
              <a:cs typeface="Aharoni" panose="02010803020104030203" pitchFamily="2" charset="-79"/>
            </a:endParaRPr>
          </a:p>
        </p:txBody>
      </p:sp>
      <p:sp>
        <p:nvSpPr>
          <p:cNvPr id="16" name="Freeform 13">
            <a:extLst>
              <a:ext uri="{FF2B5EF4-FFF2-40B4-BE49-F238E27FC236}">
                <a16:creationId xmlns:a16="http://schemas.microsoft.com/office/drawing/2014/main" id="{CDE2FFC4-967F-48D7-AEC6-936200AED753}"/>
              </a:ext>
            </a:extLst>
          </p:cNvPr>
          <p:cNvSpPr>
            <a:spLocks/>
          </p:cNvSpPr>
          <p:nvPr/>
        </p:nvSpPr>
        <p:spPr bwMode="auto">
          <a:xfrm rot="16200000">
            <a:off x="-1762655" y="1742019"/>
            <a:ext cx="6931449" cy="3406137"/>
          </a:xfrm>
          <a:custGeom>
            <a:avLst/>
            <a:gdLst>
              <a:gd name="T0" fmla="*/ 0 w 758"/>
              <a:gd name="T1" fmla="*/ 371 h 371"/>
              <a:gd name="T2" fmla="*/ 132 w 758"/>
              <a:gd name="T3" fmla="*/ 241 h 371"/>
              <a:gd name="T4" fmla="*/ 212 w 758"/>
              <a:gd name="T5" fmla="*/ 202 h 371"/>
              <a:gd name="T6" fmla="*/ 299 w 758"/>
              <a:gd name="T7" fmla="*/ 196 h 371"/>
              <a:gd name="T8" fmla="*/ 492 w 758"/>
              <a:gd name="T9" fmla="*/ 250 h 371"/>
              <a:gd name="T10" fmla="*/ 688 w 758"/>
              <a:gd name="T11" fmla="*/ 257 h 371"/>
              <a:gd name="T12" fmla="*/ 758 w 758"/>
              <a:gd name="T13" fmla="*/ 197 h 371"/>
              <a:gd name="T14" fmla="*/ 758 w 758"/>
              <a:gd name="T15" fmla="*/ 0 h 371"/>
              <a:gd name="T16" fmla="*/ 0 w 758"/>
              <a:gd name="T17" fmla="*/ 0 h 371"/>
              <a:gd name="T18" fmla="*/ 0 w 758"/>
              <a:gd name="T19" fmla="*/ 371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58" h="371">
                <a:moveTo>
                  <a:pt x="0" y="371"/>
                </a:moveTo>
                <a:cubicBezTo>
                  <a:pt x="41" y="323"/>
                  <a:pt x="82" y="277"/>
                  <a:pt x="132" y="241"/>
                </a:cubicBezTo>
                <a:cubicBezTo>
                  <a:pt x="157" y="223"/>
                  <a:pt x="184" y="210"/>
                  <a:pt x="212" y="202"/>
                </a:cubicBezTo>
                <a:cubicBezTo>
                  <a:pt x="240" y="194"/>
                  <a:pt x="269" y="193"/>
                  <a:pt x="299" y="196"/>
                </a:cubicBezTo>
                <a:cubicBezTo>
                  <a:pt x="366" y="204"/>
                  <a:pt x="428" y="232"/>
                  <a:pt x="492" y="250"/>
                </a:cubicBezTo>
                <a:cubicBezTo>
                  <a:pt x="554" y="268"/>
                  <a:pt x="625" y="282"/>
                  <a:pt x="688" y="257"/>
                </a:cubicBezTo>
                <a:cubicBezTo>
                  <a:pt x="718" y="245"/>
                  <a:pt x="742" y="224"/>
                  <a:pt x="758" y="197"/>
                </a:cubicBezTo>
                <a:cubicBezTo>
                  <a:pt x="758" y="0"/>
                  <a:pt x="758" y="0"/>
                  <a:pt x="758" y="0"/>
                </a:cubicBezTo>
                <a:cubicBezTo>
                  <a:pt x="0" y="0"/>
                  <a:pt x="0" y="0"/>
                  <a:pt x="0" y="0"/>
                </a:cubicBezTo>
                <a:lnTo>
                  <a:pt x="0" y="371"/>
                </a:lnTo>
                <a:close/>
              </a:path>
            </a:pathLst>
          </a:custGeom>
          <a:solidFill>
            <a:srgbClr val="27770F"/>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23" name="Freeform 17">
            <a:extLst>
              <a:ext uri="{FF2B5EF4-FFF2-40B4-BE49-F238E27FC236}">
                <a16:creationId xmlns:a16="http://schemas.microsoft.com/office/drawing/2014/main" id="{EC6C7A3C-631D-4247-ACC2-BD70834C3654}"/>
              </a:ext>
            </a:extLst>
          </p:cNvPr>
          <p:cNvSpPr>
            <a:spLocks/>
          </p:cNvSpPr>
          <p:nvPr/>
        </p:nvSpPr>
        <p:spPr bwMode="auto">
          <a:xfrm rot="16200000">
            <a:off x="-282557" y="3388767"/>
            <a:ext cx="5026059" cy="1868023"/>
          </a:xfrm>
          <a:custGeom>
            <a:avLst/>
            <a:gdLst>
              <a:gd name="T0" fmla="*/ 0 w 804"/>
              <a:gd name="T1" fmla="*/ 297 h 297"/>
              <a:gd name="T2" fmla="*/ 126 w 804"/>
              <a:gd name="T3" fmla="*/ 136 h 297"/>
              <a:gd name="T4" fmla="*/ 208 w 804"/>
              <a:gd name="T5" fmla="*/ 82 h 297"/>
              <a:gd name="T6" fmla="*/ 302 w 804"/>
              <a:gd name="T7" fmla="*/ 64 h 297"/>
              <a:gd name="T8" fmla="*/ 521 w 804"/>
              <a:gd name="T9" fmla="*/ 95 h 297"/>
              <a:gd name="T10" fmla="*/ 736 w 804"/>
              <a:gd name="T11" fmla="*/ 76 h 297"/>
              <a:gd name="T12" fmla="*/ 804 w 804"/>
              <a:gd name="T13" fmla="*/ 0 h 297"/>
            </a:gdLst>
            <a:ahLst/>
            <a:cxnLst>
              <a:cxn ang="0">
                <a:pos x="T0" y="T1"/>
              </a:cxn>
              <a:cxn ang="0">
                <a:pos x="T2" y="T3"/>
              </a:cxn>
              <a:cxn ang="0">
                <a:pos x="T4" y="T5"/>
              </a:cxn>
              <a:cxn ang="0">
                <a:pos x="T6" y="T7"/>
              </a:cxn>
              <a:cxn ang="0">
                <a:pos x="T8" y="T9"/>
              </a:cxn>
              <a:cxn ang="0">
                <a:pos x="T10" y="T11"/>
              </a:cxn>
              <a:cxn ang="0">
                <a:pos x="T12" y="T13"/>
              </a:cxn>
            </a:cxnLst>
            <a:rect l="0" t="0" r="r" b="b"/>
            <a:pathLst>
              <a:path w="804" h="297">
                <a:moveTo>
                  <a:pt x="0" y="297"/>
                </a:moveTo>
                <a:cubicBezTo>
                  <a:pt x="38" y="239"/>
                  <a:pt x="77" y="183"/>
                  <a:pt x="126" y="136"/>
                </a:cubicBezTo>
                <a:cubicBezTo>
                  <a:pt x="150" y="113"/>
                  <a:pt x="178" y="95"/>
                  <a:pt x="208" y="82"/>
                </a:cubicBezTo>
                <a:cubicBezTo>
                  <a:pt x="237" y="69"/>
                  <a:pt x="269" y="65"/>
                  <a:pt x="302" y="64"/>
                </a:cubicBezTo>
                <a:cubicBezTo>
                  <a:pt x="376" y="63"/>
                  <a:pt x="449" y="85"/>
                  <a:pt x="521" y="95"/>
                </a:cubicBezTo>
                <a:cubicBezTo>
                  <a:pt x="591" y="106"/>
                  <a:pt x="671" y="111"/>
                  <a:pt x="736" y="76"/>
                </a:cubicBezTo>
                <a:cubicBezTo>
                  <a:pt x="767" y="58"/>
                  <a:pt x="791" y="31"/>
                  <a:pt x="804" y="0"/>
                </a:cubicBezTo>
              </a:path>
            </a:pathLst>
          </a:custGeom>
          <a:noFill/>
          <a:ln w="30163"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Oval 16">
            <a:extLst>
              <a:ext uri="{FF2B5EF4-FFF2-40B4-BE49-F238E27FC236}">
                <a16:creationId xmlns:a16="http://schemas.microsoft.com/office/drawing/2014/main" id="{CEFDDC8A-B9D3-4868-BE2D-D7A3A44A6A8A}"/>
              </a:ext>
            </a:extLst>
          </p:cNvPr>
          <p:cNvSpPr/>
          <p:nvPr/>
        </p:nvSpPr>
        <p:spPr>
          <a:xfrm>
            <a:off x="1163112" y="801164"/>
            <a:ext cx="3408886" cy="340888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Arial Black" panose="020B0A04020102020204" pitchFamily="34" charset="0"/>
                <a:cs typeface="Aharoni" panose="02010803020104030203" pitchFamily="2" charset="-79"/>
              </a:rPr>
              <a:t>Your Title</a:t>
            </a:r>
          </a:p>
          <a:p>
            <a:pPr algn="ctr"/>
            <a:r>
              <a:rPr lang="en-US" sz="3200" dirty="0">
                <a:latin typeface="Arial Black" panose="020B0A04020102020204" pitchFamily="34" charset="0"/>
                <a:cs typeface="Aharoni" panose="02010803020104030203" pitchFamily="2" charset="-79"/>
              </a:rPr>
              <a:t>Goes Here</a:t>
            </a:r>
            <a:endParaRPr lang="en-US" sz="2400" dirty="0">
              <a:latin typeface="Arial Black" panose="020B0A04020102020204" pitchFamily="34" charset="0"/>
              <a:cs typeface="Aharoni" panose="02010803020104030203" pitchFamily="2" charset="-79"/>
            </a:endParaRPr>
          </a:p>
        </p:txBody>
      </p:sp>
      <p:sp>
        <p:nvSpPr>
          <p:cNvPr id="19" name="Marcador de texto 20">
            <a:extLst>
              <a:ext uri="{FF2B5EF4-FFF2-40B4-BE49-F238E27FC236}">
                <a16:creationId xmlns:a16="http://schemas.microsoft.com/office/drawing/2014/main" id="{A37A9C0B-5B8D-4CF1-AB78-A36F419559EE}"/>
              </a:ext>
            </a:extLst>
          </p:cNvPr>
          <p:cNvSpPr txBox="1">
            <a:spLocks/>
          </p:cNvSpPr>
          <p:nvPr/>
        </p:nvSpPr>
        <p:spPr>
          <a:xfrm>
            <a:off x="5326985" y="1381768"/>
            <a:ext cx="6026815"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bg1">
                    <a:lumMod val="50000"/>
                  </a:schemeClr>
                </a:solidFill>
              </a:rPr>
              <a:t>Lorem ipsum dolor </a:t>
            </a:r>
            <a:r>
              <a:rPr lang="en-US" sz="2000" dirty="0">
                <a:solidFill>
                  <a:schemeClr val="bg1">
                    <a:lumMod val="50000"/>
                  </a:schemeClr>
                </a:solidFill>
              </a:rPr>
              <a:t>sit amet, consectetur adipiscing elit. Sed venenatis neque vel purus interdum, quis blandit risus pellentesque. Cras faucibus semper dolor ac viverra. Fusce ut ligula dictum, ullamcorper neque et, sollicitudin velit.</a:t>
            </a:r>
          </a:p>
          <a:p>
            <a:endParaRPr lang="en-US" sz="2000" dirty="0">
              <a:solidFill>
                <a:schemeClr val="bg1">
                  <a:lumMod val="50000"/>
                </a:schemeClr>
              </a:solidFill>
            </a:endParaRPr>
          </a:p>
          <a:p>
            <a:endParaRPr lang="en-US" sz="2000" dirty="0">
              <a:solidFill>
                <a:schemeClr val="bg1">
                  <a:lumMod val="50000"/>
                </a:schemeClr>
              </a:solidFill>
            </a:endParaRPr>
          </a:p>
        </p:txBody>
      </p:sp>
      <p:sp>
        <p:nvSpPr>
          <p:cNvPr id="26" name="Oval 25">
            <a:extLst>
              <a:ext uri="{FF2B5EF4-FFF2-40B4-BE49-F238E27FC236}">
                <a16:creationId xmlns:a16="http://schemas.microsoft.com/office/drawing/2014/main" id="{D89D5E3A-D0C3-4C66-99EE-09A5B8359B58}"/>
              </a:ext>
            </a:extLst>
          </p:cNvPr>
          <p:cNvSpPr/>
          <p:nvPr/>
        </p:nvSpPr>
        <p:spPr>
          <a:xfrm>
            <a:off x="5558378" y="3328027"/>
            <a:ext cx="1169065" cy="1169065"/>
          </a:xfrm>
          <a:prstGeom prst="ellipse">
            <a:avLst/>
          </a:prstGeom>
          <a:solidFill>
            <a:srgbClr val="CD3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2B286B42-63F8-463C-B417-59A242B66D39}"/>
              </a:ext>
            </a:extLst>
          </p:cNvPr>
          <p:cNvSpPr/>
          <p:nvPr/>
        </p:nvSpPr>
        <p:spPr>
          <a:xfrm>
            <a:off x="7429374" y="3328026"/>
            <a:ext cx="1169065" cy="1169065"/>
          </a:xfrm>
          <a:prstGeom prst="ellipse">
            <a:avLst/>
          </a:prstGeom>
          <a:solidFill>
            <a:srgbClr val="277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00356E9A-7B29-44D4-8AF6-C322B5A42EE5}"/>
              </a:ext>
            </a:extLst>
          </p:cNvPr>
          <p:cNvSpPr/>
          <p:nvPr/>
        </p:nvSpPr>
        <p:spPr>
          <a:xfrm>
            <a:off x="9300370" y="3328026"/>
            <a:ext cx="1169065" cy="1169065"/>
          </a:xfrm>
          <a:prstGeom prst="ellipse">
            <a:avLst/>
          </a:prstGeom>
          <a:solidFill>
            <a:srgbClr val="FDA2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62">
            <a:extLst>
              <a:ext uri="{FF2B5EF4-FFF2-40B4-BE49-F238E27FC236}">
                <a16:creationId xmlns:a16="http://schemas.microsoft.com/office/drawing/2014/main" id="{90C5DAB8-436B-468E-87E5-0B607E5CB237}"/>
              </a:ext>
            </a:extLst>
          </p:cNvPr>
          <p:cNvSpPr txBox="1">
            <a:spLocks noChangeArrowheads="1"/>
          </p:cNvSpPr>
          <p:nvPr/>
        </p:nvSpPr>
        <p:spPr bwMode="auto">
          <a:xfrm>
            <a:off x="5135576" y="4621200"/>
            <a:ext cx="1920847"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0" name="TextBox 62">
            <a:extLst>
              <a:ext uri="{FF2B5EF4-FFF2-40B4-BE49-F238E27FC236}">
                <a16:creationId xmlns:a16="http://schemas.microsoft.com/office/drawing/2014/main" id="{494EC25E-9369-4527-B395-011990EFCDAE}"/>
              </a:ext>
            </a:extLst>
          </p:cNvPr>
          <p:cNvSpPr txBox="1">
            <a:spLocks noChangeArrowheads="1"/>
          </p:cNvSpPr>
          <p:nvPr/>
        </p:nvSpPr>
        <p:spPr bwMode="auto">
          <a:xfrm>
            <a:off x="7105633" y="4570428"/>
            <a:ext cx="1920847"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1" name="TextBox 62">
            <a:extLst>
              <a:ext uri="{FF2B5EF4-FFF2-40B4-BE49-F238E27FC236}">
                <a16:creationId xmlns:a16="http://schemas.microsoft.com/office/drawing/2014/main" id="{15D27ECC-205E-4A19-8442-FB73DFAAC32F}"/>
              </a:ext>
            </a:extLst>
          </p:cNvPr>
          <p:cNvSpPr txBox="1">
            <a:spLocks noChangeArrowheads="1"/>
          </p:cNvSpPr>
          <p:nvPr/>
        </p:nvSpPr>
        <p:spPr bwMode="auto">
          <a:xfrm>
            <a:off x="9026480" y="4570428"/>
            <a:ext cx="1920847"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grpSp>
        <p:nvGrpSpPr>
          <p:cNvPr id="33" name="Group 20">
            <a:extLst>
              <a:ext uri="{FF2B5EF4-FFF2-40B4-BE49-F238E27FC236}">
                <a16:creationId xmlns:a16="http://schemas.microsoft.com/office/drawing/2014/main" id="{62B3F4B0-A7DD-4FC7-B1E2-33915DFF3A63}"/>
              </a:ext>
            </a:extLst>
          </p:cNvPr>
          <p:cNvGrpSpPr>
            <a:grpSpLocks noChangeAspect="1"/>
          </p:cNvGrpSpPr>
          <p:nvPr/>
        </p:nvGrpSpPr>
        <p:grpSpPr bwMode="auto">
          <a:xfrm>
            <a:off x="5776045" y="3547641"/>
            <a:ext cx="639911" cy="729834"/>
            <a:chOff x="2" y="-30"/>
            <a:chExt cx="612" cy="698"/>
          </a:xfrm>
          <a:solidFill>
            <a:schemeClr val="bg1"/>
          </a:solidFill>
        </p:grpSpPr>
        <p:sp>
          <p:nvSpPr>
            <p:cNvPr id="35" name="Freeform 21">
              <a:extLst>
                <a:ext uri="{FF2B5EF4-FFF2-40B4-BE49-F238E27FC236}">
                  <a16:creationId xmlns:a16="http://schemas.microsoft.com/office/drawing/2014/main" id="{BFD8A38D-C47E-4445-BF30-C857D431F383}"/>
                </a:ext>
              </a:extLst>
            </p:cNvPr>
            <p:cNvSpPr>
              <a:spLocks noEditPoints="1"/>
            </p:cNvSpPr>
            <p:nvPr/>
          </p:nvSpPr>
          <p:spPr bwMode="auto">
            <a:xfrm>
              <a:off x="2" y="-30"/>
              <a:ext cx="612" cy="698"/>
            </a:xfrm>
            <a:custGeom>
              <a:avLst/>
              <a:gdLst>
                <a:gd name="T0" fmla="*/ 16 w 21"/>
                <a:gd name="T1" fmla="*/ 8 h 24"/>
                <a:gd name="T2" fmla="*/ 20 w 21"/>
                <a:gd name="T3" fmla="*/ 3 h 24"/>
                <a:gd name="T4" fmla="*/ 13 w 21"/>
                <a:gd name="T5" fmla="*/ 6 h 24"/>
                <a:gd name="T6" fmla="*/ 11 w 21"/>
                <a:gd name="T7" fmla="*/ 4 h 24"/>
                <a:gd name="T8" fmla="*/ 7 w 21"/>
                <a:gd name="T9" fmla="*/ 1 h 24"/>
                <a:gd name="T10" fmla="*/ 0 w 21"/>
                <a:gd name="T11" fmla="*/ 3 h 24"/>
                <a:gd name="T12" fmla="*/ 4 w 21"/>
                <a:gd name="T13" fmla="*/ 7 h 24"/>
                <a:gd name="T14" fmla="*/ 8 w 21"/>
                <a:gd name="T15" fmla="*/ 8 h 24"/>
                <a:gd name="T16" fmla="*/ 4 w 21"/>
                <a:gd name="T17" fmla="*/ 19 h 24"/>
                <a:gd name="T18" fmla="*/ 10 w 21"/>
                <a:gd name="T19" fmla="*/ 23 h 24"/>
                <a:gd name="T20" fmla="*/ 11 w 21"/>
                <a:gd name="T21" fmla="*/ 22 h 24"/>
                <a:gd name="T22" fmla="*/ 15 w 21"/>
                <a:gd name="T23" fmla="*/ 22 h 24"/>
                <a:gd name="T24" fmla="*/ 18 w 21"/>
                <a:gd name="T25" fmla="*/ 21 h 24"/>
                <a:gd name="T26" fmla="*/ 19 w 21"/>
                <a:gd name="T27" fmla="*/ 14 h 24"/>
                <a:gd name="T28" fmla="*/ 16 w 21"/>
                <a:gd name="T29" fmla="*/ 8 h 24"/>
                <a:gd name="T30" fmla="*/ 16 w 21"/>
                <a:gd name="T31" fmla="*/ 4 h 24"/>
                <a:gd name="T32" fmla="*/ 18 w 21"/>
                <a:gd name="T33" fmla="*/ 4 h 24"/>
                <a:gd name="T34" fmla="*/ 17 w 21"/>
                <a:gd name="T35" fmla="*/ 7 h 24"/>
                <a:gd name="T36" fmla="*/ 14 w 21"/>
                <a:gd name="T37" fmla="*/ 7 h 24"/>
                <a:gd name="T38" fmla="*/ 14 w 21"/>
                <a:gd name="T39" fmla="*/ 7 h 24"/>
                <a:gd name="T40" fmla="*/ 16 w 21"/>
                <a:gd name="T41" fmla="*/ 4 h 24"/>
                <a:gd name="T42" fmla="*/ 7 w 21"/>
                <a:gd name="T43" fmla="*/ 6 h 24"/>
                <a:gd name="T44" fmla="*/ 3 w 21"/>
                <a:gd name="T45" fmla="*/ 6 h 24"/>
                <a:gd name="T46" fmla="*/ 3 w 21"/>
                <a:gd name="T47" fmla="*/ 1 h 24"/>
                <a:gd name="T48" fmla="*/ 8 w 21"/>
                <a:gd name="T49" fmla="*/ 3 h 24"/>
                <a:gd name="T50" fmla="*/ 12 w 21"/>
                <a:gd name="T51" fmla="*/ 7 h 24"/>
                <a:gd name="T52" fmla="*/ 12 w 21"/>
                <a:gd name="T53" fmla="*/ 7 h 24"/>
                <a:gd name="T54" fmla="*/ 7 w 21"/>
                <a:gd name="T55" fmla="*/ 6 h 24"/>
                <a:gd name="T56" fmla="*/ 15 w 21"/>
                <a:gd name="T57" fmla="*/ 21 h 24"/>
                <a:gd name="T58" fmla="*/ 11 w 21"/>
                <a:gd name="T59" fmla="*/ 21 h 24"/>
                <a:gd name="T60" fmla="*/ 10 w 21"/>
                <a:gd name="T61" fmla="*/ 22 h 24"/>
                <a:gd name="T62" fmla="*/ 7 w 21"/>
                <a:gd name="T63" fmla="*/ 21 h 24"/>
                <a:gd name="T64" fmla="*/ 10 w 21"/>
                <a:gd name="T65" fmla="*/ 9 h 24"/>
                <a:gd name="T66" fmla="*/ 11 w 21"/>
                <a:gd name="T67" fmla="*/ 8 h 24"/>
                <a:gd name="T68" fmla="*/ 13 w 21"/>
                <a:gd name="T69" fmla="*/ 8 h 24"/>
                <a:gd name="T70" fmla="*/ 13 w 21"/>
                <a:gd name="T71" fmla="*/ 8 h 24"/>
                <a:gd name="T72" fmla="*/ 15 w 21"/>
                <a:gd name="T73" fmla="*/ 9 h 24"/>
                <a:gd name="T74" fmla="*/ 18 w 21"/>
                <a:gd name="T75" fmla="*/ 16 h 24"/>
                <a:gd name="T76" fmla="*/ 15 w 21"/>
                <a:gd name="T77" fmla="*/ 2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1" h="24">
                  <a:moveTo>
                    <a:pt x="16" y="8"/>
                  </a:moveTo>
                  <a:cubicBezTo>
                    <a:pt x="19" y="8"/>
                    <a:pt x="21" y="6"/>
                    <a:pt x="20" y="3"/>
                  </a:cubicBezTo>
                  <a:cubicBezTo>
                    <a:pt x="18" y="0"/>
                    <a:pt x="14" y="4"/>
                    <a:pt x="13" y="6"/>
                  </a:cubicBezTo>
                  <a:cubicBezTo>
                    <a:pt x="12" y="6"/>
                    <a:pt x="12" y="5"/>
                    <a:pt x="11" y="4"/>
                  </a:cubicBezTo>
                  <a:cubicBezTo>
                    <a:pt x="10" y="3"/>
                    <a:pt x="8" y="2"/>
                    <a:pt x="7" y="1"/>
                  </a:cubicBezTo>
                  <a:cubicBezTo>
                    <a:pt x="5" y="0"/>
                    <a:pt x="0" y="0"/>
                    <a:pt x="0" y="3"/>
                  </a:cubicBezTo>
                  <a:cubicBezTo>
                    <a:pt x="0" y="6"/>
                    <a:pt x="2" y="7"/>
                    <a:pt x="4" y="7"/>
                  </a:cubicBezTo>
                  <a:cubicBezTo>
                    <a:pt x="6" y="7"/>
                    <a:pt x="7" y="7"/>
                    <a:pt x="8" y="8"/>
                  </a:cubicBezTo>
                  <a:cubicBezTo>
                    <a:pt x="4" y="9"/>
                    <a:pt x="2" y="15"/>
                    <a:pt x="4" y="19"/>
                  </a:cubicBezTo>
                  <a:cubicBezTo>
                    <a:pt x="5" y="21"/>
                    <a:pt x="7" y="24"/>
                    <a:pt x="10" y="23"/>
                  </a:cubicBezTo>
                  <a:cubicBezTo>
                    <a:pt x="10" y="23"/>
                    <a:pt x="11" y="22"/>
                    <a:pt x="11" y="22"/>
                  </a:cubicBezTo>
                  <a:cubicBezTo>
                    <a:pt x="12" y="21"/>
                    <a:pt x="14" y="22"/>
                    <a:pt x="15" y="22"/>
                  </a:cubicBezTo>
                  <a:cubicBezTo>
                    <a:pt x="16" y="22"/>
                    <a:pt x="17" y="22"/>
                    <a:pt x="18" y="21"/>
                  </a:cubicBezTo>
                  <a:cubicBezTo>
                    <a:pt x="19" y="19"/>
                    <a:pt x="20" y="16"/>
                    <a:pt x="19" y="14"/>
                  </a:cubicBezTo>
                  <a:cubicBezTo>
                    <a:pt x="19" y="12"/>
                    <a:pt x="18" y="9"/>
                    <a:pt x="16" y="8"/>
                  </a:cubicBezTo>
                  <a:close/>
                  <a:moveTo>
                    <a:pt x="16" y="4"/>
                  </a:moveTo>
                  <a:cubicBezTo>
                    <a:pt x="16" y="4"/>
                    <a:pt x="18" y="3"/>
                    <a:pt x="18" y="4"/>
                  </a:cubicBezTo>
                  <a:cubicBezTo>
                    <a:pt x="20" y="5"/>
                    <a:pt x="18" y="6"/>
                    <a:pt x="17" y="7"/>
                  </a:cubicBezTo>
                  <a:cubicBezTo>
                    <a:pt x="16" y="7"/>
                    <a:pt x="15" y="8"/>
                    <a:pt x="14" y="7"/>
                  </a:cubicBezTo>
                  <a:cubicBezTo>
                    <a:pt x="14" y="7"/>
                    <a:pt x="14" y="7"/>
                    <a:pt x="14" y="7"/>
                  </a:cubicBezTo>
                  <a:cubicBezTo>
                    <a:pt x="14" y="6"/>
                    <a:pt x="15" y="5"/>
                    <a:pt x="16" y="4"/>
                  </a:cubicBezTo>
                  <a:close/>
                  <a:moveTo>
                    <a:pt x="7" y="6"/>
                  </a:moveTo>
                  <a:cubicBezTo>
                    <a:pt x="6" y="6"/>
                    <a:pt x="4" y="6"/>
                    <a:pt x="3" y="6"/>
                  </a:cubicBezTo>
                  <a:cubicBezTo>
                    <a:pt x="1" y="5"/>
                    <a:pt x="0" y="2"/>
                    <a:pt x="3" y="1"/>
                  </a:cubicBezTo>
                  <a:cubicBezTo>
                    <a:pt x="5" y="1"/>
                    <a:pt x="7" y="2"/>
                    <a:pt x="8" y="3"/>
                  </a:cubicBezTo>
                  <a:cubicBezTo>
                    <a:pt x="10" y="4"/>
                    <a:pt x="11" y="6"/>
                    <a:pt x="12" y="7"/>
                  </a:cubicBezTo>
                  <a:cubicBezTo>
                    <a:pt x="12" y="7"/>
                    <a:pt x="12" y="7"/>
                    <a:pt x="12" y="7"/>
                  </a:cubicBezTo>
                  <a:cubicBezTo>
                    <a:pt x="11" y="8"/>
                    <a:pt x="9" y="7"/>
                    <a:pt x="7" y="6"/>
                  </a:cubicBezTo>
                  <a:close/>
                  <a:moveTo>
                    <a:pt x="15" y="21"/>
                  </a:moveTo>
                  <a:cubicBezTo>
                    <a:pt x="14" y="21"/>
                    <a:pt x="13" y="20"/>
                    <a:pt x="11" y="21"/>
                  </a:cubicBezTo>
                  <a:cubicBezTo>
                    <a:pt x="11" y="21"/>
                    <a:pt x="10" y="21"/>
                    <a:pt x="10" y="22"/>
                  </a:cubicBezTo>
                  <a:cubicBezTo>
                    <a:pt x="9" y="22"/>
                    <a:pt x="8" y="22"/>
                    <a:pt x="7" y="21"/>
                  </a:cubicBezTo>
                  <a:cubicBezTo>
                    <a:pt x="3" y="18"/>
                    <a:pt x="4" y="7"/>
                    <a:pt x="10" y="9"/>
                  </a:cubicBezTo>
                  <a:cubicBezTo>
                    <a:pt x="10" y="9"/>
                    <a:pt x="11" y="9"/>
                    <a:pt x="11" y="8"/>
                  </a:cubicBezTo>
                  <a:cubicBezTo>
                    <a:pt x="11" y="9"/>
                    <a:pt x="12" y="8"/>
                    <a:pt x="13" y="8"/>
                  </a:cubicBezTo>
                  <a:cubicBezTo>
                    <a:pt x="13" y="8"/>
                    <a:pt x="13" y="8"/>
                    <a:pt x="13" y="8"/>
                  </a:cubicBezTo>
                  <a:cubicBezTo>
                    <a:pt x="14" y="8"/>
                    <a:pt x="15" y="9"/>
                    <a:pt x="15" y="9"/>
                  </a:cubicBezTo>
                  <a:cubicBezTo>
                    <a:pt x="18" y="10"/>
                    <a:pt x="18" y="14"/>
                    <a:pt x="18" y="16"/>
                  </a:cubicBezTo>
                  <a:cubicBezTo>
                    <a:pt x="18" y="18"/>
                    <a:pt x="18"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2">
              <a:extLst>
                <a:ext uri="{FF2B5EF4-FFF2-40B4-BE49-F238E27FC236}">
                  <a16:creationId xmlns:a16="http://schemas.microsoft.com/office/drawing/2014/main" id="{C969A9CA-8611-4AAF-A772-83D2E78A8A54}"/>
                </a:ext>
              </a:extLst>
            </p:cNvPr>
            <p:cNvSpPr>
              <a:spLocks/>
            </p:cNvSpPr>
            <p:nvPr/>
          </p:nvSpPr>
          <p:spPr bwMode="auto">
            <a:xfrm>
              <a:off x="206" y="464"/>
              <a:ext cx="87" cy="88"/>
            </a:xfrm>
            <a:custGeom>
              <a:avLst/>
              <a:gdLst>
                <a:gd name="T0" fmla="*/ 3 w 3"/>
                <a:gd name="T1" fmla="*/ 2 h 3"/>
                <a:gd name="T2" fmla="*/ 2 w 3"/>
                <a:gd name="T3" fmla="*/ 2 h 3"/>
                <a:gd name="T4" fmla="*/ 3 w 3"/>
                <a:gd name="T5" fmla="*/ 1 h 3"/>
                <a:gd name="T6" fmla="*/ 2 w 3"/>
                <a:gd name="T7" fmla="*/ 0 h 3"/>
                <a:gd name="T8" fmla="*/ 1 w 3"/>
                <a:gd name="T9" fmla="*/ 1 h 3"/>
                <a:gd name="T10" fmla="*/ 0 w 3"/>
                <a:gd name="T11" fmla="*/ 1 h 3"/>
                <a:gd name="T12" fmla="*/ 0 w 3"/>
                <a:gd name="T13" fmla="*/ 1 h 3"/>
                <a:gd name="T14" fmla="*/ 1 w 3"/>
                <a:gd name="T15" fmla="*/ 2 h 3"/>
                <a:gd name="T16" fmla="*/ 0 w 3"/>
                <a:gd name="T17" fmla="*/ 2 h 3"/>
                <a:gd name="T18" fmla="*/ 1 w 3"/>
                <a:gd name="T19" fmla="*/ 3 h 3"/>
                <a:gd name="T20" fmla="*/ 2 w 3"/>
                <a:gd name="T21" fmla="*/ 2 h 3"/>
                <a:gd name="T22" fmla="*/ 3 w 3"/>
                <a:gd name="T23" fmla="*/ 2 h 3"/>
                <a:gd name="T24" fmla="*/ 3 w 3"/>
                <a:gd name="T25"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3">
                  <a:moveTo>
                    <a:pt x="3" y="2"/>
                  </a:moveTo>
                  <a:cubicBezTo>
                    <a:pt x="2" y="2"/>
                    <a:pt x="2" y="2"/>
                    <a:pt x="2" y="2"/>
                  </a:cubicBezTo>
                  <a:cubicBezTo>
                    <a:pt x="2" y="1"/>
                    <a:pt x="2" y="1"/>
                    <a:pt x="3" y="1"/>
                  </a:cubicBezTo>
                  <a:cubicBezTo>
                    <a:pt x="3" y="0"/>
                    <a:pt x="2" y="0"/>
                    <a:pt x="2" y="0"/>
                  </a:cubicBezTo>
                  <a:cubicBezTo>
                    <a:pt x="2" y="1"/>
                    <a:pt x="2" y="1"/>
                    <a:pt x="1" y="1"/>
                  </a:cubicBezTo>
                  <a:cubicBezTo>
                    <a:pt x="1" y="1"/>
                    <a:pt x="1" y="1"/>
                    <a:pt x="0" y="1"/>
                  </a:cubicBezTo>
                  <a:cubicBezTo>
                    <a:pt x="0" y="1"/>
                    <a:pt x="0" y="1"/>
                    <a:pt x="0" y="1"/>
                  </a:cubicBezTo>
                  <a:cubicBezTo>
                    <a:pt x="0" y="1"/>
                    <a:pt x="1" y="2"/>
                    <a:pt x="1" y="2"/>
                  </a:cubicBezTo>
                  <a:cubicBezTo>
                    <a:pt x="1" y="2"/>
                    <a:pt x="1" y="2"/>
                    <a:pt x="0" y="2"/>
                  </a:cubicBezTo>
                  <a:cubicBezTo>
                    <a:pt x="0" y="2"/>
                    <a:pt x="0" y="3"/>
                    <a:pt x="1" y="3"/>
                  </a:cubicBezTo>
                  <a:cubicBezTo>
                    <a:pt x="1" y="3"/>
                    <a:pt x="1" y="2"/>
                    <a:pt x="2" y="2"/>
                  </a:cubicBezTo>
                  <a:cubicBezTo>
                    <a:pt x="2" y="2"/>
                    <a:pt x="2" y="2"/>
                    <a:pt x="3" y="2"/>
                  </a:cubicBezTo>
                  <a:cubicBezTo>
                    <a:pt x="3" y="3"/>
                    <a:pt x="3" y="2"/>
                    <a:pt x="3"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0" name="Freeform 26">
            <a:extLst>
              <a:ext uri="{FF2B5EF4-FFF2-40B4-BE49-F238E27FC236}">
                <a16:creationId xmlns:a16="http://schemas.microsoft.com/office/drawing/2014/main" id="{73B6E56D-00F3-4F7C-9DF2-97CB26B1CAAD}"/>
              </a:ext>
            </a:extLst>
          </p:cNvPr>
          <p:cNvSpPr>
            <a:spLocks noEditPoints="1"/>
          </p:cNvSpPr>
          <p:nvPr/>
        </p:nvSpPr>
        <p:spPr bwMode="auto">
          <a:xfrm>
            <a:off x="7805076" y="3580562"/>
            <a:ext cx="503238" cy="696913"/>
          </a:xfrm>
          <a:custGeom>
            <a:avLst/>
            <a:gdLst>
              <a:gd name="T0" fmla="*/ 11 w 14"/>
              <a:gd name="T1" fmla="*/ 5 h 20"/>
              <a:gd name="T2" fmla="*/ 12 w 14"/>
              <a:gd name="T3" fmla="*/ 4 h 20"/>
              <a:gd name="T4" fmla="*/ 13 w 14"/>
              <a:gd name="T5" fmla="*/ 2 h 20"/>
              <a:gd name="T6" fmla="*/ 9 w 14"/>
              <a:gd name="T7" fmla="*/ 3 h 20"/>
              <a:gd name="T8" fmla="*/ 8 w 14"/>
              <a:gd name="T9" fmla="*/ 0 h 20"/>
              <a:gd name="T10" fmla="*/ 8 w 14"/>
              <a:gd name="T11" fmla="*/ 0 h 20"/>
              <a:gd name="T12" fmla="*/ 5 w 14"/>
              <a:gd name="T13" fmla="*/ 2 h 20"/>
              <a:gd name="T14" fmla="*/ 5 w 14"/>
              <a:gd name="T15" fmla="*/ 1 h 20"/>
              <a:gd name="T16" fmla="*/ 5 w 14"/>
              <a:gd name="T17" fmla="*/ 1 h 20"/>
              <a:gd name="T18" fmla="*/ 3 w 14"/>
              <a:gd name="T19" fmla="*/ 1 h 20"/>
              <a:gd name="T20" fmla="*/ 2 w 14"/>
              <a:gd name="T21" fmla="*/ 2 h 20"/>
              <a:gd name="T22" fmla="*/ 2 w 14"/>
              <a:gd name="T23" fmla="*/ 2 h 20"/>
              <a:gd name="T24" fmla="*/ 0 w 14"/>
              <a:gd name="T25" fmla="*/ 4 h 20"/>
              <a:gd name="T26" fmla="*/ 0 w 14"/>
              <a:gd name="T27" fmla="*/ 7 h 20"/>
              <a:gd name="T28" fmla="*/ 1 w 14"/>
              <a:gd name="T29" fmla="*/ 7 h 20"/>
              <a:gd name="T30" fmla="*/ 1 w 14"/>
              <a:gd name="T31" fmla="*/ 7 h 20"/>
              <a:gd name="T32" fmla="*/ 1 w 14"/>
              <a:gd name="T33" fmla="*/ 7 h 20"/>
              <a:gd name="T34" fmla="*/ 1 w 14"/>
              <a:gd name="T35" fmla="*/ 7 h 20"/>
              <a:gd name="T36" fmla="*/ 3 w 14"/>
              <a:gd name="T37" fmla="*/ 7 h 20"/>
              <a:gd name="T38" fmla="*/ 4 w 14"/>
              <a:gd name="T39" fmla="*/ 9 h 20"/>
              <a:gd name="T40" fmla="*/ 4 w 14"/>
              <a:gd name="T41" fmla="*/ 10 h 20"/>
              <a:gd name="T42" fmla="*/ 5 w 14"/>
              <a:gd name="T43" fmla="*/ 9 h 20"/>
              <a:gd name="T44" fmla="*/ 6 w 14"/>
              <a:gd name="T45" fmla="*/ 8 h 20"/>
              <a:gd name="T46" fmla="*/ 6 w 14"/>
              <a:gd name="T47" fmla="*/ 7 h 20"/>
              <a:gd name="T48" fmla="*/ 8 w 14"/>
              <a:gd name="T49" fmla="*/ 8 h 20"/>
              <a:gd name="T50" fmla="*/ 9 w 14"/>
              <a:gd name="T51" fmla="*/ 9 h 20"/>
              <a:gd name="T52" fmla="*/ 10 w 14"/>
              <a:gd name="T53" fmla="*/ 8 h 20"/>
              <a:gd name="T54" fmla="*/ 10 w 14"/>
              <a:gd name="T55" fmla="*/ 6 h 20"/>
              <a:gd name="T56" fmla="*/ 10 w 14"/>
              <a:gd name="T57" fmla="*/ 5 h 20"/>
              <a:gd name="T58" fmla="*/ 11 w 14"/>
              <a:gd name="T59" fmla="*/ 5 h 20"/>
              <a:gd name="T60" fmla="*/ 13 w 14"/>
              <a:gd name="T61" fmla="*/ 12 h 20"/>
              <a:gd name="T62" fmla="*/ 9 w 14"/>
              <a:gd name="T63" fmla="*/ 18 h 20"/>
              <a:gd name="T64" fmla="*/ 1 w 14"/>
              <a:gd name="T65" fmla="*/ 10 h 20"/>
              <a:gd name="T66" fmla="*/ 1 w 14"/>
              <a:gd name="T67" fmla="*/ 9 h 20"/>
              <a:gd name="T68" fmla="*/ 0 w 14"/>
              <a:gd name="T69" fmla="*/ 9 h 20"/>
              <a:gd name="T70" fmla="*/ 0 w 14"/>
              <a:gd name="T71" fmla="*/ 8 h 20"/>
              <a:gd name="T72" fmla="*/ 1 w 14"/>
              <a:gd name="T73" fmla="*/ 13 h 20"/>
              <a:gd name="T74" fmla="*/ 5 w 14"/>
              <a:gd name="T75" fmla="*/ 18 h 20"/>
              <a:gd name="T76" fmla="*/ 11 w 14"/>
              <a:gd name="T77" fmla="*/ 18 h 20"/>
              <a:gd name="T78" fmla="*/ 14 w 14"/>
              <a:gd name="T79" fmla="*/ 12 h 20"/>
              <a:gd name="T80" fmla="*/ 11 w 14"/>
              <a:gd name="T81" fmla="*/ 5 h 20"/>
              <a:gd name="T82" fmla="*/ 10 w 14"/>
              <a:gd name="T83" fmla="*/ 5 h 20"/>
              <a:gd name="T84" fmla="*/ 10 w 14"/>
              <a:gd name="T85" fmla="*/ 7 h 20"/>
              <a:gd name="T86" fmla="*/ 9 w 14"/>
              <a:gd name="T87" fmla="*/ 8 h 20"/>
              <a:gd name="T88" fmla="*/ 9 w 14"/>
              <a:gd name="T89" fmla="*/ 8 h 20"/>
              <a:gd name="T90" fmla="*/ 7 w 14"/>
              <a:gd name="T91" fmla="*/ 7 h 20"/>
              <a:gd name="T92" fmla="*/ 7 w 14"/>
              <a:gd name="T93" fmla="*/ 7 h 20"/>
              <a:gd name="T94" fmla="*/ 5 w 14"/>
              <a:gd name="T95" fmla="*/ 7 h 20"/>
              <a:gd name="T96" fmla="*/ 4 w 14"/>
              <a:gd name="T97" fmla="*/ 9 h 20"/>
              <a:gd name="T98" fmla="*/ 4 w 14"/>
              <a:gd name="T99" fmla="*/ 7 h 20"/>
              <a:gd name="T100" fmla="*/ 3 w 14"/>
              <a:gd name="T101" fmla="*/ 6 h 20"/>
              <a:gd name="T102" fmla="*/ 1 w 14"/>
              <a:gd name="T103" fmla="*/ 6 h 20"/>
              <a:gd name="T104" fmla="*/ 1 w 14"/>
              <a:gd name="T105" fmla="*/ 4 h 20"/>
              <a:gd name="T106" fmla="*/ 3 w 14"/>
              <a:gd name="T107" fmla="*/ 2 h 20"/>
              <a:gd name="T108" fmla="*/ 5 w 14"/>
              <a:gd name="T109" fmla="*/ 2 h 20"/>
              <a:gd name="T110" fmla="*/ 8 w 14"/>
              <a:gd name="T111" fmla="*/ 1 h 20"/>
              <a:gd name="T112" fmla="*/ 9 w 14"/>
              <a:gd name="T113" fmla="*/ 3 h 20"/>
              <a:gd name="T114" fmla="*/ 9 w 14"/>
              <a:gd name="T115" fmla="*/ 3 h 20"/>
              <a:gd name="T116" fmla="*/ 12 w 14"/>
              <a:gd name="T117" fmla="*/ 3 h 20"/>
              <a:gd name="T118" fmla="*/ 11 w 14"/>
              <a:gd name="T119" fmla="*/ 4 h 20"/>
              <a:gd name="T120" fmla="*/ 10 w 14"/>
              <a:gd name="T121" fmla="*/ 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4" h="20">
                <a:moveTo>
                  <a:pt x="11" y="5"/>
                </a:moveTo>
                <a:cubicBezTo>
                  <a:pt x="11" y="5"/>
                  <a:pt x="12" y="4"/>
                  <a:pt x="12" y="4"/>
                </a:cubicBezTo>
                <a:cubicBezTo>
                  <a:pt x="13" y="4"/>
                  <a:pt x="13" y="3"/>
                  <a:pt x="13" y="2"/>
                </a:cubicBezTo>
                <a:cubicBezTo>
                  <a:pt x="12" y="1"/>
                  <a:pt x="10" y="2"/>
                  <a:pt x="9" y="3"/>
                </a:cubicBezTo>
                <a:cubicBezTo>
                  <a:pt x="9" y="2"/>
                  <a:pt x="8" y="1"/>
                  <a:pt x="8" y="0"/>
                </a:cubicBezTo>
                <a:cubicBezTo>
                  <a:pt x="8" y="0"/>
                  <a:pt x="8" y="0"/>
                  <a:pt x="8" y="0"/>
                </a:cubicBezTo>
                <a:cubicBezTo>
                  <a:pt x="7" y="0"/>
                  <a:pt x="6" y="2"/>
                  <a:pt x="5" y="2"/>
                </a:cubicBezTo>
                <a:cubicBezTo>
                  <a:pt x="5" y="2"/>
                  <a:pt x="5" y="1"/>
                  <a:pt x="5" y="1"/>
                </a:cubicBezTo>
                <a:cubicBezTo>
                  <a:pt x="5" y="1"/>
                  <a:pt x="5" y="1"/>
                  <a:pt x="5" y="1"/>
                </a:cubicBezTo>
                <a:cubicBezTo>
                  <a:pt x="4" y="1"/>
                  <a:pt x="3" y="1"/>
                  <a:pt x="3" y="1"/>
                </a:cubicBezTo>
                <a:cubicBezTo>
                  <a:pt x="3" y="1"/>
                  <a:pt x="2" y="1"/>
                  <a:pt x="2" y="2"/>
                </a:cubicBezTo>
                <a:cubicBezTo>
                  <a:pt x="2" y="2"/>
                  <a:pt x="2" y="2"/>
                  <a:pt x="2" y="2"/>
                </a:cubicBezTo>
                <a:cubicBezTo>
                  <a:pt x="1" y="2"/>
                  <a:pt x="1" y="3"/>
                  <a:pt x="0" y="4"/>
                </a:cubicBezTo>
                <a:cubicBezTo>
                  <a:pt x="0" y="4"/>
                  <a:pt x="0" y="6"/>
                  <a:pt x="0" y="7"/>
                </a:cubicBezTo>
                <a:cubicBezTo>
                  <a:pt x="0" y="7"/>
                  <a:pt x="1" y="7"/>
                  <a:pt x="1" y="7"/>
                </a:cubicBezTo>
                <a:cubicBezTo>
                  <a:pt x="1" y="7"/>
                  <a:pt x="1" y="7"/>
                  <a:pt x="1" y="7"/>
                </a:cubicBezTo>
                <a:cubicBezTo>
                  <a:pt x="1" y="7"/>
                  <a:pt x="1" y="7"/>
                  <a:pt x="1" y="7"/>
                </a:cubicBezTo>
                <a:cubicBezTo>
                  <a:pt x="1" y="7"/>
                  <a:pt x="1" y="7"/>
                  <a:pt x="1" y="7"/>
                </a:cubicBezTo>
                <a:cubicBezTo>
                  <a:pt x="1" y="7"/>
                  <a:pt x="2" y="7"/>
                  <a:pt x="3" y="7"/>
                </a:cubicBezTo>
                <a:cubicBezTo>
                  <a:pt x="3" y="8"/>
                  <a:pt x="3" y="9"/>
                  <a:pt x="4" y="9"/>
                </a:cubicBezTo>
                <a:cubicBezTo>
                  <a:pt x="4" y="10"/>
                  <a:pt x="4" y="10"/>
                  <a:pt x="4" y="10"/>
                </a:cubicBezTo>
                <a:cubicBezTo>
                  <a:pt x="4" y="9"/>
                  <a:pt x="5" y="9"/>
                  <a:pt x="5" y="9"/>
                </a:cubicBezTo>
                <a:cubicBezTo>
                  <a:pt x="5" y="9"/>
                  <a:pt x="5" y="8"/>
                  <a:pt x="6" y="8"/>
                </a:cubicBezTo>
                <a:cubicBezTo>
                  <a:pt x="6" y="8"/>
                  <a:pt x="6" y="7"/>
                  <a:pt x="6" y="7"/>
                </a:cubicBezTo>
                <a:cubicBezTo>
                  <a:pt x="7" y="8"/>
                  <a:pt x="7" y="8"/>
                  <a:pt x="8" y="8"/>
                </a:cubicBezTo>
                <a:cubicBezTo>
                  <a:pt x="8" y="9"/>
                  <a:pt x="9" y="9"/>
                  <a:pt x="9" y="9"/>
                </a:cubicBezTo>
                <a:cubicBezTo>
                  <a:pt x="10" y="8"/>
                  <a:pt x="10" y="8"/>
                  <a:pt x="10" y="8"/>
                </a:cubicBezTo>
                <a:cubicBezTo>
                  <a:pt x="10" y="7"/>
                  <a:pt x="10" y="7"/>
                  <a:pt x="10" y="6"/>
                </a:cubicBezTo>
                <a:cubicBezTo>
                  <a:pt x="10" y="6"/>
                  <a:pt x="10" y="6"/>
                  <a:pt x="10" y="5"/>
                </a:cubicBezTo>
                <a:cubicBezTo>
                  <a:pt x="10" y="5"/>
                  <a:pt x="11" y="5"/>
                  <a:pt x="11" y="5"/>
                </a:cubicBezTo>
                <a:cubicBezTo>
                  <a:pt x="12" y="7"/>
                  <a:pt x="13" y="9"/>
                  <a:pt x="13" y="12"/>
                </a:cubicBezTo>
                <a:cubicBezTo>
                  <a:pt x="13" y="14"/>
                  <a:pt x="11" y="17"/>
                  <a:pt x="9" y="18"/>
                </a:cubicBezTo>
                <a:cubicBezTo>
                  <a:pt x="4" y="20"/>
                  <a:pt x="1" y="13"/>
                  <a:pt x="1" y="10"/>
                </a:cubicBezTo>
                <a:cubicBezTo>
                  <a:pt x="1" y="9"/>
                  <a:pt x="1" y="9"/>
                  <a:pt x="1" y="9"/>
                </a:cubicBezTo>
                <a:cubicBezTo>
                  <a:pt x="1" y="9"/>
                  <a:pt x="1" y="9"/>
                  <a:pt x="0" y="9"/>
                </a:cubicBezTo>
                <a:cubicBezTo>
                  <a:pt x="0" y="9"/>
                  <a:pt x="0" y="8"/>
                  <a:pt x="0" y="8"/>
                </a:cubicBezTo>
                <a:cubicBezTo>
                  <a:pt x="0" y="10"/>
                  <a:pt x="0" y="11"/>
                  <a:pt x="1" y="13"/>
                </a:cubicBezTo>
                <a:cubicBezTo>
                  <a:pt x="2" y="15"/>
                  <a:pt x="3" y="17"/>
                  <a:pt x="5" y="18"/>
                </a:cubicBezTo>
                <a:cubicBezTo>
                  <a:pt x="7" y="20"/>
                  <a:pt x="9" y="19"/>
                  <a:pt x="11" y="18"/>
                </a:cubicBezTo>
                <a:cubicBezTo>
                  <a:pt x="13" y="16"/>
                  <a:pt x="14" y="14"/>
                  <a:pt x="14" y="12"/>
                </a:cubicBezTo>
                <a:cubicBezTo>
                  <a:pt x="14" y="9"/>
                  <a:pt x="13" y="6"/>
                  <a:pt x="11" y="5"/>
                </a:cubicBezTo>
                <a:close/>
                <a:moveTo>
                  <a:pt x="10" y="5"/>
                </a:moveTo>
                <a:cubicBezTo>
                  <a:pt x="10" y="5"/>
                  <a:pt x="10" y="6"/>
                  <a:pt x="10" y="7"/>
                </a:cubicBezTo>
                <a:cubicBezTo>
                  <a:pt x="9" y="7"/>
                  <a:pt x="9" y="8"/>
                  <a:pt x="9" y="8"/>
                </a:cubicBezTo>
                <a:cubicBezTo>
                  <a:pt x="9" y="8"/>
                  <a:pt x="9" y="8"/>
                  <a:pt x="9" y="8"/>
                </a:cubicBezTo>
                <a:cubicBezTo>
                  <a:pt x="8" y="8"/>
                  <a:pt x="8" y="8"/>
                  <a:pt x="7" y="7"/>
                </a:cubicBezTo>
                <a:cubicBezTo>
                  <a:pt x="7" y="7"/>
                  <a:pt x="7" y="7"/>
                  <a:pt x="7" y="7"/>
                </a:cubicBezTo>
                <a:cubicBezTo>
                  <a:pt x="6" y="6"/>
                  <a:pt x="6" y="7"/>
                  <a:pt x="5" y="7"/>
                </a:cubicBezTo>
                <a:cubicBezTo>
                  <a:pt x="5" y="8"/>
                  <a:pt x="5" y="9"/>
                  <a:pt x="4" y="9"/>
                </a:cubicBezTo>
                <a:cubicBezTo>
                  <a:pt x="4" y="8"/>
                  <a:pt x="4" y="7"/>
                  <a:pt x="4" y="7"/>
                </a:cubicBezTo>
                <a:cubicBezTo>
                  <a:pt x="4" y="6"/>
                  <a:pt x="4" y="6"/>
                  <a:pt x="3" y="6"/>
                </a:cubicBezTo>
                <a:cubicBezTo>
                  <a:pt x="3" y="6"/>
                  <a:pt x="2" y="7"/>
                  <a:pt x="1" y="6"/>
                </a:cubicBezTo>
                <a:cubicBezTo>
                  <a:pt x="0" y="6"/>
                  <a:pt x="1" y="4"/>
                  <a:pt x="1" y="4"/>
                </a:cubicBezTo>
                <a:cubicBezTo>
                  <a:pt x="1" y="4"/>
                  <a:pt x="2" y="2"/>
                  <a:pt x="3" y="2"/>
                </a:cubicBezTo>
                <a:cubicBezTo>
                  <a:pt x="4" y="2"/>
                  <a:pt x="4" y="2"/>
                  <a:pt x="5" y="2"/>
                </a:cubicBezTo>
                <a:cubicBezTo>
                  <a:pt x="7" y="2"/>
                  <a:pt x="7" y="1"/>
                  <a:pt x="8" y="1"/>
                </a:cubicBezTo>
                <a:cubicBezTo>
                  <a:pt x="8" y="1"/>
                  <a:pt x="8" y="2"/>
                  <a:pt x="9" y="3"/>
                </a:cubicBezTo>
                <a:cubicBezTo>
                  <a:pt x="9" y="3"/>
                  <a:pt x="9" y="3"/>
                  <a:pt x="9" y="3"/>
                </a:cubicBezTo>
                <a:cubicBezTo>
                  <a:pt x="10" y="3"/>
                  <a:pt x="12" y="2"/>
                  <a:pt x="12" y="3"/>
                </a:cubicBezTo>
                <a:cubicBezTo>
                  <a:pt x="12" y="4"/>
                  <a:pt x="11" y="4"/>
                  <a:pt x="11" y="4"/>
                </a:cubicBezTo>
                <a:cubicBezTo>
                  <a:pt x="11" y="4"/>
                  <a:pt x="10" y="5"/>
                  <a:pt x="10" y="5"/>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43" name="Group 29">
            <a:extLst>
              <a:ext uri="{FF2B5EF4-FFF2-40B4-BE49-F238E27FC236}">
                <a16:creationId xmlns:a16="http://schemas.microsoft.com/office/drawing/2014/main" id="{0F8012AB-0636-493F-8263-FF0FB25A741E}"/>
              </a:ext>
            </a:extLst>
          </p:cNvPr>
          <p:cNvGrpSpPr>
            <a:grpSpLocks noChangeAspect="1"/>
          </p:cNvGrpSpPr>
          <p:nvPr/>
        </p:nvGrpSpPr>
        <p:grpSpPr bwMode="auto">
          <a:xfrm>
            <a:off x="9518189" y="3510771"/>
            <a:ext cx="733425" cy="746124"/>
            <a:chOff x="6060" y="2205"/>
            <a:chExt cx="462" cy="470"/>
          </a:xfrm>
          <a:solidFill>
            <a:schemeClr val="bg1"/>
          </a:solidFill>
        </p:grpSpPr>
        <p:sp>
          <p:nvSpPr>
            <p:cNvPr id="45" name="Freeform 30">
              <a:extLst>
                <a:ext uri="{FF2B5EF4-FFF2-40B4-BE49-F238E27FC236}">
                  <a16:creationId xmlns:a16="http://schemas.microsoft.com/office/drawing/2014/main" id="{D218A8D2-1343-4CF9-9330-9339412E2620}"/>
                </a:ext>
              </a:extLst>
            </p:cNvPr>
            <p:cNvSpPr>
              <a:spLocks/>
            </p:cNvSpPr>
            <p:nvPr/>
          </p:nvSpPr>
          <p:spPr bwMode="auto">
            <a:xfrm>
              <a:off x="6060" y="2248"/>
              <a:ext cx="462" cy="427"/>
            </a:xfrm>
            <a:custGeom>
              <a:avLst/>
              <a:gdLst>
                <a:gd name="T0" fmla="*/ 20 w 22"/>
                <a:gd name="T1" fmla="*/ 12 h 20"/>
                <a:gd name="T2" fmla="*/ 17 w 22"/>
                <a:gd name="T3" fmla="*/ 12 h 20"/>
                <a:gd name="T4" fmla="*/ 10 w 22"/>
                <a:gd name="T5" fmla="*/ 0 h 20"/>
                <a:gd name="T6" fmla="*/ 9 w 22"/>
                <a:gd name="T7" fmla="*/ 0 h 20"/>
                <a:gd name="T8" fmla="*/ 8 w 22"/>
                <a:gd name="T9" fmla="*/ 4 h 20"/>
                <a:gd name="T10" fmla="*/ 7 w 22"/>
                <a:gd name="T11" fmla="*/ 7 h 20"/>
                <a:gd name="T12" fmla="*/ 5 w 22"/>
                <a:gd name="T13" fmla="*/ 12 h 20"/>
                <a:gd name="T14" fmla="*/ 5 w 22"/>
                <a:gd name="T15" fmla="*/ 13 h 20"/>
                <a:gd name="T16" fmla="*/ 4 w 22"/>
                <a:gd name="T17" fmla="*/ 18 h 20"/>
                <a:gd name="T18" fmla="*/ 1 w 22"/>
                <a:gd name="T19" fmla="*/ 15 h 20"/>
                <a:gd name="T20" fmla="*/ 4 w 22"/>
                <a:gd name="T21" fmla="*/ 13 h 20"/>
                <a:gd name="T22" fmla="*/ 4 w 22"/>
                <a:gd name="T23" fmla="*/ 12 h 20"/>
                <a:gd name="T24" fmla="*/ 0 w 22"/>
                <a:gd name="T25" fmla="*/ 15 h 20"/>
                <a:gd name="T26" fmla="*/ 4 w 22"/>
                <a:gd name="T27" fmla="*/ 19 h 20"/>
                <a:gd name="T28" fmla="*/ 6 w 22"/>
                <a:gd name="T29" fmla="*/ 12 h 20"/>
                <a:gd name="T30" fmla="*/ 8 w 22"/>
                <a:gd name="T31" fmla="*/ 7 h 20"/>
                <a:gd name="T32" fmla="*/ 10 w 22"/>
                <a:gd name="T33" fmla="*/ 2 h 20"/>
                <a:gd name="T34" fmla="*/ 16 w 22"/>
                <a:gd name="T35" fmla="*/ 14 h 20"/>
                <a:gd name="T36" fmla="*/ 17 w 22"/>
                <a:gd name="T37" fmla="*/ 13 h 20"/>
                <a:gd name="T38" fmla="*/ 19 w 22"/>
                <a:gd name="T39" fmla="*/ 13 h 20"/>
                <a:gd name="T40" fmla="*/ 21 w 22"/>
                <a:gd name="T41" fmla="*/ 16 h 20"/>
                <a:gd name="T42" fmla="*/ 17 w 22"/>
                <a:gd name="T43" fmla="*/ 18 h 20"/>
                <a:gd name="T44" fmla="*/ 16 w 22"/>
                <a:gd name="T45" fmla="*/ 16 h 20"/>
                <a:gd name="T46" fmla="*/ 15 w 22"/>
                <a:gd name="T47" fmla="*/ 15 h 20"/>
                <a:gd name="T48" fmla="*/ 15 w 22"/>
                <a:gd name="T49" fmla="*/ 14 h 20"/>
                <a:gd name="T50" fmla="*/ 15 w 22"/>
                <a:gd name="T51" fmla="*/ 14 h 20"/>
                <a:gd name="T52" fmla="*/ 15 w 22"/>
                <a:gd name="T53" fmla="*/ 14 h 20"/>
                <a:gd name="T54" fmla="*/ 15 w 22"/>
                <a:gd name="T55" fmla="*/ 14 h 20"/>
                <a:gd name="T56" fmla="*/ 15 w 22"/>
                <a:gd name="T57" fmla="*/ 13 h 20"/>
                <a:gd name="T58" fmla="*/ 14 w 22"/>
                <a:gd name="T59" fmla="*/ 16 h 20"/>
                <a:gd name="T60" fmla="*/ 16 w 22"/>
                <a:gd name="T61" fmla="*/ 18 h 20"/>
                <a:gd name="T62" fmla="*/ 22 w 22"/>
                <a:gd name="T63" fmla="*/ 17 h 20"/>
                <a:gd name="T64" fmla="*/ 20 w 22"/>
                <a:gd name="T65" fmla="*/ 1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 h="20">
                  <a:moveTo>
                    <a:pt x="20" y="12"/>
                  </a:moveTo>
                  <a:cubicBezTo>
                    <a:pt x="19" y="12"/>
                    <a:pt x="17" y="11"/>
                    <a:pt x="17" y="12"/>
                  </a:cubicBezTo>
                  <a:cubicBezTo>
                    <a:pt x="14" y="8"/>
                    <a:pt x="12" y="4"/>
                    <a:pt x="10" y="0"/>
                  </a:cubicBezTo>
                  <a:cubicBezTo>
                    <a:pt x="10" y="0"/>
                    <a:pt x="9" y="0"/>
                    <a:pt x="9" y="0"/>
                  </a:cubicBezTo>
                  <a:cubicBezTo>
                    <a:pt x="9" y="2"/>
                    <a:pt x="8" y="3"/>
                    <a:pt x="8" y="4"/>
                  </a:cubicBezTo>
                  <a:cubicBezTo>
                    <a:pt x="7" y="5"/>
                    <a:pt x="7" y="6"/>
                    <a:pt x="7" y="7"/>
                  </a:cubicBezTo>
                  <a:cubicBezTo>
                    <a:pt x="6" y="9"/>
                    <a:pt x="5" y="11"/>
                    <a:pt x="5" y="12"/>
                  </a:cubicBezTo>
                  <a:cubicBezTo>
                    <a:pt x="5" y="13"/>
                    <a:pt x="5" y="13"/>
                    <a:pt x="5" y="13"/>
                  </a:cubicBezTo>
                  <a:cubicBezTo>
                    <a:pt x="9" y="14"/>
                    <a:pt x="7" y="18"/>
                    <a:pt x="4" y="18"/>
                  </a:cubicBezTo>
                  <a:cubicBezTo>
                    <a:pt x="2" y="18"/>
                    <a:pt x="1" y="17"/>
                    <a:pt x="1" y="15"/>
                  </a:cubicBezTo>
                  <a:cubicBezTo>
                    <a:pt x="1" y="14"/>
                    <a:pt x="2" y="12"/>
                    <a:pt x="4" y="13"/>
                  </a:cubicBezTo>
                  <a:cubicBezTo>
                    <a:pt x="4" y="13"/>
                    <a:pt x="5" y="12"/>
                    <a:pt x="4" y="12"/>
                  </a:cubicBezTo>
                  <a:cubicBezTo>
                    <a:pt x="2" y="11"/>
                    <a:pt x="1" y="13"/>
                    <a:pt x="0" y="15"/>
                  </a:cubicBezTo>
                  <a:cubicBezTo>
                    <a:pt x="0" y="17"/>
                    <a:pt x="2" y="19"/>
                    <a:pt x="4" y="19"/>
                  </a:cubicBezTo>
                  <a:cubicBezTo>
                    <a:pt x="8" y="20"/>
                    <a:pt x="10" y="13"/>
                    <a:pt x="6" y="12"/>
                  </a:cubicBezTo>
                  <a:cubicBezTo>
                    <a:pt x="6" y="10"/>
                    <a:pt x="7" y="9"/>
                    <a:pt x="8" y="7"/>
                  </a:cubicBezTo>
                  <a:cubicBezTo>
                    <a:pt x="8" y="5"/>
                    <a:pt x="9" y="4"/>
                    <a:pt x="10" y="2"/>
                  </a:cubicBezTo>
                  <a:cubicBezTo>
                    <a:pt x="12" y="6"/>
                    <a:pt x="14" y="10"/>
                    <a:pt x="16" y="14"/>
                  </a:cubicBezTo>
                  <a:cubicBezTo>
                    <a:pt x="16" y="14"/>
                    <a:pt x="17" y="14"/>
                    <a:pt x="17" y="13"/>
                  </a:cubicBezTo>
                  <a:cubicBezTo>
                    <a:pt x="17" y="12"/>
                    <a:pt x="19" y="13"/>
                    <a:pt x="19" y="13"/>
                  </a:cubicBezTo>
                  <a:cubicBezTo>
                    <a:pt x="20" y="14"/>
                    <a:pt x="21" y="15"/>
                    <a:pt x="21" y="16"/>
                  </a:cubicBezTo>
                  <a:cubicBezTo>
                    <a:pt x="21" y="18"/>
                    <a:pt x="19" y="18"/>
                    <a:pt x="17" y="18"/>
                  </a:cubicBezTo>
                  <a:cubicBezTo>
                    <a:pt x="17" y="17"/>
                    <a:pt x="16" y="17"/>
                    <a:pt x="16" y="16"/>
                  </a:cubicBezTo>
                  <a:cubicBezTo>
                    <a:pt x="15" y="16"/>
                    <a:pt x="15" y="15"/>
                    <a:pt x="15" y="15"/>
                  </a:cubicBezTo>
                  <a:cubicBezTo>
                    <a:pt x="15" y="15"/>
                    <a:pt x="15" y="15"/>
                    <a:pt x="15" y="14"/>
                  </a:cubicBezTo>
                  <a:cubicBezTo>
                    <a:pt x="15" y="14"/>
                    <a:pt x="15" y="14"/>
                    <a:pt x="15" y="14"/>
                  </a:cubicBezTo>
                  <a:cubicBezTo>
                    <a:pt x="16" y="14"/>
                    <a:pt x="16" y="14"/>
                    <a:pt x="15" y="14"/>
                  </a:cubicBezTo>
                  <a:cubicBezTo>
                    <a:pt x="15" y="14"/>
                    <a:pt x="15" y="14"/>
                    <a:pt x="15" y="14"/>
                  </a:cubicBezTo>
                  <a:cubicBezTo>
                    <a:pt x="15" y="13"/>
                    <a:pt x="15" y="13"/>
                    <a:pt x="15" y="13"/>
                  </a:cubicBezTo>
                  <a:cubicBezTo>
                    <a:pt x="14" y="14"/>
                    <a:pt x="14" y="15"/>
                    <a:pt x="14" y="16"/>
                  </a:cubicBezTo>
                  <a:cubicBezTo>
                    <a:pt x="15" y="17"/>
                    <a:pt x="16" y="17"/>
                    <a:pt x="16" y="18"/>
                  </a:cubicBezTo>
                  <a:cubicBezTo>
                    <a:pt x="18" y="19"/>
                    <a:pt x="21" y="19"/>
                    <a:pt x="22" y="17"/>
                  </a:cubicBezTo>
                  <a:cubicBezTo>
                    <a:pt x="22" y="15"/>
                    <a:pt x="21" y="13"/>
                    <a:pt x="20"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31">
              <a:extLst>
                <a:ext uri="{FF2B5EF4-FFF2-40B4-BE49-F238E27FC236}">
                  <a16:creationId xmlns:a16="http://schemas.microsoft.com/office/drawing/2014/main" id="{ABBD4DA1-8378-474A-B429-1FF2B1C38B4C}"/>
                </a:ext>
              </a:extLst>
            </p:cNvPr>
            <p:cNvSpPr>
              <a:spLocks noEditPoints="1"/>
            </p:cNvSpPr>
            <p:nvPr/>
          </p:nvSpPr>
          <p:spPr bwMode="auto">
            <a:xfrm>
              <a:off x="6270" y="2205"/>
              <a:ext cx="231" cy="193"/>
            </a:xfrm>
            <a:custGeom>
              <a:avLst/>
              <a:gdLst>
                <a:gd name="T0" fmla="*/ 11 w 11"/>
                <a:gd name="T1" fmla="*/ 8 h 9"/>
                <a:gd name="T2" fmla="*/ 7 w 11"/>
                <a:gd name="T3" fmla="*/ 1 h 9"/>
                <a:gd name="T4" fmla="*/ 3 w 11"/>
                <a:gd name="T5" fmla="*/ 0 h 9"/>
                <a:gd name="T6" fmla="*/ 0 w 11"/>
                <a:gd name="T7" fmla="*/ 2 h 9"/>
                <a:gd name="T8" fmla="*/ 0 w 11"/>
                <a:gd name="T9" fmla="*/ 3 h 9"/>
                <a:gd name="T10" fmla="*/ 4 w 11"/>
                <a:gd name="T11" fmla="*/ 6 h 9"/>
                <a:gd name="T12" fmla="*/ 10 w 11"/>
                <a:gd name="T13" fmla="*/ 8 h 9"/>
                <a:gd name="T14" fmla="*/ 11 w 11"/>
                <a:gd name="T15" fmla="*/ 8 h 9"/>
                <a:gd name="T16" fmla="*/ 1 w 11"/>
                <a:gd name="T17" fmla="*/ 2 h 9"/>
                <a:gd name="T18" fmla="*/ 4 w 11"/>
                <a:gd name="T19" fmla="*/ 1 h 9"/>
                <a:gd name="T20" fmla="*/ 7 w 11"/>
                <a:gd name="T21" fmla="*/ 2 h 9"/>
                <a:gd name="T22" fmla="*/ 9 w 11"/>
                <a:gd name="T23" fmla="*/ 7 h 9"/>
                <a:gd name="T24" fmla="*/ 5 w 11"/>
                <a:gd name="T25" fmla="*/ 5 h 9"/>
                <a:gd name="T26" fmla="*/ 1 w 11"/>
                <a:gd name="T27"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9">
                  <a:moveTo>
                    <a:pt x="11" y="8"/>
                  </a:moveTo>
                  <a:cubicBezTo>
                    <a:pt x="10" y="5"/>
                    <a:pt x="9" y="2"/>
                    <a:pt x="7" y="1"/>
                  </a:cubicBezTo>
                  <a:cubicBezTo>
                    <a:pt x="6" y="0"/>
                    <a:pt x="4" y="0"/>
                    <a:pt x="3" y="0"/>
                  </a:cubicBezTo>
                  <a:cubicBezTo>
                    <a:pt x="2" y="0"/>
                    <a:pt x="1" y="1"/>
                    <a:pt x="0" y="2"/>
                  </a:cubicBezTo>
                  <a:cubicBezTo>
                    <a:pt x="0" y="2"/>
                    <a:pt x="0" y="2"/>
                    <a:pt x="0" y="3"/>
                  </a:cubicBezTo>
                  <a:cubicBezTo>
                    <a:pt x="2" y="3"/>
                    <a:pt x="3" y="5"/>
                    <a:pt x="4" y="6"/>
                  </a:cubicBezTo>
                  <a:cubicBezTo>
                    <a:pt x="6" y="7"/>
                    <a:pt x="8" y="7"/>
                    <a:pt x="10" y="8"/>
                  </a:cubicBezTo>
                  <a:cubicBezTo>
                    <a:pt x="10" y="9"/>
                    <a:pt x="11" y="8"/>
                    <a:pt x="11" y="8"/>
                  </a:cubicBezTo>
                  <a:close/>
                  <a:moveTo>
                    <a:pt x="1" y="2"/>
                  </a:moveTo>
                  <a:cubicBezTo>
                    <a:pt x="2" y="1"/>
                    <a:pt x="3" y="1"/>
                    <a:pt x="4" y="1"/>
                  </a:cubicBezTo>
                  <a:cubicBezTo>
                    <a:pt x="5" y="1"/>
                    <a:pt x="6" y="1"/>
                    <a:pt x="7" y="2"/>
                  </a:cubicBezTo>
                  <a:cubicBezTo>
                    <a:pt x="8" y="3"/>
                    <a:pt x="9" y="5"/>
                    <a:pt x="9" y="7"/>
                  </a:cubicBezTo>
                  <a:cubicBezTo>
                    <a:pt x="8" y="6"/>
                    <a:pt x="7" y="6"/>
                    <a:pt x="5" y="5"/>
                  </a:cubicBezTo>
                  <a:cubicBezTo>
                    <a:pt x="4" y="5"/>
                    <a:pt x="3" y="3"/>
                    <a:pt x="1" y="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32">
              <a:extLst>
                <a:ext uri="{FF2B5EF4-FFF2-40B4-BE49-F238E27FC236}">
                  <a16:creationId xmlns:a16="http://schemas.microsoft.com/office/drawing/2014/main" id="{6D01C24B-4726-4394-812B-6AE2BCB324D8}"/>
                </a:ext>
              </a:extLst>
            </p:cNvPr>
            <p:cNvSpPr>
              <a:spLocks/>
            </p:cNvSpPr>
            <p:nvPr/>
          </p:nvSpPr>
          <p:spPr bwMode="auto">
            <a:xfrm>
              <a:off x="6123" y="2590"/>
              <a:ext cx="42" cy="43"/>
            </a:xfrm>
            <a:custGeom>
              <a:avLst/>
              <a:gdLst>
                <a:gd name="T0" fmla="*/ 2 w 2"/>
                <a:gd name="T1" fmla="*/ 1 h 2"/>
                <a:gd name="T2" fmla="*/ 2 w 2"/>
                <a:gd name="T3" fmla="*/ 1 h 2"/>
                <a:gd name="T4" fmla="*/ 2 w 2"/>
                <a:gd name="T5" fmla="*/ 0 h 2"/>
                <a:gd name="T6" fmla="*/ 2 w 2"/>
                <a:gd name="T7" fmla="*/ 0 h 2"/>
                <a:gd name="T8" fmla="*/ 1 w 2"/>
                <a:gd name="T9" fmla="*/ 1 h 2"/>
                <a:gd name="T10" fmla="*/ 1 w 2"/>
                <a:gd name="T11" fmla="*/ 0 h 2"/>
                <a:gd name="T12" fmla="*/ 0 w 2"/>
                <a:gd name="T13" fmla="*/ 0 h 2"/>
                <a:gd name="T14" fmla="*/ 1 w 2"/>
                <a:gd name="T15" fmla="*/ 1 h 2"/>
                <a:gd name="T16" fmla="*/ 1 w 2"/>
                <a:gd name="T17" fmla="*/ 1 h 2"/>
                <a:gd name="T18" fmla="*/ 1 w 2"/>
                <a:gd name="T19" fmla="*/ 2 h 2"/>
                <a:gd name="T20" fmla="*/ 1 w 2"/>
                <a:gd name="T21" fmla="*/ 1 h 2"/>
                <a:gd name="T22" fmla="*/ 2 w 2"/>
                <a:gd name="T23" fmla="*/ 1 h 2"/>
                <a:gd name="T24" fmla="*/ 2 w 2"/>
                <a:gd name="T25"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 h="2">
                  <a:moveTo>
                    <a:pt x="2" y="1"/>
                  </a:moveTo>
                  <a:cubicBezTo>
                    <a:pt x="2" y="1"/>
                    <a:pt x="2" y="1"/>
                    <a:pt x="2" y="1"/>
                  </a:cubicBezTo>
                  <a:cubicBezTo>
                    <a:pt x="2" y="1"/>
                    <a:pt x="2" y="0"/>
                    <a:pt x="2" y="0"/>
                  </a:cubicBezTo>
                  <a:cubicBezTo>
                    <a:pt x="2" y="0"/>
                    <a:pt x="2" y="0"/>
                    <a:pt x="2" y="0"/>
                  </a:cubicBezTo>
                  <a:cubicBezTo>
                    <a:pt x="2" y="0"/>
                    <a:pt x="2" y="0"/>
                    <a:pt x="1" y="1"/>
                  </a:cubicBezTo>
                  <a:cubicBezTo>
                    <a:pt x="1" y="0"/>
                    <a:pt x="1" y="0"/>
                    <a:pt x="1" y="0"/>
                  </a:cubicBezTo>
                  <a:cubicBezTo>
                    <a:pt x="0" y="0"/>
                    <a:pt x="0" y="0"/>
                    <a:pt x="0" y="0"/>
                  </a:cubicBezTo>
                  <a:cubicBezTo>
                    <a:pt x="1" y="1"/>
                    <a:pt x="1" y="1"/>
                    <a:pt x="1" y="1"/>
                  </a:cubicBezTo>
                  <a:cubicBezTo>
                    <a:pt x="1" y="1"/>
                    <a:pt x="1" y="1"/>
                    <a:pt x="1" y="1"/>
                  </a:cubicBezTo>
                  <a:cubicBezTo>
                    <a:pt x="0" y="1"/>
                    <a:pt x="1" y="2"/>
                    <a:pt x="1" y="2"/>
                  </a:cubicBezTo>
                  <a:cubicBezTo>
                    <a:pt x="1" y="1"/>
                    <a:pt x="1" y="1"/>
                    <a:pt x="1" y="1"/>
                  </a:cubicBezTo>
                  <a:cubicBezTo>
                    <a:pt x="2" y="1"/>
                    <a:pt x="2" y="1"/>
                    <a:pt x="2" y="1"/>
                  </a:cubicBezTo>
                  <a:cubicBezTo>
                    <a:pt x="2" y="1"/>
                    <a:pt x="2" y="1"/>
                    <a:pt x="2" y="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33">
              <a:extLst>
                <a:ext uri="{FF2B5EF4-FFF2-40B4-BE49-F238E27FC236}">
                  <a16:creationId xmlns:a16="http://schemas.microsoft.com/office/drawing/2014/main" id="{DF2B5FB1-64B5-4C21-819B-D71949B03B6C}"/>
                </a:ext>
              </a:extLst>
            </p:cNvPr>
            <p:cNvSpPr>
              <a:spLocks/>
            </p:cNvSpPr>
            <p:nvPr/>
          </p:nvSpPr>
          <p:spPr bwMode="auto">
            <a:xfrm>
              <a:off x="6438" y="2568"/>
              <a:ext cx="42" cy="43"/>
            </a:xfrm>
            <a:custGeom>
              <a:avLst/>
              <a:gdLst>
                <a:gd name="T0" fmla="*/ 2 w 2"/>
                <a:gd name="T1" fmla="*/ 1 h 2"/>
                <a:gd name="T2" fmla="*/ 1 w 2"/>
                <a:gd name="T3" fmla="*/ 1 h 2"/>
                <a:gd name="T4" fmla="*/ 2 w 2"/>
                <a:gd name="T5" fmla="*/ 1 h 2"/>
                <a:gd name="T6" fmla="*/ 2 w 2"/>
                <a:gd name="T7" fmla="*/ 0 h 2"/>
                <a:gd name="T8" fmla="*/ 1 w 2"/>
                <a:gd name="T9" fmla="*/ 1 h 2"/>
                <a:gd name="T10" fmla="*/ 0 w 2"/>
                <a:gd name="T11" fmla="*/ 1 h 2"/>
                <a:gd name="T12" fmla="*/ 0 w 2"/>
                <a:gd name="T13" fmla="*/ 1 h 2"/>
                <a:gd name="T14" fmla="*/ 1 w 2"/>
                <a:gd name="T15" fmla="*/ 1 h 2"/>
                <a:gd name="T16" fmla="*/ 0 w 2"/>
                <a:gd name="T17" fmla="*/ 2 h 2"/>
                <a:gd name="T18" fmla="*/ 1 w 2"/>
                <a:gd name="T19" fmla="*/ 2 h 2"/>
                <a:gd name="T20" fmla="*/ 1 w 2"/>
                <a:gd name="T21" fmla="*/ 2 h 2"/>
                <a:gd name="T22" fmla="*/ 2 w 2"/>
                <a:gd name="T23" fmla="*/ 2 h 2"/>
                <a:gd name="T24" fmla="*/ 2 w 2"/>
                <a:gd name="T25"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 h="2">
                  <a:moveTo>
                    <a:pt x="2" y="1"/>
                  </a:moveTo>
                  <a:cubicBezTo>
                    <a:pt x="2" y="1"/>
                    <a:pt x="2" y="1"/>
                    <a:pt x="1" y="1"/>
                  </a:cubicBezTo>
                  <a:cubicBezTo>
                    <a:pt x="2" y="1"/>
                    <a:pt x="2" y="1"/>
                    <a:pt x="2" y="1"/>
                  </a:cubicBezTo>
                  <a:cubicBezTo>
                    <a:pt x="2" y="0"/>
                    <a:pt x="2" y="0"/>
                    <a:pt x="2" y="0"/>
                  </a:cubicBezTo>
                  <a:cubicBezTo>
                    <a:pt x="1" y="1"/>
                    <a:pt x="1" y="1"/>
                    <a:pt x="1" y="1"/>
                  </a:cubicBezTo>
                  <a:cubicBezTo>
                    <a:pt x="1" y="1"/>
                    <a:pt x="1" y="1"/>
                    <a:pt x="0" y="1"/>
                  </a:cubicBezTo>
                  <a:cubicBezTo>
                    <a:pt x="0" y="1"/>
                    <a:pt x="0" y="1"/>
                    <a:pt x="0" y="1"/>
                  </a:cubicBezTo>
                  <a:cubicBezTo>
                    <a:pt x="0" y="1"/>
                    <a:pt x="1" y="1"/>
                    <a:pt x="1" y="1"/>
                  </a:cubicBezTo>
                  <a:cubicBezTo>
                    <a:pt x="1" y="2"/>
                    <a:pt x="1" y="2"/>
                    <a:pt x="0" y="2"/>
                  </a:cubicBezTo>
                  <a:cubicBezTo>
                    <a:pt x="0" y="2"/>
                    <a:pt x="0" y="2"/>
                    <a:pt x="1" y="2"/>
                  </a:cubicBezTo>
                  <a:cubicBezTo>
                    <a:pt x="1" y="2"/>
                    <a:pt x="1" y="2"/>
                    <a:pt x="1" y="2"/>
                  </a:cubicBezTo>
                  <a:cubicBezTo>
                    <a:pt x="1" y="2"/>
                    <a:pt x="2" y="2"/>
                    <a:pt x="2" y="2"/>
                  </a:cubicBezTo>
                  <a:cubicBezTo>
                    <a:pt x="2" y="2"/>
                    <a:pt x="2" y="2"/>
                    <a:pt x="2" y="1"/>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814637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20725" y="2745582"/>
            <a:ext cx="3497263" cy="2913063"/>
          </a:xfrm>
          <a:prstGeom prst="rect">
            <a:avLst/>
          </a:prstGeom>
          <a:solidFill>
            <a:srgbClr val="27770F"/>
          </a:solidFill>
          <a:ln>
            <a:noFill/>
          </a:ln>
        </p:spPr>
        <p:style>
          <a:lnRef idx="2">
            <a:schemeClr val="dk1"/>
          </a:lnRef>
          <a:fillRef idx="1">
            <a:schemeClr val="lt1"/>
          </a:fillRef>
          <a:effectRef idx="0">
            <a:schemeClr val="dk1"/>
          </a:effectRef>
          <a:fontRef idx="minor">
            <a:schemeClr val="dk1"/>
          </a:fontRef>
        </p:style>
        <p:txBody>
          <a:bodyPr lIns="91422" tIns="45711" rIns="91422" bIns="45711" anchor="ctr"/>
          <a:lstStyle/>
          <a:p>
            <a:pPr algn="ctr" defTabSz="914217">
              <a:defRPr/>
            </a:pPr>
            <a:endParaRPr lang="en-US" sz="1400">
              <a:solidFill>
                <a:srgbClr val="FFFFFF"/>
              </a:solidFill>
              <a:cs typeface="Lato Light"/>
            </a:endParaRPr>
          </a:p>
        </p:txBody>
      </p:sp>
      <p:sp>
        <p:nvSpPr>
          <p:cNvPr id="29698" name="TextBox 6"/>
          <p:cNvSpPr txBox="1">
            <a:spLocks noChangeArrowheads="1"/>
          </p:cNvSpPr>
          <p:nvPr/>
        </p:nvSpPr>
        <p:spPr bwMode="auto">
          <a:xfrm>
            <a:off x="977900" y="2928144"/>
            <a:ext cx="2985294" cy="43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dirty="0">
                <a:solidFill>
                  <a:srgbClr val="FFFFFF"/>
                </a:solidFill>
                <a:latin typeface="+mj-lt"/>
              </a:rPr>
              <a:t>Vegetables </a:t>
            </a:r>
          </a:p>
        </p:txBody>
      </p:sp>
      <p:sp>
        <p:nvSpPr>
          <p:cNvPr id="29699" name="TextBox 10"/>
          <p:cNvSpPr txBox="1">
            <a:spLocks noChangeArrowheads="1"/>
          </p:cNvSpPr>
          <p:nvPr/>
        </p:nvSpPr>
        <p:spPr bwMode="auto">
          <a:xfrm>
            <a:off x="935832" y="3304382"/>
            <a:ext cx="3074194" cy="719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1700"/>
              </a:lnSpc>
            </a:pPr>
            <a:r>
              <a:rPr lang="en-US" altLang="es-MX" sz="1000" dirty="0">
                <a:solidFill>
                  <a:srgbClr val="FFFFFF"/>
                </a:solidFill>
                <a:latin typeface="+mj-lt"/>
              </a:rPr>
              <a:t>Entrepreneurial activities differ substantially depending on the type of organization and creativity involved. Entrepreneurship</a:t>
            </a:r>
          </a:p>
        </p:txBody>
      </p:sp>
      <p:sp>
        <p:nvSpPr>
          <p:cNvPr id="29700" name="Freeform 118"/>
          <p:cNvSpPr>
            <a:spLocks noChangeArrowheads="1"/>
          </p:cNvSpPr>
          <p:nvPr/>
        </p:nvSpPr>
        <p:spPr bwMode="auto">
          <a:xfrm>
            <a:off x="1110457" y="4186238"/>
            <a:ext cx="158750" cy="158750"/>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01" name="Freeform 118"/>
          <p:cNvSpPr>
            <a:spLocks noChangeArrowheads="1"/>
          </p:cNvSpPr>
          <p:nvPr/>
        </p:nvSpPr>
        <p:spPr bwMode="auto">
          <a:xfrm>
            <a:off x="1110457" y="4429125"/>
            <a:ext cx="158750"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02" name="Freeform 118"/>
          <p:cNvSpPr>
            <a:spLocks noChangeArrowheads="1"/>
          </p:cNvSpPr>
          <p:nvPr/>
        </p:nvSpPr>
        <p:spPr bwMode="auto">
          <a:xfrm>
            <a:off x="1110457" y="4686300"/>
            <a:ext cx="158750"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03" name="TextBox 38"/>
          <p:cNvSpPr txBox="1">
            <a:spLocks noChangeArrowheads="1"/>
          </p:cNvSpPr>
          <p:nvPr/>
        </p:nvSpPr>
        <p:spPr bwMode="auto">
          <a:xfrm>
            <a:off x="1262857" y="4084638"/>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04" name="Freeform 117"/>
          <p:cNvSpPr>
            <a:spLocks noChangeAspect="1" noChangeArrowheads="1"/>
          </p:cNvSpPr>
          <p:nvPr/>
        </p:nvSpPr>
        <p:spPr bwMode="auto">
          <a:xfrm>
            <a:off x="1110457" y="4964113"/>
            <a:ext cx="159544"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05" name="Freeform 117"/>
          <p:cNvSpPr>
            <a:spLocks noChangeAspect="1" noChangeArrowheads="1"/>
          </p:cNvSpPr>
          <p:nvPr/>
        </p:nvSpPr>
        <p:spPr bwMode="auto">
          <a:xfrm>
            <a:off x="1110457" y="5199857"/>
            <a:ext cx="159544" cy="160338"/>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06" name="TextBox 131"/>
          <p:cNvSpPr txBox="1">
            <a:spLocks noChangeArrowheads="1"/>
          </p:cNvSpPr>
          <p:nvPr/>
        </p:nvSpPr>
        <p:spPr bwMode="auto">
          <a:xfrm>
            <a:off x="1262857" y="4335463"/>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07" name="TextBox 132"/>
          <p:cNvSpPr txBox="1">
            <a:spLocks noChangeArrowheads="1"/>
          </p:cNvSpPr>
          <p:nvPr/>
        </p:nvSpPr>
        <p:spPr bwMode="auto">
          <a:xfrm>
            <a:off x="1262857" y="4579144"/>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08" name="TextBox 133"/>
          <p:cNvSpPr txBox="1">
            <a:spLocks noChangeArrowheads="1"/>
          </p:cNvSpPr>
          <p:nvPr/>
        </p:nvSpPr>
        <p:spPr bwMode="auto">
          <a:xfrm>
            <a:off x="1262857" y="4829969"/>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09" name="TextBox 134"/>
          <p:cNvSpPr txBox="1">
            <a:spLocks noChangeArrowheads="1"/>
          </p:cNvSpPr>
          <p:nvPr/>
        </p:nvSpPr>
        <p:spPr bwMode="auto">
          <a:xfrm>
            <a:off x="1262857" y="5111750"/>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137" name="Rectangle 136"/>
          <p:cNvSpPr/>
          <p:nvPr/>
        </p:nvSpPr>
        <p:spPr>
          <a:xfrm>
            <a:off x="4345782" y="2745582"/>
            <a:ext cx="3497263" cy="2913063"/>
          </a:xfrm>
          <a:prstGeom prst="rect">
            <a:avLst/>
          </a:prstGeom>
          <a:solidFill>
            <a:srgbClr val="FDA203"/>
          </a:solidFill>
          <a:ln>
            <a:noFill/>
          </a:ln>
        </p:spPr>
        <p:style>
          <a:lnRef idx="2">
            <a:schemeClr val="dk1"/>
          </a:lnRef>
          <a:fillRef idx="1">
            <a:schemeClr val="lt1"/>
          </a:fillRef>
          <a:effectRef idx="0">
            <a:schemeClr val="dk1"/>
          </a:effectRef>
          <a:fontRef idx="minor">
            <a:schemeClr val="dk1"/>
          </a:fontRef>
        </p:style>
        <p:txBody>
          <a:bodyPr lIns="91422" tIns="45711" rIns="91422" bIns="45711" anchor="ctr"/>
          <a:lstStyle/>
          <a:p>
            <a:pPr algn="ctr" defTabSz="914217">
              <a:defRPr/>
            </a:pPr>
            <a:endParaRPr lang="en-US" sz="1400">
              <a:solidFill>
                <a:srgbClr val="FFFFFF"/>
              </a:solidFill>
              <a:cs typeface="Lato Light"/>
            </a:endParaRPr>
          </a:p>
        </p:txBody>
      </p:sp>
      <p:sp>
        <p:nvSpPr>
          <p:cNvPr id="29711" name="TextBox 137"/>
          <p:cNvSpPr txBox="1">
            <a:spLocks noChangeArrowheads="1"/>
          </p:cNvSpPr>
          <p:nvPr/>
        </p:nvSpPr>
        <p:spPr bwMode="auto">
          <a:xfrm>
            <a:off x="4602957" y="2928144"/>
            <a:ext cx="2986088" cy="43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dirty="0">
                <a:solidFill>
                  <a:srgbClr val="FFFFFF"/>
                </a:solidFill>
                <a:latin typeface="+mj-lt"/>
              </a:rPr>
              <a:t>Fruits</a:t>
            </a:r>
          </a:p>
        </p:txBody>
      </p:sp>
      <p:sp>
        <p:nvSpPr>
          <p:cNvPr id="29712" name="TextBox 138"/>
          <p:cNvSpPr txBox="1">
            <a:spLocks noChangeArrowheads="1"/>
          </p:cNvSpPr>
          <p:nvPr/>
        </p:nvSpPr>
        <p:spPr bwMode="auto">
          <a:xfrm>
            <a:off x="4560888" y="3304382"/>
            <a:ext cx="3074194" cy="719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1700"/>
              </a:lnSpc>
            </a:pPr>
            <a:r>
              <a:rPr lang="en-US" altLang="es-MX" sz="1000">
                <a:solidFill>
                  <a:srgbClr val="FFFFFF"/>
                </a:solidFill>
                <a:latin typeface="+mj-lt"/>
              </a:rPr>
              <a:t>Entrepreneurial activities differ substantially depending on the type of organization and creativity involved. Entrepreneurship</a:t>
            </a:r>
          </a:p>
        </p:txBody>
      </p:sp>
      <p:sp>
        <p:nvSpPr>
          <p:cNvPr id="29713" name="Freeform 118"/>
          <p:cNvSpPr>
            <a:spLocks noChangeArrowheads="1"/>
          </p:cNvSpPr>
          <p:nvPr/>
        </p:nvSpPr>
        <p:spPr bwMode="auto">
          <a:xfrm>
            <a:off x="4735513" y="4186238"/>
            <a:ext cx="159544" cy="158750"/>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14" name="Freeform 118"/>
          <p:cNvSpPr>
            <a:spLocks noChangeArrowheads="1"/>
          </p:cNvSpPr>
          <p:nvPr/>
        </p:nvSpPr>
        <p:spPr bwMode="auto">
          <a:xfrm>
            <a:off x="4735513" y="4429125"/>
            <a:ext cx="159544"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15" name="Freeform 118"/>
          <p:cNvSpPr>
            <a:spLocks noChangeArrowheads="1"/>
          </p:cNvSpPr>
          <p:nvPr/>
        </p:nvSpPr>
        <p:spPr bwMode="auto">
          <a:xfrm>
            <a:off x="4735513" y="4686300"/>
            <a:ext cx="159544"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16" name="TextBox 142"/>
          <p:cNvSpPr txBox="1">
            <a:spLocks noChangeArrowheads="1"/>
          </p:cNvSpPr>
          <p:nvPr/>
        </p:nvSpPr>
        <p:spPr bwMode="auto">
          <a:xfrm>
            <a:off x="4887913" y="4084638"/>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17" name="Freeform 117"/>
          <p:cNvSpPr>
            <a:spLocks noChangeAspect="1" noChangeArrowheads="1"/>
          </p:cNvSpPr>
          <p:nvPr/>
        </p:nvSpPr>
        <p:spPr bwMode="auto">
          <a:xfrm>
            <a:off x="4735513" y="4964113"/>
            <a:ext cx="160338"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18" name="Freeform 117"/>
          <p:cNvSpPr>
            <a:spLocks noChangeAspect="1" noChangeArrowheads="1"/>
          </p:cNvSpPr>
          <p:nvPr/>
        </p:nvSpPr>
        <p:spPr bwMode="auto">
          <a:xfrm>
            <a:off x="4735513" y="5199857"/>
            <a:ext cx="160338" cy="160338"/>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19" name="TextBox 145"/>
          <p:cNvSpPr txBox="1">
            <a:spLocks noChangeArrowheads="1"/>
          </p:cNvSpPr>
          <p:nvPr/>
        </p:nvSpPr>
        <p:spPr bwMode="auto">
          <a:xfrm>
            <a:off x="4887913" y="4335463"/>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20" name="TextBox 146"/>
          <p:cNvSpPr txBox="1">
            <a:spLocks noChangeArrowheads="1"/>
          </p:cNvSpPr>
          <p:nvPr/>
        </p:nvSpPr>
        <p:spPr bwMode="auto">
          <a:xfrm>
            <a:off x="4887913" y="4579144"/>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21" name="TextBox 147"/>
          <p:cNvSpPr txBox="1">
            <a:spLocks noChangeArrowheads="1"/>
          </p:cNvSpPr>
          <p:nvPr/>
        </p:nvSpPr>
        <p:spPr bwMode="auto">
          <a:xfrm>
            <a:off x="4887913" y="4829969"/>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22" name="TextBox 148"/>
          <p:cNvSpPr txBox="1">
            <a:spLocks noChangeArrowheads="1"/>
          </p:cNvSpPr>
          <p:nvPr/>
        </p:nvSpPr>
        <p:spPr bwMode="auto">
          <a:xfrm>
            <a:off x="4887913" y="5111750"/>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151" name="Rectangle 150"/>
          <p:cNvSpPr/>
          <p:nvPr/>
        </p:nvSpPr>
        <p:spPr>
          <a:xfrm>
            <a:off x="7981950" y="2745582"/>
            <a:ext cx="3497263" cy="2913063"/>
          </a:xfrm>
          <a:prstGeom prst="rect">
            <a:avLst/>
          </a:prstGeom>
          <a:solidFill>
            <a:srgbClr val="CD3131"/>
          </a:solidFill>
          <a:ln>
            <a:noFill/>
          </a:ln>
        </p:spPr>
        <p:style>
          <a:lnRef idx="2">
            <a:schemeClr val="dk1"/>
          </a:lnRef>
          <a:fillRef idx="1">
            <a:schemeClr val="lt1"/>
          </a:fillRef>
          <a:effectRef idx="0">
            <a:schemeClr val="dk1"/>
          </a:effectRef>
          <a:fontRef idx="minor">
            <a:schemeClr val="dk1"/>
          </a:fontRef>
        </p:style>
        <p:txBody>
          <a:bodyPr lIns="91422" tIns="45711" rIns="91422" bIns="45711" anchor="ctr"/>
          <a:lstStyle/>
          <a:p>
            <a:pPr algn="ctr" defTabSz="914217">
              <a:defRPr/>
            </a:pPr>
            <a:endParaRPr lang="en-US" sz="1400">
              <a:solidFill>
                <a:srgbClr val="FFFFFF"/>
              </a:solidFill>
              <a:cs typeface="Lato Light"/>
            </a:endParaRPr>
          </a:p>
        </p:txBody>
      </p:sp>
      <p:sp>
        <p:nvSpPr>
          <p:cNvPr id="29724" name="TextBox 151"/>
          <p:cNvSpPr txBox="1">
            <a:spLocks noChangeArrowheads="1"/>
          </p:cNvSpPr>
          <p:nvPr/>
        </p:nvSpPr>
        <p:spPr bwMode="auto">
          <a:xfrm>
            <a:off x="8239125" y="2928144"/>
            <a:ext cx="2985294" cy="43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dirty="0">
                <a:solidFill>
                  <a:srgbClr val="FFFFFF"/>
                </a:solidFill>
                <a:latin typeface="+mj-lt"/>
              </a:rPr>
              <a:t>Proteins</a:t>
            </a:r>
          </a:p>
        </p:txBody>
      </p:sp>
      <p:sp>
        <p:nvSpPr>
          <p:cNvPr id="29725" name="TextBox 152"/>
          <p:cNvSpPr txBox="1">
            <a:spLocks noChangeArrowheads="1"/>
          </p:cNvSpPr>
          <p:nvPr/>
        </p:nvSpPr>
        <p:spPr bwMode="auto">
          <a:xfrm>
            <a:off x="8197057" y="3304382"/>
            <a:ext cx="3074194" cy="719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1700"/>
              </a:lnSpc>
            </a:pPr>
            <a:r>
              <a:rPr lang="en-US" altLang="es-MX" sz="1000">
                <a:solidFill>
                  <a:srgbClr val="FFFFFF"/>
                </a:solidFill>
                <a:latin typeface="+mj-lt"/>
              </a:rPr>
              <a:t>Entrepreneurial activities differ substantially depending on the type of organization and creativity involved. Entrepreneurship</a:t>
            </a:r>
          </a:p>
        </p:txBody>
      </p:sp>
      <p:sp>
        <p:nvSpPr>
          <p:cNvPr id="29726" name="Freeform 118"/>
          <p:cNvSpPr>
            <a:spLocks noChangeArrowheads="1"/>
          </p:cNvSpPr>
          <p:nvPr/>
        </p:nvSpPr>
        <p:spPr bwMode="auto">
          <a:xfrm>
            <a:off x="8371682" y="4186238"/>
            <a:ext cx="159544" cy="158750"/>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27" name="Freeform 118"/>
          <p:cNvSpPr>
            <a:spLocks noChangeArrowheads="1"/>
          </p:cNvSpPr>
          <p:nvPr/>
        </p:nvSpPr>
        <p:spPr bwMode="auto">
          <a:xfrm>
            <a:off x="8371682" y="4429125"/>
            <a:ext cx="159544"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28" name="Freeform 118"/>
          <p:cNvSpPr>
            <a:spLocks noChangeArrowheads="1"/>
          </p:cNvSpPr>
          <p:nvPr/>
        </p:nvSpPr>
        <p:spPr bwMode="auto">
          <a:xfrm>
            <a:off x="8371682" y="4686300"/>
            <a:ext cx="159544"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29" name="TextBox 156"/>
          <p:cNvSpPr txBox="1">
            <a:spLocks noChangeArrowheads="1"/>
          </p:cNvSpPr>
          <p:nvPr/>
        </p:nvSpPr>
        <p:spPr bwMode="auto">
          <a:xfrm>
            <a:off x="8524082" y="4084638"/>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30" name="Freeform 117"/>
          <p:cNvSpPr>
            <a:spLocks noChangeAspect="1" noChangeArrowheads="1"/>
          </p:cNvSpPr>
          <p:nvPr/>
        </p:nvSpPr>
        <p:spPr bwMode="auto">
          <a:xfrm>
            <a:off x="8371682" y="4964113"/>
            <a:ext cx="160338" cy="159544"/>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31" name="Freeform 117"/>
          <p:cNvSpPr>
            <a:spLocks noChangeAspect="1" noChangeArrowheads="1"/>
          </p:cNvSpPr>
          <p:nvPr/>
        </p:nvSpPr>
        <p:spPr bwMode="auto">
          <a:xfrm>
            <a:off x="8371682" y="5199857"/>
            <a:ext cx="160338" cy="160338"/>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9732" name="TextBox 159"/>
          <p:cNvSpPr txBox="1">
            <a:spLocks noChangeArrowheads="1"/>
          </p:cNvSpPr>
          <p:nvPr/>
        </p:nvSpPr>
        <p:spPr bwMode="auto">
          <a:xfrm>
            <a:off x="8524082" y="4335463"/>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33" name="TextBox 160"/>
          <p:cNvSpPr txBox="1">
            <a:spLocks noChangeArrowheads="1"/>
          </p:cNvSpPr>
          <p:nvPr/>
        </p:nvSpPr>
        <p:spPr bwMode="auto">
          <a:xfrm>
            <a:off x="8524082" y="4579144"/>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34" name="TextBox 161"/>
          <p:cNvSpPr txBox="1">
            <a:spLocks noChangeArrowheads="1"/>
          </p:cNvSpPr>
          <p:nvPr/>
        </p:nvSpPr>
        <p:spPr bwMode="auto">
          <a:xfrm>
            <a:off x="8524082" y="4829969"/>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35" name="TextBox 162"/>
          <p:cNvSpPr txBox="1">
            <a:spLocks noChangeArrowheads="1"/>
          </p:cNvSpPr>
          <p:nvPr/>
        </p:nvSpPr>
        <p:spPr bwMode="auto">
          <a:xfrm>
            <a:off x="8524082" y="5111750"/>
            <a:ext cx="2575719" cy="289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000">
                <a:solidFill>
                  <a:srgbClr val="FFFFFF"/>
                </a:solidFill>
                <a:latin typeface="+mj-lt"/>
              </a:rPr>
              <a:t>Entrepreneurial activities differ substantially</a:t>
            </a:r>
          </a:p>
        </p:txBody>
      </p:sp>
      <p:sp>
        <p:nvSpPr>
          <p:cNvPr id="29736" name="Shape 188"/>
          <p:cNvSpPr>
            <a:spLocks noChangeArrowheads="1"/>
          </p:cNvSpPr>
          <p:nvPr/>
        </p:nvSpPr>
        <p:spPr bwMode="auto">
          <a:xfrm>
            <a:off x="1139032" y="1739900"/>
            <a:ext cx="9910763"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spcBef>
                <a:spcPts val="1500"/>
              </a:spcBef>
            </a:pPr>
            <a:r>
              <a:rPr lang="en-US" altLang="es-MX" sz="1400" dirty="0">
                <a:latin typeface="+mj-lt"/>
                <a:sym typeface="Helvetica Neue Light" charset="0"/>
              </a:rPr>
              <a:t>Entrepreneurial activities differ substantially depending on the type of organization and creativity involved. Entrepreneurship ranges in scale from solo, part-time projects to large-scale undertakings that create many jobs. Many h</a:t>
            </a:r>
          </a:p>
        </p:txBody>
      </p:sp>
      <p:sp>
        <p:nvSpPr>
          <p:cNvPr id="51" name="TextBox 50">
            <a:extLst>
              <a:ext uri="{FF2B5EF4-FFF2-40B4-BE49-F238E27FC236}">
                <a16:creationId xmlns:a16="http://schemas.microsoft.com/office/drawing/2014/main" id="{B1352BC8-1B97-4FE5-8DCF-F2BA5A6F566D}"/>
              </a:ext>
            </a:extLst>
          </p:cNvPr>
          <p:cNvSpPr txBox="1"/>
          <p:nvPr/>
        </p:nvSpPr>
        <p:spPr>
          <a:xfrm>
            <a:off x="224174" y="262826"/>
            <a:ext cx="10440650" cy="1107996"/>
          </a:xfrm>
          <a:prstGeom prst="rect">
            <a:avLst/>
          </a:prstGeom>
          <a:noFill/>
        </p:spPr>
        <p:txBody>
          <a:bodyPr wrap="square" rtlCol="0">
            <a:spAutoFit/>
          </a:bodyPr>
          <a:lstStyle/>
          <a:p>
            <a:r>
              <a:rPr lang="en-US" sz="6600" dirty="0">
                <a:solidFill>
                  <a:srgbClr val="27770F"/>
                </a:solidFill>
                <a:latin typeface="Aharoni" panose="02010803020104030203" pitchFamily="2" charset="-79"/>
                <a:ea typeface="Adobe Gothic Std B" panose="020B0800000000000000" pitchFamily="34" charset="-128"/>
                <a:cs typeface="Aharoni" panose="02010803020104030203" pitchFamily="2" charset="-79"/>
              </a:rPr>
              <a:t>Your Title g</a:t>
            </a:r>
            <a:r>
              <a:rPr lang="en-US" sz="6600" dirty="0">
                <a:solidFill>
                  <a:srgbClr val="FDA203"/>
                </a:solidFill>
                <a:latin typeface="Aharoni" panose="02010803020104030203" pitchFamily="2" charset="-79"/>
                <a:ea typeface="Adobe Gothic Std B" panose="020B0800000000000000" pitchFamily="34" charset="-128"/>
                <a:cs typeface="Aharoni" panose="02010803020104030203" pitchFamily="2" charset="-79"/>
              </a:rPr>
              <a:t>oes Here</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EDF675D-4B3C-45ED-A15B-1A7BFD41125E}"/>
              </a:ext>
            </a:extLst>
          </p:cNvPr>
          <p:cNvSpPr/>
          <p:nvPr/>
        </p:nvSpPr>
        <p:spPr>
          <a:xfrm>
            <a:off x="3807279" y="422728"/>
            <a:ext cx="3497943" cy="3497943"/>
          </a:xfrm>
          <a:prstGeom prst="rect">
            <a:avLst/>
          </a:prstGeom>
          <a:solidFill>
            <a:srgbClr val="2777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latin typeface="Aharoni" panose="02010803020104030203" pitchFamily="2" charset="-79"/>
                <a:cs typeface="Aharoni" panose="02010803020104030203" pitchFamily="2" charset="-79"/>
              </a:rPr>
              <a:t>Your Title Goes Here</a:t>
            </a:r>
          </a:p>
        </p:txBody>
      </p:sp>
      <p:sp>
        <p:nvSpPr>
          <p:cNvPr id="28" name="Marcador de texto 20">
            <a:extLst>
              <a:ext uri="{FF2B5EF4-FFF2-40B4-BE49-F238E27FC236}">
                <a16:creationId xmlns:a16="http://schemas.microsoft.com/office/drawing/2014/main" id="{302A1121-52D3-4E9F-84E9-9FCD93586D48}"/>
              </a:ext>
            </a:extLst>
          </p:cNvPr>
          <p:cNvSpPr txBox="1">
            <a:spLocks/>
          </p:cNvSpPr>
          <p:nvPr/>
        </p:nvSpPr>
        <p:spPr>
          <a:xfrm>
            <a:off x="7855857" y="3245039"/>
            <a:ext cx="3497943" cy="274935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chemeClr val="bg1">
                    <a:lumMod val="50000"/>
                  </a:schemeClr>
                </a:solidFill>
              </a:rPr>
              <a:t>Lorem ipsum dolor </a:t>
            </a:r>
            <a:r>
              <a:rPr lang="en-US" sz="2000" dirty="0">
                <a:solidFill>
                  <a:schemeClr val="bg1">
                    <a:lumMod val="50000"/>
                  </a:schemeClr>
                </a:solidFill>
              </a:rPr>
              <a:t>sit amet, consectetur adipiscing elit. Sed venenatis neque vel purus interdum, quis blandit risus pellentesque. Cras faucibus semper dolor ac viverra. Fusce ut ligula dictum, ullamcorper neque et, sollicitudin velit.</a:t>
            </a:r>
          </a:p>
          <a:p>
            <a:endParaRPr lang="en-US" sz="2000" dirty="0">
              <a:solidFill>
                <a:schemeClr val="bg1">
                  <a:lumMod val="50000"/>
                </a:schemeClr>
              </a:solidFill>
            </a:endParaRPr>
          </a:p>
          <a:p>
            <a:endParaRPr lang="en-US" sz="2000" dirty="0">
              <a:solidFill>
                <a:schemeClr val="bg1">
                  <a:lumMod val="50000"/>
                </a:schemeClr>
              </a:solidFill>
            </a:endParaRPr>
          </a:p>
        </p:txBody>
      </p:sp>
      <p:grpSp>
        <p:nvGrpSpPr>
          <p:cNvPr id="13" name="Group 4">
            <a:extLst>
              <a:ext uri="{FF2B5EF4-FFF2-40B4-BE49-F238E27FC236}">
                <a16:creationId xmlns:a16="http://schemas.microsoft.com/office/drawing/2014/main" id="{CA52E659-406C-4E35-971D-1E4E9940026A}"/>
              </a:ext>
            </a:extLst>
          </p:cNvPr>
          <p:cNvGrpSpPr>
            <a:grpSpLocks noChangeAspect="1"/>
          </p:cNvGrpSpPr>
          <p:nvPr/>
        </p:nvGrpSpPr>
        <p:grpSpPr bwMode="auto">
          <a:xfrm>
            <a:off x="8666160" y="863601"/>
            <a:ext cx="1241424" cy="1973263"/>
            <a:chOff x="5459" y="544"/>
            <a:chExt cx="782" cy="1243"/>
          </a:xfrm>
          <a:solidFill>
            <a:srgbClr val="CD3131"/>
          </a:solidFill>
        </p:grpSpPr>
        <p:sp>
          <p:nvSpPr>
            <p:cNvPr id="18" name="Freeform 5">
              <a:extLst>
                <a:ext uri="{FF2B5EF4-FFF2-40B4-BE49-F238E27FC236}">
                  <a16:creationId xmlns:a16="http://schemas.microsoft.com/office/drawing/2014/main" id="{5BFF8469-27FB-4FFD-845D-7AD0422E18D2}"/>
                </a:ext>
              </a:extLst>
            </p:cNvPr>
            <p:cNvSpPr>
              <a:spLocks noEditPoints="1"/>
            </p:cNvSpPr>
            <p:nvPr/>
          </p:nvSpPr>
          <p:spPr bwMode="auto">
            <a:xfrm>
              <a:off x="5459" y="544"/>
              <a:ext cx="782" cy="1243"/>
            </a:xfrm>
            <a:custGeom>
              <a:avLst/>
              <a:gdLst>
                <a:gd name="T0" fmla="*/ 459 w 499"/>
                <a:gd name="T1" fmla="*/ 117 h 794"/>
                <a:gd name="T2" fmla="*/ 396 w 499"/>
                <a:gd name="T3" fmla="*/ 358 h 794"/>
                <a:gd name="T4" fmla="*/ 337 w 499"/>
                <a:gd name="T5" fmla="*/ 717 h 794"/>
                <a:gd name="T6" fmla="*/ 180 w 499"/>
                <a:gd name="T7" fmla="*/ 719 h 794"/>
                <a:gd name="T8" fmla="*/ 166 w 499"/>
                <a:gd name="T9" fmla="*/ 434 h 794"/>
                <a:gd name="T10" fmla="*/ 2 w 499"/>
                <a:gd name="T11" fmla="*/ 245 h 794"/>
                <a:gd name="T12" fmla="*/ 234 w 499"/>
                <a:gd name="T13" fmla="*/ 136 h 794"/>
                <a:gd name="T14" fmla="*/ 83 w 499"/>
                <a:gd name="T15" fmla="*/ 235 h 794"/>
                <a:gd name="T16" fmla="*/ 237 w 499"/>
                <a:gd name="T17" fmla="*/ 153 h 794"/>
                <a:gd name="T18" fmla="*/ 61 w 499"/>
                <a:gd name="T19" fmla="*/ 189 h 794"/>
                <a:gd name="T20" fmla="*/ 83 w 499"/>
                <a:gd name="T21" fmla="*/ 235 h 794"/>
                <a:gd name="T22" fmla="*/ 338 w 499"/>
                <a:gd name="T23" fmla="*/ 33 h 794"/>
                <a:gd name="T24" fmla="*/ 400 w 499"/>
                <a:gd name="T25" fmla="*/ 95 h 794"/>
                <a:gd name="T26" fmla="*/ 388 w 499"/>
                <a:gd name="T27" fmla="*/ 120 h 794"/>
                <a:gd name="T28" fmla="*/ 295 w 499"/>
                <a:gd name="T29" fmla="*/ 122 h 794"/>
                <a:gd name="T30" fmla="*/ 281 w 499"/>
                <a:gd name="T31" fmla="*/ 25 h 794"/>
                <a:gd name="T32" fmla="*/ 104 w 499"/>
                <a:gd name="T33" fmla="*/ 191 h 794"/>
                <a:gd name="T34" fmla="*/ 159 w 499"/>
                <a:gd name="T35" fmla="*/ 146 h 794"/>
                <a:gd name="T36" fmla="*/ 251 w 499"/>
                <a:gd name="T37" fmla="*/ 351 h 794"/>
                <a:gd name="T38" fmla="*/ 162 w 499"/>
                <a:gd name="T39" fmla="*/ 356 h 794"/>
                <a:gd name="T40" fmla="*/ 257 w 499"/>
                <a:gd name="T41" fmla="*/ 283 h 794"/>
                <a:gd name="T42" fmla="*/ 180 w 499"/>
                <a:gd name="T43" fmla="*/ 597 h 794"/>
                <a:gd name="T44" fmla="*/ 365 w 499"/>
                <a:gd name="T45" fmla="*/ 426 h 794"/>
                <a:gd name="T46" fmla="*/ 188 w 499"/>
                <a:gd name="T47" fmla="*/ 652 h 794"/>
                <a:gd name="T48" fmla="*/ 301 w 499"/>
                <a:gd name="T49" fmla="*/ 306 h 794"/>
                <a:gd name="T50" fmla="*/ 258 w 499"/>
                <a:gd name="T51" fmla="*/ 149 h 794"/>
                <a:gd name="T52" fmla="*/ 221 w 499"/>
                <a:gd name="T53" fmla="*/ 346 h 794"/>
                <a:gd name="T54" fmla="*/ 334 w 499"/>
                <a:gd name="T55" fmla="*/ 342 h 794"/>
                <a:gd name="T56" fmla="*/ 218 w 499"/>
                <a:gd name="T57" fmla="*/ 704 h 794"/>
                <a:gd name="T58" fmla="*/ 311 w 499"/>
                <a:gd name="T59" fmla="*/ 418 h 794"/>
                <a:gd name="T60" fmla="*/ 360 w 499"/>
                <a:gd name="T61" fmla="*/ 230 h 794"/>
                <a:gd name="T62" fmla="*/ 284 w 499"/>
                <a:gd name="T63" fmla="*/ 615 h 794"/>
                <a:gd name="T64" fmla="*/ 281 w 499"/>
                <a:gd name="T65" fmla="*/ 501 h 794"/>
                <a:gd name="T66" fmla="*/ 264 w 499"/>
                <a:gd name="T67" fmla="*/ 551 h 794"/>
                <a:gd name="T68" fmla="*/ 380 w 499"/>
                <a:gd name="T69" fmla="*/ 190 h 794"/>
                <a:gd name="T70" fmla="*/ 292 w 499"/>
                <a:gd name="T71" fmla="*/ 523 h 794"/>
                <a:gd name="T72" fmla="*/ 328 w 499"/>
                <a:gd name="T73" fmla="*/ 294 h 794"/>
                <a:gd name="T74" fmla="*/ 152 w 499"/>
                <a:gd name="T75" fmla="*/ 531 h 794"/>
                <a:gd name="T76" fmla="*/ 138 w 499"/>
                <a:gd name="T77" fmla="*/ 338 h 794"/>
                <a:gd name="T78" fmla="*/ 268 w 499"/>
                <a:gd name="T79" fmla="*/ 776 h 794"/>
                <a:gd name="T80" fmla="*/ 165 w 499"/>
                <a:gd name="T81" fmla="*/ 247 h 794"/>
                <a:gd name="T82" fmla="*/ 357 w 499"/>
                <a:gd name="T83" fmla="*/ 391 h 794"/>
                <a:gd name="T84" fmla="*/ 264 w 499"/>
                <a:gd name="T85" fmla="*/ 632 h 794"/>
                <a:gd name="T86" fmla="*/ 212 w 499"/>
                <a:gd name="T87" fmla="*/ 592 h 794"/>
                <a:gd name="T88" fmla="*/ 408 w 499"/>
                <a:gd name="T89" fmla="*/ 276 h 794"/>
                <a:gd name="T90" fmla="*/ 352 w 499"/>
                <a:gd name="T91" fmla="*/ 223 h 794"/>
                <a:gd name="T92" fmla="*/ 314 w 499"/>
                <a:gd name="T93" fmla="*/ 139 h 794"/>
                <a:gd name="T94" fmla="*/ 280 w 499"/>
                <a:gd name="T95" fmla="*/ 625 h 794"/>
                <a:gd name="T96" fmla="*/ 285 w 499"/>
                <a:gd name="T97" fmla="*/ 711 h 794"/>
                <a:gd name="T98" fmla="*/ 146 w 499"/>
                <a:gd name="T99" fmla="*/ 482 h 794"/>
                <a:gd name="T100" fmla="*/ 256 w 499"/>
                <a:gd name="T101" fmla="*/ 684 h 794"/>
                <a:gd name="T102" fmla="*/ 214 w 499"/>
                <a:gd name="T103" fmla="*/ 658 h 794"/>
                <a:gd name="T104" fmla="*/ 314 w 499"/>
                <a:gd name="T105" fmla="*/ 758 h 794"/>
                <a:gd name="T106" fmla="*/ 277 w 499"/>
                <a:gd name="T107" fmla="*/ 518 h 794"/>
                <a:gd name="T108" fmla="*/ 296 w 499"/>
                <a:gd name="T109" fmla="*/ 198 h 794"/>
                <a:gd name="T110" fmla="*/ 292 w 499"/>
                <a:gd name="T111" fmla="*/ 228 h 794"/>
                <a:gd name="T112" fmla="*/ 233 w 499"/>
                <a:gd name="T113" fmla="*/ 580 h 7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99" h="794">
                  <a:moveTo>
                    <a:pt x="280" y="104"/>
                  </a:moveTo>
                  <a:cubicBezTo>
                    <a:pt x="294" y="99"/>
                    <a:pt x="305" y="95"/>
                    <a:pt x="318" y="90"/>
                  </a:cubicBezTo>
                  <a:cubicBezTo>
                    <a:pt x="317" y="82"/>
                    <a:pt x="315" y="74"/>
                    <a:pt x="314" y="65"/>
                  </a:cubicBezTo>
                  <a:cubicBezTo>
                    <a:pt x="310" y="39"/>
                    <a:pt x="320" y="25"/>
                    <a:pt x="346" y="19"/>
                  </a:cubicBezTo>
                  <a:cubicBezTo>
                    <a:pt x="350" y="18"/>
                    <a:pt x="353" y="17"/>
                    <a:pt x="357" y="17"/>
                  </a:cubicBezTo>
                  <a:cubicBezTo>
                    <a:pt x="386" y="12"/>
                    <a:pt x="405" y="21"/>
                    <a:pt x="416" y="49"/>
                  </a:cubicBezTo>
                  <a:cubicBezTo>
                    <a:pt x="425" y="69"/>
                    <a:pt x="433" y="88"/>
                    <a:pt x="451" y="101"/>
                  </a:cubicBezTo>
                  <a:cubicBezTo>
                    <a:pt x="456" y="104"/>
                    <a:pt x="458" y="111"/>
                    <a:pt x="459" y="117"/>
                  </a:cubicBezTo>
                  <a:cubicBezTo>
                    <a:pt x="461" y="139"/>
                    <a:pt x="468" y="158"/>
                    <a:pt x="489" y="170"/>
                  </a:cubicBezTo>
                  <a:cubicBezTo>
                    <a:pt x="499" y="176"/>
                    <a:pt x="498" y="184"/>
                    <a:pt x="486" y="190"/>
                  </a:cubicBezTo>
                  <a:cubicBezTo>
                    <a:pt x="476" y="195"/>
                    <a:pt x="467" y="199"/>
                    <a:pt x="457" y="204"/>
                  </a:cubicBezTo>
                  <a:cubicBezTo>
                    <a:pt x="448" y="208"/>
                    <a:pt x="438" y="211"/>
                    <a:pt x="427" y="215"/>
                  </a:cubicBezTo>
                  <a:cubicBezTo>
                    <a:pt x="432" y="232"/>
                    <a:pt x="429" y="248"/>
                    <a:pt x="417" y="262"/>
                  </a:cubicBezTo>
                  <a:cubicBezTo>
                    <a:pt x="423" y="274"/>
                    <a:pt x="429" y="286"/>
                    <a:pt x="425" y="301"/>
                  </a:cubicBezTo>
                  <a:cubicBezTo>
                    <a:pt x="421" y="315"/>
                    <a:pt x="409" y="321"/>
                    <a:pt x="396" y="326"/>
                  </a:cubicBezTo>
                  <a:cubicBezTo>
                    <a:pt x="400" y="337"/>
                    <a:pt x="405" y="348"/>
                    <a:pt x="396" y="358"/>
                  </a:cubicBezTo>
                  <a:cubicBezTo>
                    <a:pt x="390" y="366"/>
                    <a:pt x="381" y="372"/>
                    <a:pt x="372" y="380"/>
                  </a:cubicBezTo>
                  <a:cubicBezTo>
                    <a:pt x="370" y="388"/>
                    <a:pt x="368" y="398"/>
                    <a:pt x="366" y="409"/>
                  </a:cubicBezTo>
                  <a:cubicBezTo>
                    <a:pt x="389" y="432"/>
                    <a:pt x="390" y="467"/>
                    <a:pt x="343" y="482"/>
                  </a:cubicBezTo>
                  <a:cubicBezTo>
                    <a:pt x="342" y="488"/>
                    <a:pt x="341" y="496"/>
                    <a:pt x="339" y="502"/>
                  </a:cubicBezTo>
                  <a:cubicBezTo>
                    <a:pt x="336" y="509"/>
                    <a:pt x="331" y="514"/>
                    <a:pt x="327" y="522"/>
                  </a:cubicBezTo>
                  <a:cubicBezTo>
                    <a:pt x="334" y="540"/>
                    <a:pt x="338" y="559"/>
                    <a:pt x="326" y="577"/>
                  </a:cubicBezTo>
                  <a:cubicBezTo>
                    <a:pt x="358" y="598"/>
                    <a:pt x="361" y="614"/>
                    <a:pt x="342" y="651"/>
                  </a:cubicBezTo>
                  <a:cubicBezTo>
                    <a:pt x="354" y="674"/>
                    <a:pt x="357" y="697"/>
                    <a:pt x="337" y="717"/>
                  </a:cubicBezTo>
                  <a:cubicBezTo>
                    <a:pt x="338" y="725"/>
                    <a:pt x="341" y="733"/>
                    <a:pt x="342" y="741"/>
                  </a:cubicBezTo>
                  <a:cubicBezTo>
                    <a:pt x="343" y="758"/>
                    <a:pt x="334" y="769"/>
                    <a:pt x="318" y="770"/>
                  </a:cubicBezTo>
                  <a:cubicBezTo>
                    <a:pt x="308" y="771"/>
                    <a:pt x="301" y="774"/>
                    <a:pt x="293" y="781"/>
                  </a:cubicBezTo>
                  <a:cubicBezTo>
                    <a:pt x="277" y="794"/>
                    <a:pt x="255" y="792"/>
                    <a:pt x="240" y="777"/>
                  </a:cubicBezTo>
                  <a:cubicBezTo>
                    <a:pt x="237" y="775"/>
                    <a:pt x="235" y="772"/>
                    <a:pt x="235" y="772"/>
                  </a:cubicBezTo>
                  <a:cubicBezTo>
                    <a:pt x="222" y="770"/>
                    <a:pt x="212" y="769"/>
                    <a:pt x="203" y="766"/>
                  </a:cubicBezTo>
                  <a:cubicBezTo>
                    <a:pt x="183" y="760"/>
                    <a:pt x="176" y="750"/>
                    <a:pt x="178" y="729"/>
                  </a:cubicBezTo>
                  <a:cubicBezTo>
                    <a:pt x="178" y="726"/>
                    <a:pt x="180" y="722"/>
                    <a:pt x="180" y="719"/>
                  </a:cubicBezTo>
                  <a:cubicBezTo>
                    <a:pt x="138" y="708"/>
                    <a:pt x="132" y="696"/>
                    <a:pt x="148" y="656"/>
                  </a:cubicBezTo>
                  <a:cubicBezTo>
                    <a:pt x="112" y="629"/>
                    <a:pt x="109" y="612"/>
                    <a:pt x="138" y="581"/>
                  </a:cubicBezTo>
                  <a:cubicBezTo>
                    <a:pt x="131" y="573"/>
                    <a:pt x="123" y="565"/>
                    <a:pt x="123" y="553"/>
                  </a:cubicBezTo>
                  <a:cubicBezTo>
                    <a:pt x="123" y="541"/>
                    <a:pt x="127" y="532"/>
                    <a:pt x="132" y="526"/>
                  </a:cubicBezTo>
                  <a:cubicBezTo>
                    <a:pt x="131" y="512"/>
                    <a:pt x="127" y="500"/>
                    <a:pt x="130" y="490"/>
                  </a:cubicBezTo>
                  <a:cubicBezTo>
                    <a:pt x="133" y="476"/>
                    <a:pt x="141" y="464"/>
                    <a:pt x="148" y="451"/>
                  </a:cubicBezTo>
                  <a:cubicBezTo>
                    <a:pt x="150" y="448"/>
                    <a:pt x="155" y="446"/>
                    <a:pt x="159" y="443"/>
                  </a:cubicBezTo>
                  <a:cubicBezTo>
                    <a:pt x="161" y="442"/>
                    <a:pt x="163" y="438"/>
                    <a:pt x="166" y="434"/>
                  </a:cubicBezTo>
                  <a:cubicBezTo>
                    <a:pt x="147" y="429"/>
                    <a:pt x="127" y="427"/>
                    <a:pt x="121" y="406"/>
                  </a:cubicBezTo>
                  <a:cubicBezTo>
                    <a:pt x="115" y="386"/>
                    <a:pt x="121" y="370"/>
                    <a:pt x="134" y="354"/>
                  </a:cubicBezTo>
                  <a:cubicBezTo>
                    <a:pt x="118" y="338"/>
                    <a:pt x="115" y="321"/>
                    <a:pt x="127" y="299"/>
                  </a:cubicBezTo>
                  <a:cubicBezTo>
                    <a:pt x="122" y="296"/>
                    <a:pt x="119" y="292"/>
                    <a:pt x="116" y="290"/>
                  </a:cubicBezTo>
                  <a:cubicBezTo>
                    <a:pt x="105" y="290"/>
                    <a:pt x="96" y="291"/>
                    <a:pt x="88" y="290"/>
                  </a:cubicBezTo>
                  <a:cubicBezTo>
                    <a:pt x="66" y="290"/>
                    <a:pt x="63" y="287"/>
                    <a:pt x="56" y="268"/>
                  </a:cubicBezTo>
                  <a:cubicBezTo>
                    <a:pt x="36" y="267"/>
                    <a:pt x="15" y="265"/>
                    <a:pt x="0" y="249"/>
                  </a:cubicBezTo>
                  <a:cubicBezTo>
                    <a:pt x="1" y="247"/>
                    <a:pt x="1" y="245"/>
                    <a:pt x="2" y="245"/>
                  </a:cubicBezTo>
                  <a:cubicBezTo>
                    <a:pt x="25" y="235"/>
                    <a:pt x="36" y="213"/>
                    <a:pt x="48" y="193"/>
                  </a:cubicBezTo>
                  <a:cubicBezTo>
                    <a:pt x="52" y="187"/>
                    <a:pt x="53" y="178"/>
                    <a:pt x="53" y="171"/>
                  </a:cubicBezTo>
                  <a:cubicBezTo>
                    <a:pt x="54" y="150"/>
                    <a:pt x="64" y="133"/>
                    <a:pt x="84" y="126"/>
                  </a:cubicBezTo>
                  <a:cubicBezTo>
                    <a:pt x="93" y="123"/>
                    <a:pt x="98" y="118"/>
                    <a:pt x="102" y="110"/>
                  </a:cubicBezTo>
                  <a:cubicBezTo>
                    <a:pt x="104" y="106"/>
                    <a:pt x="107" y="102"/>
                    <a:pt x="111" y="100"/>
                  </a:cubicBezTo>
                  <a:cubicBezTo>
                    <a:pt x="130" y="86"/>
                    <a:pt x="177" y="88"/>
                    <a:pt x="191" y="110"/>
                  </a:cubicBezTo>
                  <a:cubicBezTo>
                    <a:pt x="195" y="117"/>
                    <a:pt x="201" y="123"/>
                    <a:pt x="207" y="129"/>
                  </a:cubicBezTo>
                  <a:cubicBezTo>
                    <a:pt x="215" y="138"/>
                    <a:pt x="220" y="139"/>
                    <a:pt x="234" y="136"/>
                  </a:cubicBezTo>
                  <a:cubicBezTo>
                    <a:pt x="233" y="121"/>
                    <a:pt x="232" y="106"/>
                    <a:pt x="229" y="91"/>
                  </a:cubicBezTo>
                  <a:cubicBezTo>
                    <a:pt x="225" y="71"/>
                    <a:pt x="228" y="51"/>
                    <a:pt x="232" y="31"/>
                  </a:cubicBezTo>
                  <a:cubicBezTo>
                    <a:pt x="236" y="11"/>
                    <a:pt x="248" y="2"/>
                    <a:pt x="268" y="1"/>
                  </a:cubicBezTo>
                  <a:cubicBezTo>
                    <a:pt x="282" y="0"/>
                    <a:pt x="291" y="7"/>
                    <a:pt x="292" y="21"/>
                  </a:cubicBezTo>
                  <a:cubicBezTo>
                    <a:pt x="292" y="30"/>
                    <a:pt x="291" y="38"/>
                    <a:pt x="290" y="46"/>
                  </a:cubicBezTo>
                  <a:cubicBezTo>
                    <a:pt x="288" y="57"/>
                    <a:pt x="284" y="68"/>
                    <a:pt x="282" y="79"/>
                  </a:cubicBezTo>
                  <a:cubicBezTo>
                    <a:pt x="281" y="87"/>
                    <a:pt x="281" y="95"/>
                    <a:pt x="280" y="104"/>
                  </a:cubicBezTo>
                  <a:close/>
                  <a:moveTo>
                    <a:pt x="83" y="235"/>
                  </a:moveTo>
                  <a:cubicBezTo>
                    <a:pt x="83" y="235"/>
                    <a:pt x="83" y="235"/>
                    <a:pt x="83" y="235"/>
                  </a:cubicBezTo>
                  <a:cubicBezTo>
                    <a:pt x="72" y="207"/>
                    <a:pt x="86" y="189"/>
                    <a:pt x="112" y="172"/>
                  </a:cubicBezTo>
                  <a:cubicBezTo>
                    <a:pt x="106" y="169"/>
                    <a:pt x="102" y="167"/>
                    <a:pt x="98" y="166"/>
                  </a:cubicBezTo>
                  <a:cubicBezTo>
                    <a:pt x="99" y="164"/>
                    <a:pt x="99" y="163"/>
                    <a:pt x="100" y="162"/>
                  </a:cubicBezTo>
                  <a:cubicBezTo>
                    <a:pt x="107" y="166"/>
                    <a:pt x="115" y="169"/>
                    <a:pt x="122" y="172"/>
                  </a:cubicBezTo>
                  <a:cubicBezTo>
                    <a:pt x="128" y="148"/>
                    <a:pt x="143" y="134"/>
                    <a:pt x="162" y="132"/>
                  </a:cubicBezTo>
                  <a:cubicBezTo>
                    <a:pt x="185" y="131"/>
                    <a:pt x="201" y="143"/>
                    <a:pt x="213" y="160"/>
                  </a:cubicBezTo>
                  <a:cubicBezTo>
                    <a:pt x="222" y="157"/>
                    <a:pt x="230" y="155"/>
                    <a:pt x="237" y="153"/>
                  </a:cubicBezTo>
                  <a:cubicBezTo>
                    <a:pt x="238" y="145"/>
                    <a:pt x="234" y="143"/>
                    <a:pt x="228" y="144"/>
                  </a:cubicBezTo>
                  <a:cubicBezTo>
                    <a:pt x="214" y="146"/>
                    <a:pt x="204" y="138"/>
                    <a:pt x="195" y="127"/>
                  </a:cubicBezTo>
                  <a:cubicBezTo>
                    <a:pt x="191" y="123"/>
                    <a:pt x="187" y="118"/>
                    <a:pt x="183" y="114"/>
                  </a:cubicBezTo>
                  <a:cubicBezTo>
                    <a:pt x="169" y="99"/>
                    <a:pt x="137" y="96"/>
                    <a:pt x="121" y="108"/>
                  </a:cubicBezTo>
                  <a:cubicBezTo>
                    <a:pt x="117" y="110"/>
                    <a:pt x="114" y="114"/>
                    <a:pt x="113" y="118"/>
                  </a:cubicBezTo>
                  <a:cubicBezTo>
                    <a:pt x="109" y="130"/>
                    <a:pt x="101" y="135"/>
                    <a:pt x="89" y="139"/>
                  </a:cubicBezTo>
                  <a:cubicBezTo>
                    <a:pt x="75" y="144"/>
                    <a:pt x="65" y="153"/>
                    <a:pt x="66" y="171"/>
                  </a:cubicBezTo>
                  <a:cubicBezTo>
                    <a:pt x="66" y="177"/>
                    <a:pt x="65" y="184"/>
                    <a:pt x="61" y="189"/>
                  </a:cubicBezTo>
                  <a:cubicBezTo>
                    <a:pt x="46" y="209"/>
                    <a:pt x="36" y="234"/>
                    <a:pt x="13" y="250"/>
                  </a:cubicBezTo>
                  <a:cubicBezTo>
                    <a:pt x="20" y="253"/>
                    <a:pt x="26" y="256"/>
                    <a:pt x="32" y="257"/>
                  </a:cubicBezTo>
                  <a:cubicBezTo>
                    <a:pt x="40" y="259"/>
                    <a:pt x="48" y="258"/>
                    <a:pt x="55" y="258"/>
                  </a:cubicBezTo>
                  <a:cubicBezTo>
                    <a:pt x="63" y="258"/>
                    <a:pt x="68" y="260"/>
                    <a:pt x="69" y="269"/>
                  </a:cubicBezTo>
                  <a:cubicBezTo>
                    <a:pt x="70" y="276"/>
                    <a:pt x="75" y="278"/>
                    <a:pt x="81" y="279"/>
                  </a:cubicBezTo>
                  <a:cubicBezTo>
                    <a:pt x="90" y="279"/>
                    <a:pt x="99" y="279"/>
                    <a:pt x="108" y="279"/>
                  </a:cubicBezTo>
                  <a:cubicBezTo>
                    <a:pt x="108" y="271"/>
                    <a:pt x="108" y="265"/>
                    <a:pt x="108" y="260"/>
                  </a:cubicBezTo>
                  <a:cubicBezTo>
                    <a:pt x="98" y="253"/>
                    <a:pt x="86" y="248"/>
                    <a:pt x="83" y="235"/>
                  </a:cubicBezTo>
                  <a:close/>
                  <a:moveTo>
                    <a:pt x="395" y="197"/>
                  </a:moveTo>
                  <a:cubicBezTo>
                    <a:pt x="427" y="209"/>
                    <a:pt x="451" y="194"/>
                    <a:pt x="476" y="179"/>
                  </a:cubicBezTo>
                  <a:cubicBezTo>
                    <a:pt x="459" y="166"/>
                    <a:pt x="449" y="150"/>
                    <a:pt x="447" y="129"/>
                  </a:cubicBezTo>
                  <a:cubicBezTo>
                    <a:pt x="446" y="116"/>
                    <a:pt x="442" y="106"/>
                    <a:pt x="431" y="97"/>
                  </a:cubicBezTo>
                  <a:cubicBezTo>
                    <a:pt x="426" y="93"/>
                    <a:pt x="422" y="85"/>
                    <a:pt x="419" y="78"/>
                  </a:cubicBezTo>
                  <a:cubicBezTo>
                    <a:pt x="416" y="69"/>
                    <a:pt x="414" y="60"/>
                    <a:pt x="410" y="51"/>
                  </a:cubicBezTo>
                  <a:cubicBezTo>
                    <a:pt x="397" y="21"/>
                    <a:pt x="384" y="19"/>
                    <a:pt x="362" y="25"/>
                  </a:cubicBezTo>
                  <a:cubicBezTo>
                    <a:pt x="354" y="27"/>
                    <a:pt x="346" y="29"/>
                    <a:pt x="338" y="33"/>
                  </a:cubicBezTo>
                  <a:cubicBezTo>
                    <a:pt x="334" y="35"/>
                    <a:pt x="328" y="39"/>
                    <a:pt x="328" y="43"/>
                  </a:cubicBezTo>
                  <a:cubicBezTo>
                    <a:pt x="325" y="61"/>
                    <a:pt x="326" y="79"/>
                    <a:pt x="335" y="97"/>
                  </a:cubicBezTo>
                  <a:cubicBezTo>
                    <a:pt x="350" y="70"/>
                    <a:pt x="354" y="66"/>
                    <a:pt x="369" y="64"/>
                  </a:cubicBezTo>
                  <a:cubicBezTo>
                    <a:pt x="361" y="74"/>
                    <a:pt x="349" y="81"/>
                    <a:pt x="344" y="97"/>
                  </a:cubicBezTo>
                  <a:cubicBezTo>
                    <a:pt x="360" y="91"/>
                    <a:pt x="372" y="81"/>
                    <a:pt x="388" y="83"/>
                  </a:cubicBezTo>
                  <a:cubicBezTo>
                    <a:pt x="378" y="87"/>
                    <a:pt x="369" y="91"/>
                    <a:pt x="357" y="97"/>
                  </a:cubicBezTo>
                  <a:cubicBezTo>
                    <a:pt x="366" y="101"/>
                    <a:pt x="372" y="104"/>
                    <a:pt x="380" y="101"/>
                  </a:cubicBezTo>
                  <a:cubicBezTo>
                    <a:pt x="386" y="98"/>
                    <a:pt x="393" y="96"/>
                    <a:pt x="400" y="95"/>
                  </a:cubicBezTo>
                  <a:cubicBezTo>
                    <a:pt x="403" y="95"/>
                    <a:pt x="405" y="97"/>
                    <a:pt x="410" y="99"/>
                  </a:cubicBezTo>
                  <a:cubicBezTo>
                    <a:pt x="401" y="102"/>
                    <a:pt x="394" y="104"/>
                    <a:pt x="386" y="106"/>
                  </a:cubicBezTo>
                  <a:cubicBezTo>
                    <a:pt x="417" y="129"/>
                    <a:pt x="423" y="137"/>
                    <a:pt x="423" y="154"/>
                  </a:cubicBezTo>
                  <a:cubicBezTo>
                    <a:pt x="419" y="149"/>
                    <a:pt x="415" y="145"/>
                    <a:pt x="411" y="141"/>
                  </a:cubicBezTo>
                  <a:cubicBezTo>
                    <a:pt x="410" y="141"/>
                    <a:pt x="409" y="142"/>
                    <a:pt x="409" y="142"/>
                  </a:cubicBezTo>
                  <a:cubicBezTo>
                    <a:pt x="411" y="150"/>
                    <a:pt x="413" y="158"/>
                    <a:pt x="415" y="167"/>
                  </a:cubicBezTo>
                  <a:cubicBezTo>
                    <a:pt x="405" y="159"/>
                    <a:pt x="402" y="148"/>
                    <a:pt x="402" y="137"/>
                  </a:cubicBezTo>
                  <a:cubicBezTo>
                    <a:pt x="402" y="127"/>
                    <a:pt x="398" y="122"/>
                    <a:pt x="388" y="120"/>
                  </a:cubicBezTo>
                  <a:cubicBezTo>
                    <a:pt x="390" y="133"/>
                    <a:pt x="392" y="146"/>
                    <a:pt x="393" y="159"/>
                  </a:cubicBezTo>
                  <a:cubicBezTo>
                    <a:pt x="386" y="149"/>
                    <a:pt x="385" y="137"/>
                    <a:pt x="384" y="126"/>
                  </a:cubicBezTo>
                  <a:cubicBezTo>
                    <a:pt x="383" y="122"/>
                    <a:pt x="382" y="115"/>
                    <a:pt x="379" y="114"/>
                  </a:cubicBezTo>
                  <a:cubicBezTo>
                    <a:pt x="371" y="110"/>
                    <a:pt x="362" y="108"/>
                    <a:pt x="351" y="104"/>
                  </a:cubicBezTo>
                  <a:cubicBezTo>
                    <a:pt x="352" y="115"/>
                    <a:pt x="353" y="124"/>
                    <a:pt x="353" y="132"/>
                  </a:cubicBezTo>
                  <a:cubicBezTo>
                    <a:pt x="352" y="132"/>
                    <a:pt x="351" y="132"/>
                    <a:pt x="350" y="132"/>
                  </a:cubicBezTo>
                  <a:cubicBezTo>
                    <a:pt x="348" y="123"/>
                    <a:pt x="346" y="114"/>
                    <a:pt x="344" y="104"/>
                  </a:cubicBezTo>
                  <a:cubicBezTo>
                    <a:pt x="326" y="102"/>
                    <a:pt x="312" y="110"/>
                    <a:pt x="295" y="122"/>
                  </a:cubicBezTo>
                  <a:cubicBezTo>
                    <a:pt x="303" y="124"/>
                    <a:pt x="307" y="126"/>
                    <a:pt x="310" y="125"/>
                  </a:cubicBezTo>
                  <a:cubicBezTo>
                    <a:pt x="328" y="120"/>
                    <a:pt x="340" y="127"/>
                    <a:pt x="349" y="141"/>
                  </a:cubicBezTo>
                  <a:cubicBezTo>
                    <a:pt x="353" y="147"/>
                    <a:pt x="357" y="150"/>
                    <a:pt x="364" y="152"/>
                  </a:cubicBezTo>
                  <a:cubicBezTo>
                    <a:pt x="384" y="156"/>
                    <a:pt x="392" y="166"/>
                    <a:pt x="394" y="187"/>
                  </a:cubicBezTo>
                  <a:cubicBezTo>
                    <a:pt x="395" y="190"/>
                    <a:pt x="395" y="194"/>
                    <a:pt x="395" y="197"/>
                  </a:cubicBezTo>
                  <a:close/>
                  <a:moveTo>
                    <a:pt x="267" y="120"/>
                  </a:moveTo>
                  <a:cubicBezTo>
                    <a:pt x="269" y="104"/>
                    <a:pt x="270" y="88"/>
                    <a:pt x="272" y="72"/>
                  </a:cubicBezTo>
                  <a:cubicBezTo>
                    <a:pt x="275" y="56"/>
                    <a:pt x="279" y="40"/>
                    <a:pt x="281" y="25"/>
                  </a:cubicBezTo>
                  <a:cubicBezTo>
                    <a:pt x="282" y="13"/>
                    <a:pt x="276" y="10"/>
                    <a:pt x="265" y="13"/>
                  </a:cubicBezTo>
                  <a:cubicBezTo>
                    <a:pt x="250" y="18"/>
                    <a:pt x="246" y="30"/>
                    <a:pt x="242" y="44"/>
                  </a:cubicBezTo>
                  <a:cubicBezTo>
                    <a:pt x="236" y="69"/>
                    <a:pt x="241" y="93"/>
                    <a:pt x="243" y="118"/>
                  </a:cubicBezTo>
                  <a:cubicBezTo>
                    <a:pt x="244" y="126"/>
                    <a:pt x="245" y="134"/>
                    <a:pt x="246" y="141"/>
                  </a:cubicBezTo>
                  <a:cubicBezTo>
                    <a:pt x="253" y="134"/>
                    <a:pt x="260" y="127"/>
                    <a:pt x="267" y="120"/>
                  </a:cubicBezTo>
                  <a:close/>
                  <a:moveTo>
                    <a:pt x="167" y="216"/>
                  </a:moveTo>
                  <a:cubicBezTo>
                    <a:pt x="153" y="210"/>
                    <a:pt x="139" y="204"/>
                    <a:pt x="129" y="192"/>
                  </a:cubicBezTo>
                  <a:cubicBezTo>
                    <a:pt x="122" y="184"/>
                    <a:pt x="114" y="184"/>
                    <a:pt x="104" y="191"/>
                  </a:cubicBezTo>
                  <a:cubicBezTo>
                    <a:pt x="94" y="199"/>
                    <a:pt x="88" y="208"/>
                    <a:pt x="90" y="223"/>
                  </a:cubicBezTo>
                  <a:cubicBezTo>
                    <a:pt x="93" y="239"/>
                    <a:pt x="102" y="246"/>
                    <a:pt x="115" y="250"/>
                  </a:cubicBezTo>
                  <a:cubicBezTo>
                    <a:pt x="140" y="256"/>
                    <a:pt x="160" y="244"/>
                    <a:pt x="167" y="216"/>
                  </a:cubicBezTo>
                  <a:close/>
                  <a:moveTo>
                    <a:pt x="175" y="209"/>
                  </a:moveTo>
                  <a:cubicBezTo>
                    <a:pt x="188" y="207"/>
                    <a:pt x="189" y="206"/>
                    <a:pt x="193" y="194"/>
                  </a:cubicBezTo>
                  <a:cubicBezTo>
                    <a:pt x="194" y="190"/>
                    <a:pt x="195" y="185"/>
                    <a:pt x="197" y="181"/>
                  </a:cubicBezTo>
                  <a:cubicBezTo>
                    <a:pt x="201" y="174"/>
                    <a:pt x="200" y="167"/>
                    <a:pt x="196" y="161"/>
                  </a:cubicBezTo>
                  <a:cubicBezTo>
                    <a:pt x="190" y="150"/>
                    <a:pt x="171" y="143"/>
                    <a:pt x="159" y="146"/>
                  </a:cubicBezTo>
                  <a:cubicBezTo>
                    <a:pt x="145" y="150"/>
                    <a:pt x="137" y="161"/>
                    <a:pt x="138" y="177"/>
                  </a:cubicBezTo>
                  <a:cubicBezTo>
                    <a:pt x="138" y="183"/>
                    <a:pt x="136" y="191"/>
                    <a:pt x="143" y="195"/>
                  </a:cubicBezTo>
                  <a:cubicBezTo>
                    <a:pt x="154" y="200"/>
                    <a:pt x="164" y="204"/>
                    <a:pt x="175" y="209"/>
                  </a:cubicBezTo>
                  <a:close/>
                  <a:moveTo>
                    <a:pt x="251" y="351"/>
                  </a:moveTo>
                  <a:cubicBezTo>
                    <a:pt x="268" y="351"/>
                    <a:pt x="281" y="340"/>
                    <a:pt x="280" y="324"/>
                  </a:cubicBezTo>
                  <a:cubicBezTo>
                    <a:pt x="278" y="301"/>
                    <a:pt x="272" y="289"/>
                    <a:pt x="255" y="289"/>
                  </a:cubicBezTo>
                  <a:cubicBezTo>
                    <a:pt x="236" y="289"/>
                    <a:pt x="222" y="302"/>
                    <a:pt x="221" y="321"/>
                  </a:cubicBezTo>
                  <a:cubicBezTo>
                    <a:pt x="221" y="338"/>
                    <a:pt x="233" y="351"/>
                    <a:pt x="251" y="351"/>
                  </a:cubicBezTo>
                  <a:close/>
                  <a:moveTo>
                    <a:pt x="256" y="199"/>
                  </a:moveTo>
                  <a:cubicBezTo>
                    <a:pt x="254" y="188"/>
                    <a:pt x="255" y="174"/>
                    <a:pt x="243" y="168"/>
                  </a:cubicBezTo>
                  <a:cubicBezTo>
                    <a:pt x="229" y="161"/>
                    <a:pt x="220" y="170"/>
                    <a:pt x="211" y="179"/>
                  </a:cubicBezTo>
                  <a:cubicBezTo>
                    <a:pt x="210" y="180"/>
                    <a:pt x="208" y="180"/>
                    <a:pt x="208" y="181"/>
                  </a:cubicBezTo>
                  <a:cubicBezTo>
                    <a:pt x="195" y="193"/>
                    <a:pt x="201" y="220"/>
                    <a:pt x="217" y="227"/>
                  </a:cubicBezTo>
                  <a:cubicBezTo>
                    <a:pt x="240" y="237"/>
                    <a:pt x="259" y="219"/>
                    <a:pt x="256" y="199"/>
                  </a:cubicBezTo>
                  <a:close/>
                  <a:moveTo>
                    <a:pt x="198" y="389"/>
                  </a:moveTo>
                  <a:cubicBezTo>
                    <a:pt x="180" y="384"/>
                    <a:pt x="168" y="374"/>
                    <a:pt x="162" y="356"/>
                  </a:cubicBezTo>
                  <a:cubicBezTo>
                    <a:pt x="154" y="360"/>
                    <a:pt x="146" y="363"/>
                    <a:pt x="141" y="367"/>
                  </a:cubicBezTo>
                  <a:cubicBezTo>
                    <a:pt x="131" y="376"/>
                    <a:pt x="128" y="389"/>
                    <a:pt x="132" y="402"/>
                  </a:cubicBezTo>
                  <a:cubicBezTo>
                    <a:pt x="135" y="414"/>
                    <a:pt x="144" y="418"/>
                    <a:pt x="156" y="418"/>
                  </a:cubicBezTo>
                  <a:cubicBezTo>
                    <a:pt x="160" y="418"/>
                    <a:pt x="164" y="418"/>
                    <a:pt x="168" y="419"/>
                  </a:cubicBezTo>
                  <a:cubicBezTo>
                    <a:pt x="176" y="420"/>
                    <a:pt x="182" y="416"/>
                    <a:pt x="187" y="410"/>
                  </a:cubicBezTo>
                  <a:cubicBezTo>
                    <a:pt x="191" y="404"/>
                    <a:pt x="194" y="397"/>
                    <a:pt x="198" y="389"/>
                  </a:cubicBezTo>
                  <a:close/>
                  <a:moveTo>
                    <a:pt x="224" y="290"/>
                  </a:moveTo>
                  <a:cubicBezTo>
                    <a:pt x="237" y="287"/>
                    <a:pt x="247" y="284"/>
                    <a:pt x="257" y="283"/>
                  </a:cubicBezTo>
                  <a:cubicBezTo>
                    <a:pt x="272" y="281"/>
                    <a:pt x="276" y="278"/>
                    <a:pt x="273" y="264"/>
                  </a:cubicBezTo>
                  <a:cubicBezTo>
                    <a:pt x="272" y="256"/>
                    <a:pt x="269" y="248"/>
                    <a:pt x="265" y="241"/>
                  </a:cubicBezTo>
                  <a:cubicBezTo>
                    <a:pt x="262" y="234"/>
                    <a:pt x="256" y="230"/>
                    <a:pt x="248" y="234"/>
                  </a:cubicBezTo>
                  <a:cubicBezTo>
                    <a:pt x="242" y="237"/>
                    <a:pt x="235" y="237"/>
                    <a:pt x="229" y="239"/>
                  </a:cubicBezTo>
                  <a:cubicBezTo>
                    <a:pt x="225" y="240"/>
                    <a:pt x="221" y="242"/>
                    <a:pt x="219" y="245"/>
                  </a:cubicBezTo>
                  <a:cubicBezTo>
                    <a:pt x="209" y="257"/>
                    <a:pt x="212" y="279"/>
                    <a:pt x="224" y="290"/>
                  </a:cubicBezTo>
                  <a:close/>
                  <a:moveTo>
                    <a:pt x="166" y="647"/>
                  </a:moveTo>
                  <a:cubicBezTo>
                    <a:pt x="185" y="630"/>
                    <a:pt x="189" y="616"/>
                    <a:pt x="180" y="597"/>
                  </a:cubicBezTo>
                  <a:cubicBezTo>
                    <a:pt x="173" y="582"/>
                    <a:pt x="159" y="579"/>
                    <a:pt x="147" y="590"/>
                  </a:cubicBezTo>
                  <a:cubicBezTo>
                    <a:pt x="141" y="595"/>
                    <a:pt x="136" y="603"/>
                    <a:pt x="133" y="611"/>
                  </a:cubicBezTo>
                  <a:cubicBezTo>
                    <a:pt x="129" y="620"/>
                    <a:pt x="132" y="629"/>
                    <a:pt x="141" y="634"/>
                  </a:cubicBezTo>
                  <a:cubicBezTo>
                    <a:pt x="149" y="639"/>
                    <a:pt x="157" y="643"/>
                    <a:pt x="166" y="647"/>
                  </a:cubicBezTo>
                  <a:close/>
                  <a:moveTo>
                    <a:pt x="313" y="457"/>
                  </a:moveTo>
                  <a:cubicBezTo>
                    <a:pt x="322" y="461"/>
                    <a:pt x="329" y="467"/>
                    <a:pt x="337" y="468"/>
                  </a:cubicBezTo>
                  <a:cubicBezTo>
                    <a:pt x="347" y="470"/>
                    <a:pt x="356" y="465"/>
                    <a:pt x="363" y="457"/>
                  </a:cubicBezTo>
                  <a:cubicBezTo>
                    <a:pt x="370" y="449"/>
                    <a:pt x="371" y="437"/>
                    <a:pt x="365" y="426"/>
                  </a:cubicBezTo>
                  <a:cubicBezTo>
                    <a:pt x="360" y="417"/>
                    <a:pt x="343" y="413"/>
                    <a:pt x="331" y="417"/>
                  </a:cubicBezTo>
                  <a:cubicBezTo>
                    <a:pt x="316" y="423"/>
                    <a:pt x="311" y="433"/>
                    <a:pt x="313" y="457"/>
                  </a:cubicBezTo>
                  <a:close/>
                  <a:moveTo>
                    <a:pt x="262" y="455"/>
                  </a:moveTo>
                  <a:cubicBezTo>
                    <a:pt x="259" y="439"/>
                    <a:pt x="255" y="428"/>
                    <a:pt x="235" y="429"/>
                  </a:cubicBezTo>
                  <a:cubicBezTo>
                    <a:pt x="222" y="430"/>
                    <a:pt x="209" y="445"/>
                    <a:pt x="209" y="459"/>
                  </a:cubicBezTo>
                  <a:cubicBezTo>
                    <a:pt x="209" y="473"/>
                    <a:pt x="221" y="485"/>
                    <a:pt x="235" y="485"/>
                  </a:cubicBezTo>
                  <a:cubicBezTo>
                    <a:pt x="248" y="485"/>
                    <a:pt x="263" y="468"/>
                    <a:pt x="262" y="455"/>
                  </a:cubicBezTo>
                  <a:close/>
                  <a:moveTo>
                    <a:pt x="188" y="652"/>
                  </a:moveTo>
                  <a:cubicBezTo>
                    <a:pt x="168" y="652"/>
                    <a:pt x="159" y="663"/>
                    <a:pt x="153" y="675"/>
                  </a:cubicBezTo>
                  <a:cubicBezTo>
                    <a:pt x="149" y="682"/>
                    <a:pt x="147" y="691"/>
                    <a:pt x="154" y="698"/>
                  </a:cubicBezTo>
                  <a:cubicBezTo>
                    <a:pt x="159" y="704"/>
                    <a:pt x="173" y="708"/>
                    <a:pt x="181" y="704"/>
                  </a:cubicBezTo>
                  <a:cubicBezTo>
                    <a:pt x="188" y="700"/>
                    <a:pt x="195" y="695"/>
                    <a:pt x="201" y="690"/>
                  </a:cubicBezTo>
                  <a:cubicBezTo>
                    <a:pt x="210" y="682"/>
                    <a:pt x="211" y="675"/>
                    <a:pt x="205" y="664"/>
                  </a:cubicBezTo>
                  <a:cubicBezTo>
                    <a:pt x="201" y="656"/>
                    <a:pt x="193" y="652"/>
                    <a:pt x="188" y="652"/>
                  </a:cubicBezTo>
                  <a:close/>
                  <a:moveTo>
                    <a:pt x="336" y="312"/>
                  </a:moveTo>
                  <a:cubicBezTo>
                    <a:pt x="322" y="301"/>
                    <a:pt x="317" y="301"/>
                    <a:pt x="301" y="306"/>
                  </a:cubicBezTo>
                  <a:cubicBezTo>
                    <a:pt x="290" y="311"/>
                    <a:pt x="287" y="318"/>
                    <a:pt x="289" y="328"/>
                  </a:cubicBezTo>
                  <a:cubicBezTo>
                    <a:pt x="289" y="330"/>
                    <a:pt x="289" y="332"/>
                    <a:pt x="288" y="334"/>
                  </a:cubicBezTo>
                  <a:cubicBezTo>
                    <a:pt x="285" y="353"/>
                    <a:pt x="288" y="360"/>
                    <a:pt x="307" y="368"/>
                  </a:cubicBezTo>
                  <a:cubicBezTo>
                    <a:pt x="314" y="364"/>
                    <a:pt x="321" y="359"/>
                    <a:pt x="327" y="355"/>
                  </a:cubicBezTo>
                  <a:cubicBezTo>
                    <a:pt x="325" y="332"/>
                    <a:pt x="325" y="331"/>
                    <a:pt x="336" y="312"/>
                  </a:cubicBezTo>
                  <a:close/>
                  <a:moveTo>
                    <a:pt x="308" y="161"/>
                  </a:moveTo>
                  <a:cubicBezTo>
                    <a:pt x="305" y="150"/>
                    <a:pt x="293" y="132"/>
                    <a:pt x="286" y="130"/>
                  </a:cubicBezTo>
                  <a:cubicBezTo>
                    <a:pt x="276" y="128"/>
                    <a:pt x="264" y="137"/>
                    <a:pt x="258" y="149"/>
                  </a:cubicBezTo>
                  <a:cubicBezTo>
                    <a:pt x="253" y="160"/>
                    <a:pt x="258" y="168"/>
                    <a:pt x="262" y="178"/>
                  </a:cubicBezTo>
                  <a:cubicBezTo>
                    <a:pt x="269" y="193"/>
                    <a:pt x="283" y="197"/>
                    <a:pt x="294" y="185"/>
                  </a:cubicBezTo>
                  <a:cubicBezTo>
                    <a:pt x="300" y="179"/>
                    <a:pt x="303" y="169"/>
                    <a:pt x="308" y="161"/>
                  </a:cubicBezTo>
                  <a:close/>
                  <a:moveTo>
                    <a:pt x="211" y="327"/>
                  </a:moveTo>
                  <a:cubicBezTo>
                    <a:pt x="189" y="323"/>
                    <a:pt x="177" y="328"/>
                    <a:pt x="173" y="345"/>
                  </a:cubicBezTo>
                  <a:cubicBezTo>
                    <a:pt x="170" y="361"/>
                    <a:pt x="178" y="374"/>
                    <a:pt x="195" y="378"/>
                  </a:cubicBezTo>
                  <a:cubicBezTo>
                    <a:pt x="205" y="381"/>
                    <a:pt x="213" y="379"/>
                    <a:pt x="219" y="371"/>
                  </a:cubicBezTo>
                  <a:cubicBezTo>
                    <a:pt x="225" y="363"/>
                    <a:pt x="226" y="355"/>
                    <a:pt x="221" y="346"/>
                  </a:cubicBezTo>
                  <a:cubicBezTo>
                    <a:pt x="218" y="340"/>
                    <a:pt x="214" y="333"/>
                    <a:pt x="211" y="327"/>
                  </a:cubicBezTo>
                  <a:close/>
                  <a:moveTo>
                    <a:pt x="297" y="714"/>
                  </a:moveTo>
                  <a:cubicBezTo>
                    <a:pt x="302" y="713"/>
                    <a:pt x="305" y="712"/>
                    <a:pt x="309" y="712"/>
                  </a:cubicBezTo>
                  <a:cubicBezTo>
                    <a:pt x="330" y="709"/>
                    <a:pt x="339" y="699"/>
                    <a:pt x="337" y="678"/>
                  </a:cubicBezTo>
                  <a:cubicBezTo>
                    <a:pt x="337" y="666"/>
                    <a:pt x="332" y="659"/>
                    <a:pt x="323" y="658"/>
                  </a:cubicBezTo>
                  <a:cubicBezTo>
                    <a:pt x="309" y="657"/>
                    <a:pt x="294" y="663"/>
                    <a:pt x="293" y="674"/>
                  </a:cubicBezTo>
                  <a:cubicBezTo>
                    <a:pt x="290" y="687"/>
                    <a:pt x="289" y="700"/>
                    <a:pt x="297" y="714"/>
                  </a:cubicBezTo>
                  <a:close/>
                  <a:moveTo>
                    <a:pt x="334" y="342"/>
                  </a:moveTo>
                  <a:cubicBezTo>
                    <a:pt x="332" y="355"/>
                    <a:pt x="344" y="357"/>
                    <a:pt x="354" y="361"/>
                  </a:cubicBezTo>
                  <a:cubicBezTo>
                    <a:pt x="366" y="367"/>
                    <a:pt x="372" y="366"/>
                    <a:pt x="380" y="357"/>
                  </a:cubicBezTo>
                  <a:cubicBezTo>
                    <a:pt x="389" y="349"/>
                    <a:pt x="389" y="344"/>
                    <a:pt x="383" y="332"/>
                  </a:cubicBezTo>
                  <a:cubicBezTo>
                    <a:pt x="381" y="329"/>
                    <a:pt x="379" y="326"/>
                    <a:pt x="378" y="323"/>
                  </a:cubicBezTo>
                  <a:cubicBezTo>
                    <a:pt x="372" y="312"/>
                    <a:pt x="366" y="309"/>
                    <a:pt x="355" y="313"/>
                  </a:cubicBezTo>
                  <a:cubicBezTo>
                    <a:pt x="343" y="316"/>
                    <a:pt x="335" y="328"/>
                    <a:pt x="334" y="342"/>
                  </a:cubicBezTo>
                  <a:close/>
                  <a:moveTo>
                    <a:pt x="238" y="735"/>
                  </a:moveTo>
                  <a:cubicBezTo>
                    <a:pt x="238" y="718"/>
                    <a:pt x="228" y="703"/>
                    <a:pt x="218" y="704"/>
                  </a:cubicBezTo>
                  <a:cubicBezTo>
                    <a:pt x="205" y="705"/>
                    <a:pt x="190" y="722"/>
                    <a:pt x="190" y="737"/>
                  </a:cubicBezTo>
                  <a:cubicBezTo>
                    <a:pt x="190" y="750"/>
                    <a:pt x="201" y="758"/>
                    <a:pt x="219" y="758"/>
                  </a:cubicBezTo>
                  <a:cubicBezTo>
                    <a:pt x="231" y="758"/>
                    <a:pt x="238" y="750"/>
                    <a:pt x="238" y="735"/>
                  </a:cubicBezTo>
                  <a:close/>
                  <a:moveTo>
                    <a:pt x="302" y="401"/>
                  </a:moveTo>
                  <a:cubicBezTo>
                    <a:pt x="267" y="413"/>
                    <a:pt x="259" y="437"/>
                    <a:pt x="280" y="468"/>
                  </a:cubicBezTo>
                  <a:cubicBezTo>
                    <a:pt x="288" y="464"/>
                    <a:pt x="296" y="460"/>
                    <a:pt x="305" y="455"/>
                  </a:cubicBezTo>
                  <a:cubicBezTo>
                    <a:pt x="305" y="449"/>
                    <a:pt x="304" y="442"/>
                    <a:pt x="305" y="436"/>
                  </a:cubicBezTo>
                  <a:cubicBezTo>
                    <a:pt x="306" y="430"/>
                    <a:pt x="309" y="424"/>
                    <a:pt x="311" y="418"/>
                  </a:cubicBezTo>
                  <a:cubicBezTo>
                    <a:pt x="308" y="413"/>
                    <a:pt x="306" y="407"/>
                    <a:pt x="302" y="401"/>
                  </a:cubicBezTo>
                  <a:close/>
                  <a:moveTo>
                    <a:pt x="242" y="417"/>
                  </a:moveTo>
                  <a:cubicBezTo>
                    <a:pt x="240" y="409"/>
                    <a:pt x="238" y="400"/>
                    <a:pt x="234" y="393"/>
                  </a:cubicBezTo>
                  <a:cubicBezTo>
                    <a:pt x="226" y="381"/>
                    <a:pt x="213" y="382"/>
                    <a:pt x="206" y="394"/>
                  </a:cubicBezTo>
                  <a:cubicBezTo>
                    <a:pt x="201" y="403"/>
                    <a:pt x="195" y="411"/>
                    <a:pt x="190" y="420"/>
                  </a:cubicBezTo>
                  <a:cubicBezTo>
                    <a:pt x="181" y="433"/>
                    <a:pt x="184" y="441"/>
                    <a:pt x="200" y="447"/>
                  </a:cubicBezTo>
                  <a:cubicBezTo>
                    <a:pt x="216" y="426"/>
                    <a:pt x="216" y="426"/>
                    <a:pt x="242" y="417"/>
                  </a:cubicBezTo>
                  <a:close/>
                  <a:moveTo>
                    <a:pt x="360" y="230"/>
                  </a:moveTo>
                  <a:cubicBezTo>
                    <a:pt x="361" y="242"/>
                    <a:pt x="369" y="249"/>
                    <a:pt x="379" y="254"/>
                  </a:cubicBezTo>
                  <a:cubicBezTo>
                    <a:pt x="398" y="264"/>
                    <a:pt x="415" y="253"/>
                    <a:pt x="416" y="232"/>
                  </a:cubicBezTo>
                  <a:cubicBezTo>
                    <a:pt x="416" y="224"/>
                    <a:pt x="413" y="218"/>
                    <a:pt x="407" y="214"/>
                  </a:cubicBezTo>
                  <a:cubicBezTo>
                    <a:pt x="400" y="210"/>
                    <a:pt x="393" y="212"/>
                    <a:pt x="387" y="216"/>
                  </a:cubicBezTo>
                  <a:cubicBezTo>
                    <a:pt x="379" y="220"/>
                    <a:pt x="371" y="225"/>
                    <a:pt x="360" y="230"/>
                  </a:cubicBezTo>
                  <a:close/>
                  <a:moveTo>
                    <a:pt x="249" y="602"/>
                  </a:moveTo>
                  <a:cubicBezTo>
                    <a:pt x="256" y="606"/>
                    <a:pt x="261" y="609"/>
                    <a:pt x="266" y="614"/>
                  </a:cubicBezTo>
                  <a:cubicBezTo>
                    <a:pt x="272" y="619"/>
                    <a:pt x="278" y="618"/>
                    <a:pt x="284" y="615"/>
                  </a:cubicBezTo>
                  <a:cubicBezTo>
                    <a:pt x="296" y="609"/>
                    <a:pt x="302" y="597"/>
                    <a:pt x="300" y="584"/>
                  </a:cubicBezTo>
                  <a:cubicBezTo>
                    <a:pt x="299" y="577"/>
                    <a:pt x="294" y="571"/>
                    <a:pt x="287" y="569"/>
                  </a:cubicBezTo>
                  <a:cubicBezTo>
                    <a:pt x="280" y="567"/>
                    <a:pt x="273" y="566"/>
                    <a:pt x="267" y="573"/>
                  </a:cubicBezTo>
                  <a:cubicBezTo>
                    <a:pt x="262" y="578"/>
                    <a:pt x="255" y="581"/>
                    <a:pt x="248" y="586"/>
                  </a:cubicBezTo>
                  <a:cubicBezTo>
                    <a:pt x="248" y="591"/>
                    <a:pt x="249" y="597"/>
                    <a:pt x="249" y="602"/>
                  </a:cubicBezTo>
                  <a:close/>
                  <a:moveTo>
                    <a:pt x="325" y="473"/>
                  </a:moveTo>
                  <a:cubicBezTo>
                    <a:pt x="316" y="465"/>
                    <a:pt x="306" y="462"/>
                    <a:pt x="295" y="470"/>
                  </a:cubicBezTo>
                  <a:cubicBezTo>
                    <a:pt x="284" y="477"/>
                    <a:pt x="280" y="488"/>
                    <a:pt x="281" y="501"/>
                  </a:cubicBezTo>
                  <a:cubicBezTo>
                    <a:pt x="282" y="505"/>
                    <a:pt x="285" y="510"/>
                    <a:pt x="288" y="513"/>
                  </a:cubicBezTo>
                  <a:cubicBezTo>
                    <a:pt x="295" y="518"/>
                    <a:pt x="312" y="514"/>
                    <a:pt x="319" y="508"/>
                  </a:cubicBezTo>
                  <a:cubicBezTo>
                    <a:pt x="330" y="498"/>
                    <a:pt x="328" y="486"/>
                    <a:pt x="325" y="473"/>
                  </a:cubicBezTo>
                  <a:close/>
                  <a:moveTo>
                    <a:pt x="264" y="551"/>
                  </a:moveTo>
                  <a:cubicBezTo>
                    <a:pt x="265" y="533"/>
                    <a:pt x="257" y="522"/>
                    <a:pt x="243" y="521"/>
                  </a:cubicBezTo>
                  <a:cubicBezTo>
                    <a:pt x="229" y="520"/>
                    <a:pt x="220" y="530"/>
                    <a:pt x="219" y="546"/>
                  </a:cubicBezTo>
                  <a:cubicBezTo>
                    <a:pt x="219" y="560"/>
                    <a:pt x="229" y="572"/>
                    <a:pt x="244" y="573"/>
                  </a:cubicBezTo>
                  <a:cubicBezTo>
                    <a:pt x="257" y="574"/>
                    <a:pt x="263" y="567"/>
                    <a:pt x="264" y="551"/>
                  </a:cubicBezTo>
                  <a:close/>
                  <a:moveTo>
                    <a:pt x="178" y="444"/>
                  </a:moveTo>
                  <a:cubicBezTo>
                    <a:pt x="173" y="447"/>
                    <a:pt x="169" y="452"/>
                    <a:pt x="164" y="453"/>
                  </a:cubicBezTo>
                  <a:cubicBezTo>
                    <a:pt x="157" y="454"/>
                    <a:pt x="154" y="459"/>
                    <a:pt x="153" y="465"/>
                  </a:cubicBezTo>
                  <a:cubicBezTo>
                    <a:pt x="148" y="482"/>
                    <a:pt x="163" y="496"/>
                    <a:pt x="183" y="493"/>
                  </a:cubicBezTo>
                  <a:cubicBezTo>
                    <a:pt x="191" y="492"/>
                    <a:pt x="201" y="484"/>
                    <a:pt x="203" y="477"/>
                  </a:cubicBezTo>
                  <a:cubicBezTo>
                    <a:pt x="204" y="470"/>
                    <a:pt x="198" y="459"/>
                    <a:pt x="191" y="454"/>
                  </a:cubicBezTo>
                  <a:cubicBezTo>
                    <a:pt x="186" y="451"/>
                    <a:pt x="182" y="447"/>
                    <a:pt x="178" y="444"/>
                  </a:cubicBezTo>
                  <a:close/>
                  <a:moveTo>
                    <a:pt x="380" y="190"/>
                  </a:moveTo>
                  <a:cubicBezTo>
                    <a:pt x="380" y="189"/>
                    <a:pt x="380" y="184"/>
                    <a:pt x="378" y="180"/>
                  </a:cubicBezTo>
                  <a:cubicBezTo>
                    <a:pt x="373" y="164"/>
                    <a:pt x="356" y="160"/>
                    <a:pt x="343" y="171"/>
                  </a:cubicBezTo>
                  <a:cubicBezTo>
                    <a:pt x="336" y="178"/>
                    <a:pt x="337" y="186"/>
                    <a:pt x="337" y="194"/>
                  </a:cubicBezTo>
                  <a:cubicBezTo>
                    <a:pt x="338" y="207"/>
                    <a:pt x="350" y="216"/>
                    <a:pt x="364" y="216"/>
                  </a:cubicBezTo>
                  <a:cubicBezTo>
                    <a:pt x="376" y="216"/>
                    <a:pt x="380" y="210"/>
                    <a:pt x="380" y="190"/>
                  </a:cubicBezTo>
                  <a:close/>
                  <a:moveTo>
                    <a:pt x="310" y="572"/>
                  </a:moveTo>
                  <a:cubicBezTo>
                    <a:pt x="319" y="562"/>
                    <a:pt x="322" y="551"/>
                    <a:pt x="318" y="538"/>
                  </a:cubicBezTo>
                  <a:cubicBezTo>
                    <a:pt x="313" y="525"/>
                    <a:pt x="305" y="520"/>
                    <a:pt x="292" y="523"/>
                  </a:cubicBezTo>
                  <a:cubicBezTo>
                    <a:pt x="276" y="525"/>
                    <a:pt x="274" y="529"/>
                    <a:pt x="274" y="545"/>
                  </a:cubicBezTo>
                  <a:cubicBezTo>
                    <a:pt x="274" y="550"/>
                    <a:pt x="274" y="555"/>
                    <a:pt x="274" y="558"/>
                  </a:cubicBezTo>
                  <a:cubicBezTo>
                    <a:pt x="287" y="563"/>
                    <a:pt x="297" y="567"/>
                    <a:pt x="310" y="572"/>
                  </a:cubicBezTo>
                  <a:close/>
                  <a:moveTo>
                    <a:pt x="343" y="307"/>
                  </a:moveTo>
                  <a:cubicBezTo>
                    <a:pt x="355" y="303"/>
                    <a:pt x="355" y="302"/>
                    <a:pt x="358" y="295"/>
                  </a:cubicBezTo>
                  <a:cubicBezTo>
                    <a:pt x="363" y="284"/>
                    <a:pt x="368" y="274"/>
                    <a:pt x="374" y="262"/>
                  </a:cubicBezTo>
                  <a:cubicBezTo>
                    <a:pt x="364" y="255"/>
                    <a:pt x="354" y="247"/>
                    <a:pt x="339" y="254"/>
                  </a:cubicBezTo>
                  <a:cubicBezTo>
                    <a:pt x="319" y="264"/>
                    <a:pt x="331" y="281"/>
                    <a:pt x="328" y="294"/>
                  </a:cubicBezTo>
                  <a:cubicBezTo>
                    <a:pt x="333" y="299"/>
                    <a:pt x="338" y="303"/>
                    <a:pt x="343" y="307"/>
                  </a:cubicBezTo>
                  <a:close/>
                  <a:moveTo>
                    <a:pt x="123" y="261"/>
                  </a:moveTo>
                  <a:cubicBezTo>
                    <a:pt x="120" y="279"/>
                    <a:pt x="126" y="289"/>
                    <a:pt x="142" y="295"/>
                  </a:cubicBezTo>
                  <a:cubicBezTo>
                    <a:pt x="155" y="300"/>
                    <a:pt x="170" y="292"/>
                    <a:pt x="180" y="276"/>
                  </a:cubicBezTo>
                  <a:cubicBezTo>
                    <a:pt x="172" y="268"/>
                    <a:pt x="164" y="261"/>
                    <a:pt x="157" y="254"/>
                  </a:cubicBezTo>
                  <a:cubicBezTo>
                    <a:pt x="146" y="256"/>
                    <a:pt x="135" y="259"/>
                    <a:pt x="123" y="261"/>
                  </a:cubicBezTo>
                  <a:close/>
                  <a:moveTo>
                    <a:pt x="181" y="533"/>
                  </a:moveTo>
                  <a:cubicBezTo>
                    <a:pt x="170" y="532"/>
                    <a:pt x="161" y="531"/>
                    <a:pt x="152" y="531"/>
                  </a:cubicBezTo>
                  <a:cubicBezTo>
                    <a:pt x="149" y="531"/>
                    <a:pt x="145" y="531"/>
                    <a:pt x="143" y="533"/>
                  </a:cubicBezTo>
                  <a:cubicBezTo>
                    <a:pt x="133" y="539"/>
                    <a:pt x="131" y="556"/>
                    <a:pt x="138" y="565"/>
                  </a:cubicBezTo>
                  <a:cubicBezTo>
                    <a:pt x="147" y="576"/>
                    <a:pt x="163" y="579"/>
                    <a:pt x="172" y="569"/>
                  </a:cubicBezTo>
                  <a:cubicBezTo>
                    <a:pt x="181" y="558"/>
                    <a:pt x="187" y="546"/>
                    <a:pt x="181" y="533"/>
                  </a:cubicBezTo>
                  <a:close/>
                  <a:moveTo>
                    <a:pt x="177" y="300"/>
                  </a:moveTo>
                  <a:cubicBezTo>
                    <a:pt x="165" y="302"/>
                    <a:pt x="157" y="304"/>
                    <a:pt x="149" y="304"/>
                  </a:cubicBezTo>
                  <a:cubicBezTo>
                    <a:pt x="140" y="305"/>
                    <a:pt x="136" y="309"/>
                    <a:pt x="134" y="317"/>
                  </a:cubicBezTo>
                  <a:cubicBezTo>
                    <a:pt x="131" y="325"/>
                    <a:pt x="133" y="332"/>
                    <a:pt x="138" y="338"/>
                  </a:cubicBezTo>
                  <a:cubicBezTo>
                    <a:pt x="144" y="346"/>
                    <a:pt x="151" y="351"/>
                    <a:pt x="160" y="350"/>
                  </a:cubicBezTo>
                  <a:cubicBezTo>
                    <a:pt x="168" y="338"/>
                    <a:pt x="175" y="328"/>
                    <a:pt x="183" y="316"/>
                  </a:cubicBezTo>
                  <a:cubicBezTo>
                    <a:pt x="182" y="312"/>
                    <a:pt x="179" y="306"/>
                    <a:pt x="177" y="300"/>
                  </a:cubicBezTo>
                  <a:close/>
                  <a:moveTo>
                    <a:pt x="268" y="776"/>
                  </a:moveTo>
                  <a:cubicBezTo>
                    <a:pt x="280" y="776"/>
                    <a:pt x="291" y="768"/>
                    <a:pt x="290" y="758"/>
                  </a:cubicBezTo>
                  <a:cubicBezTo>
                    <a:pt x="289" y="740"/>
                    <a:pt x="286" y="729"/>
                    <a:pt x="271" y="729"/>
                  </a:cubicBezTo>
                  <a:cubicBezTo>
                    <a:pt x="259" y="729"/>
                    <a:pt x="244" y="743"/>
                    <a:pt x="245" y="755"/>
                  </a:cubicBezTo>
                  <a:cubicBezTo>
                    <a:pt x="245" y="767"/>
                    <a:pt x="255" y="776"/>
                    <a:pt x="268" y="776"/>
                  </a:cubicBezTo>
                  <a:close/>
                  <a:moveTo>
                    <a:pt x="312" y="593"/>
                  </a:moveTo>
                  <a:cubicBezTo>
                    <a:pt x="308" y="600"/>
                    <a:pt x="305" y="608"/>
                    <a:pt x="301" y="614"/>
                  </a:cubicBezTo>
                  <a:cubicBezTo>
                    <a:pt x="296" y="620"/>
                    <a:pt x="294" y="625"/>
                    <a:pt x="298" y="632"/>
                  </a:cubicBezTo>
                  <a:cubicBezTo>
                    <a:pt x="304" y="641"/>
                    <a:pt x="311" y="646"/>
                    <a:pt x="322" y="646"/>
                  </a:cubicBezTo>
                  <a:cubicBezTo>
                    <a:pt x="329" y="645"/>
                    <a:pt x="333" y="641"/>
                    <a:pt x="336" y="634"/>
                  </a:cubicBezTo>
                  <a:cubicBezTo>
                    <a:pt x="346" y="611"/>
                    <a:pt x="338" y="596"/>
                    <a:pt x="312" y="593"/>
                  </a:cubicBezTo>
                  <a:close/>
                  <a:moveTo>
                    <a:pt x="180" y="217"/>
                  </a:moveTo>
                  <a:cubicBezTo>
                    <a:pt x="175" y="228"/>
                    <a:pt x="170" y="238"/>
                    <a:pt x="165" y="247"/>
                  </a:cubicBezTo>
                  <a:cubicBezTo>
                    <a:pt x="173" y="264"/>
                    <a:pt x="186" y="269"/>
                    <a:pt x="202" y="267"/>
                  </a:cubicBezTo>
                  <a:cubicBezTo>
                    <a:pt x="205" y="256"/>
                    <a:pt x="209" y="246"/>
                    <a:pt x="211" y="239"/>
                  </a:cubicBezTo>
                  <a:cubicBezTo>
                    <a:pt x="203" y="232"/>
                    <a:pt x="196" y="226"/>
                    <a:pt x="189" y="220"/>
                  </a:cubicBezTo>
                  <a:cubicBezTo>
                    <a:pt x="190" y="218"/>
                    <a:pt x="192" y="217"/>
                    <a:pt x="193" y="215"/>
                  </a:cubicBezTo>
                  <a:cubicBezTo>
                    <a:pt x="188" y="216"/>
                    <a:pt x="184" y="217"/>
                    <a:pt x="180" y="217"/>
                  </a:cubicBezTo>
                  <a:close/>
                  <a:moveTo>
                    <a:pt x="319" y="411"/>
                  </a:moveTo>
                  <a:cubicBezTo>
                    <a:pt x="327" y="409"/>
                    <a:pt x="333" y="408"/>
                    <a:pt x="339" y="407"/>
                  </a:cubicBezTo>
                  <a:cubicBezTo>
                    <a:pt x="351" y="405"/>
                    <a:pt x="356" y="401"/>
                    <a:pt x="357" y="391"/>
                  </a:cubicBezTo>
                  <a:cubicBezTo>
                    <a:pt x="359" y="379"/>
                    <a:pt x="354" y="369"/>
                    <a:pt x="345" y="366"/>
                  </a:cubicBezTo>
                  <a:cubicBezTo>
                    <a:pt x="334" y="362"/>
                    <a:pt x="326" y="365"/>
                    <a:pt x="318" y="375"/>
                  </a:cubicBezTo>
                  <a:cubicBezTo>
                    <a:pt x="309" y="387"/>
                    <a:pt x="310" y="398"/>
                    <a:pt x="319" y="411"/>
                  </a:cubicBezTo>
                  <a:close/>
                  <a:moveTo>
                    <a:pt x="264" y="632"/>
                  </a:moveTo>
                  <a:cubicBezTo>
                    <a:pt x="263" y="619"/>
                    <a:pt x="253" y="611"/>
                    <a:pt x="240" y="612"/>
                  </a:cubicBezTo>
                  <a:cubicBezTo>
                    <a:pt x="228" y="613"/>
                    <a:pt x="219" y="624"/>
                    <a:pt x="219" y="637"/>
                  </a:cubicBezTo>
                  <a:cubicBezTo>
                    <a:pt x="219" y="650"/>
                    <a:pt x="228" y="659"/>
                    <a:pt x="242" y="658"/>
                  </a:cubicBezTo>
                  <a:cubicBezTo>
                    <a:pt x="254" y="657"/>
                    <a:pt x="264" y="646"/>
                    <a:pt x="264" y="632"/>
                  </a:cubicBezTo>
                  <a:close/>
                  <a:moveTo>
                    <a:pt x="212" y="535"/>
                  </a:moveTo>
                  <a:cubicBezTo>
                    <a:pt x="216" y="515"/>
                    <a:pt x="232" y="514"/>
                    <a:pt x="247" y="512"/>
                  </a:cubicBezTo>
                  <a:cubicBezTo>
                    <a:pt x="247" y="505"/>
                    <a:pt x="247" y="500"/>
                    <a:pt x="247" y="495"/>
                  </a:cubicBezTo>
                  <a:cubicBezTo>
                    <a:pt x="234" y="493"/>
                    <a:pt x="222" y="490"/>
                    <a:pt x="210" y="488"/>
                  </a:cubicBezTo>
                  <a:cubicBezTo>
                    <a:pt x="190" y="508"/>
                    <a:pt x="190" y="523"/>
                    <a:pt x="212" y="535"/>
                  </a:cubicBezTo>
                  <a:close/>
                  <a:moveTo>
                    <a:pt x="179" y="581"/>
                  </a:moveTo>
                  <a:cubicBezTo>
                    <a:pt x="181" y="583"/>
                    <a:pt x="183" y="586"/>
                    <a:pt x="185" y="589"/>
                  </a:cubicBezTo>
                  <a:cubicBezTo>
                    <a:pt x="193" y="598"/>
                    <a:pt x="203" y="598"/>
                    <a:pt x="212" y="592"/>
                  </a:cubicBezTo>
                  <a:cubicBezTo>
                    <a:pt x="222" y="585"/>
                    <a:pt x="223" y="577"/>
                    <a:pt x="216" y="566"/>
                  </a:cubicBezTo>
                  <a:cubicBezTo>
                    <a:pt x="214" y="562"/>
                    <a:pt x="211" y="557"/>
                    <a:pt x="210" y="552"/>
                  </a:cubicBezTo>
                  <a:cubicBezTo>
                    <a:pt x="209" y="543"/>
                    <a:pt x="204" y="541"/>
                    <a:pt x="197" y="539"/>
                  </a:cubicBezTo>
                  <a:cubicBezTo>
                    <a:pt x="191" y="553"/>
                    <a:pt x="185" y="566"/>
                    <a:pt x="179" y="581"/>
                  </a:cubicBezTo>
                  <a:close/>
                  <a:moveTo>
                    <a:pt x="367" y="301"/>
                  </a:moveTo>
                  <a:cubicBezTo>
                    <a:pt x="372" y="304"/>
                    <a:pt x="376" y="306"/>
                    <a:pt x="380" y="309"/>
                  </a:cubicBezTo>
                  <a:cubicBezTo>
                    <a:pt x="389" y="315"/>
                    <a:pt x="401" y="313"/>
                    <a:pt x="408" y="304"/>
                  </a:cubicBezTo>
                  <a:cubicBezTo>
                    <a:pt x="414" y="297"/>
                    <a:pt x="414" y="282"/>
                    <a:pt x="408" y="276"/>
                  </a:cubicBezTo>
                  <a:cubicBezTo>
                    <a:pt x="402" y="268"/>
                    <a:pt x="391" y="268"/>
                    <a:pt x="381" y="274"/>
                  </a:cubicBezTo>
                  <a:cubicBezTo>
                    <a:pt x="372" y="280"/>
                    <a:pt x="370" y="290"/>
                    <a:pt x="367" y="301"/>
                  </a:cubicBezTo>
                  <a:close/>
                  <a:moveTo>
                    <a:pt x="352" y="223"/>
                  </a:moveTo>
                  <a:cubicBezTo>
                    <a:pt x="339" y="220"/>
                    <a:pt x="331" y="204"/>
                    <a:pt x="315" y="214"/>
                  </a:cubicBezTo>
                  <a:cubicBezTo>
                    <a:pt x="304" y="222"/>
                    <a:pt x="303" y="233"/>
                    <a:pt x="306" y="245"/>
                  </a:cubicBezTo>
                  <a:cubicBezTo>
                    <a:pt x="312" y="248"/>
                    <a:pt x="317" y="251"/>
                    <a:pt x="322" y="254"/>
                  </a:cubicBezTo>
                  <a:cubicBezTo>
                    <a:pt x="332" y="249"/>
                    <a:pt x="342" y="244"/>
                    <a:pt x="353" y="240"/>
                  </a:cubicBezTo>
                  <a:cubicBezTo>
                    <a:pt x="352" y="235"/>
                    <a:pt x="352" y="229"/>
                    <a:pt x="352" y="223"/>
                  </a:cubicBezTo>
                  <a:close/>
                  <a:moveTo>
                    <a:pt x="318" y="292"/>
                  </a:moveTo>
                  <a:cubicBezTo>
                    <a:pt x="317" y="282"/>
                    <a:pt x="317" y="272"/>
                    <a:pt x="314" y="263"/>
                  </a:cubicBezTo>
                  <a:cubicBezTo>
                    <a:pt x="311" y="254"/>
                    <a:pt x="302" y="252"/>
                    <a:pt x="293" y="254"/>
                  </a:cubicBezTo>
                  <a:cubicBezTo>
                    <a:pt x="285" y="255"/>
                    <a:pt x="284" y="261"/>
                    <a:pt x="283" y="268"/>
                  </a:cubicBezTo>
                  <a:cubicBezTo>
                    <a:pt x="283" y="275"/>
                    <a:pt x="280" y="282"/>
                    <a:pt x="278" y="290"/>
                  </a:cubicBezTo>
                  <a:cubicBezTo>
                    <a:pt x="281" y="293"/>
                    <a:pt x="284" y="298"/>
                    <a:pt x="287" y="303"/>
                  </a:cubicBezTo>
                  <a:cubicBezTo>
                    <a:pt x="298" y="299"/>
                    <a:pt x="307" y="296"/>
                    <a:pt x="318" y="292"/>
                  </a:cubicBezTo>
                  <a:close/>
                  <a:moveTo>
                    <a:pt x="314" y="139"/>
                  </a:moveTo>
                  <a:cubicBezTo>
                    <a:pt x="314" y="148"/>
                    <a:pt x="315" y="157"/>
                    <a:pt x="313" y="166"/>
                  </a:cubicBezTo>
                  <a:cubicBezTo>
                    <a:pt x="312" y="175"/>
                    <a:pt x="307" y="184"/>
                    <a:pt x="304" y="192"/>
                  </a:cubicBezTo>
                  <a:cubicBezTo>
                    <a:pt x="309" y="202"/>
                    <a:pt x="317" y="202"/>
                    <a:pt x="327" y="200"/>
                  </a:cubicBezTo>
                  <a:cubicBezTo>
                    <a:pt x="327" y="184"/>
                    <a:pt x="328" y="170"/>
                    <a:pt x="342" y="161"/>
                  </a:cubicBezTo>
                  <a:cubicBezTo>
                    <a:pt x="335" y="138"/>
                    <a:pt x="330" y="134"/>
                    <a:pt x="314" y="139"/>
                  </a:cubicBezTo>
                  <a:close/>
                  <a:moveTo>
                    <a:pt x="282" y="686"/>
                  </a:moveTo>
                  <a:cubicBezTo>
                    <a:pt x="283" y="670"/>
                    <a:pt x="290" y="658"/>
                    <a:pt x="304" y="654"/>
                  </a:cubicBezTo>
                  <a:cubicBezTo>
                    <a:pt x="296" y="644"/>
                    <a:pt x="289" y="635"/>
                    <a:pt x="280" y="625"/>
                  </a:cubicBezTo>
                  <a:cubicBezTo>
                    <a:pt x="278" y="628"/>
                    <a:pt x="275" y="630"/>
                    <a:pt x="274" y="633"/>
                  </a:cubicBezTo>
                  <a:cubicBezTo>
                    <a:pt x="269" y="643"/>
                    <a:pt x="266" y="653"/>
                    <a:pt x="260" y="668"/>
                  </a:cubicBezTo>
                  <a:cubicBezTo>
                    <a:pt x="261" y="675"/>
                    <a:pt x="266" y="684"/>
                    <a:pt x="282" y="686"/>
                  </a:cubicBezTo>
                  <a:close/>
                  <a:moveTo>
                    <a:pt x="283" y="698"/>
                  </a:moveTo>
                  <a:cubicBezTo>
                    <a:pt x="261" y="689"/>
                    <a:pt x="256" y="691"/>
                    <a:pt x="242" y="711"/>
                  </a:cubicBezTo>
                  <a:cubicBezTo>
                    <a:pt x="244" y="716"/>
                    <a:pt x="246" y="722"/>
                    <a:pt x="247" y="727"/>
                  </a:cubicBezTo>
                  <a:cubicBezTo>
                    <a:pt x="262" y="725"/>
                    <a:pt x="275" y="723"/>
                    <a:pt x="289" y="721"/>
                  </a:cubicBezTo>
                  <a:cubicBezTo>
                    <a:pt x="288" y="718"/>
                    <a:pt x="286" y="715"/>
                    <a:pt x="285" y="711"/>
                  </a:cubicBezTo>
                  <a:cubicBezTo>
                    <a:pt x="284" y="707"/>
                    <a:pt x="284" y="703"/>
                    <a:pt x="283" y="698"/>
                  </a:cubicBezTo>
                  <a:close/>
                  <a:moveTo>
                    <a:pt x="261" y="360"/>
                  </a:moveTo>
                  <a:cubicBezTo>
                    <a:pt x="263" y="369"/>
                    <a:pt x="263" y="376"/>
                    <a:pt x="266" y="383"/>
                  </a:cubicBezTo>
                  <a:cubicBezTo>
                    <a:pt x="272" y="398"/>
                    <a:pt x="287" y="401"/>
                    <a:pt x="299" y="389"/>
                  </a:cubicBezTo>
                  <a:cubicBezTo>
                    <a:pt x="303" y="385"/>
                    <a:pt x="304" y="381"/>
                    <a:pt x="299" y="376"/>
                  </a:cubicBezTo>
                  <a:cubicBezTo>
                    <a:pt x="292" y="369"/>
                    <a:pt x="285" y="362"/>
                    <a:pt x="277" y="354"/>
                  </a:cubicBezTo>
                  <a:cubicBezTo>
                    <a:pt x="274" y="355"/>
                    <a:pt x="269" y="357"/>
                    <a:pt x="261" y="360"/>
                  </a:cubicBezTo>
                  <a:close/>
                  <a:moveTo>
                    <a:pt x="146" y="482"/>
                  </a:moveTo>
                  <a:cubicBezTo>
                    <a:pt x="138" y="494"/>
                    <a:pt x="137" y="504"/>
                    <a:pt x="145" y="514"/>
                  </a:cubicBezTo>
                  <a:cubicBezTo>
                    <a:pt x="150" y="522"/>
                    <a:pt x="157" y="527"/>
                    <a:pt x="167" y="525"/>
                  </a:cubicBezTo>
                  <a:cubicBezTo>
                    <a:pt x="177" y="522"/>
                    <a:pt x="186" y="517"/>
                    <a:pt x="188" y="503"/>
                  </a:cubicBezTo>
                  <a:cubicBezTo>
                    <a:pt x="170" y="503"/>
                    <a:pt x="156" y="498"/>
                    <a:pt x="146" y="482"/>
                  </a:cubicBezTo>
                  <a:close/>
                  <a:moveTo>
                    <a:pt x="219" y="665"/>
                  </a:moveTo>
                  <a:cubicBezTo>
                    <a:pt x="217" y="678"/>
                    <a:pt x="215" y="687"/>
                    <a:pt x="213" y="695"/>
                  </a:cubicBezTo>
                  <a:cubicBezTo>
                    <a:pt x="221" y="697"/>
                    <a:pt x="228" y="699"/>
                    <a:pt x="237" y="701"/>
                  </a:cubicBezTo>
                  <a:cubicBezTo>
                    <a:pt x="243" y="695"/>
                    <a:pt x="249" y="690"/>
                    <a:pt x="256" y="684"/>
                  </a:cubicBezTo>
                  <a:cubicBezTo>
                    <a:pt x="254" y="678"/>
                    <a:pt x="252" y="672"/>
                    <a:pt x="250" y="667"/>
                  </a:cubicBezTo>
                  <a:cubicBezTo>
                    <a:pt x="239" y="667"/>
                    <a:pt x="229" y="666"/>
                    <a:pt x="219" y="665"/>
                  </a:cubicBezTo>
                  <a:close/>
                  <a:moveTo>
                    <a:pt x="214" y="658"/>
                  </a:moveTo>
                  <a:cubicBezTo>
                    <a:pt x="207" y="644"/>
                    <a:pt x="211" y="630"/>
                    <a:pt x="216" y="617"/>
                  </a:cubicBezTo>
                  <a:cubicBezTo>
                    <a:pt x="210" y="609"/>
                    <a:pt x="205" y="600"/>
                    <a:pt x="193" y="605"/>
                  </a:cubicBezTo>
                  <a:cubicBezTo>
                    <a:pt x="193" y="612"/>
                    <a:pt x="194" y="619"/>
                    <a:pt x="192" y="625"/>
                  </a:cubicBezTo>
                  <a:cubicBezTo>
                    <a:pt x="191" y="632"/>
                    <a:pt x="187" y="638"/>
                    <a:pt x="185" y="643"/>
                  </a:cubicBezTo>
                  <a:cubicBezTo>
                    <a:pt x="196" y="648"/>
                    <a:pt x="205" y="653"/>
                    <a:pt x="214" y="658"/>
                  </a:cubicBezTo>
                  <a:close/>
                  <a:moveTo>
                    <a:pt x="212" y="319"/>
                  </a:moveTo>
                  <a:cubicBezTo>
                    <a:pt x="214" y="311"/>
                    <a:pt x="216" y="305"/>
                    <a:pt x="217" y="300"/>
                  </a:cubicBezTo>
                  <a:cubicBezTo>
                    <a:pt x="212" y="292"/>
                    <a:pt x="207" y="284"/>
                    <a:pt x="203" y="277"/>
                  </a:cubicBezTo>
                  <a:cubicBezTo>
                    <a:pt x="189" y="275"/>
                    <a:pt x="188" y="287"/>
                    <a:pt x="182" y="293"/>
                  </a:cubicBezTo>
                  <a:cubicBezTo>
                    <a:pt x="187" y="302"/>
                    <a:pt x="191" y="309"/>
                    <a:pt x="195" y="317"/>
                  </a:cubicBezTo>
                  <a:cubicBezTo>
                    <a:pt x="200" y="318"/>
                    <a:pt x="205" y="318"/>
                    <a:pt x="212" y="319"/>
                  </a:cubicBezTo>
                  <a:close/>
                  <a:moveTo>
                    <a:pt x="294" y="733"/>
                  </a:moveTo>
                  <a:cubicBezTo>
                    <a:pt x="300" y="743"/>
                    <a:pt x="296" y="759"/>
                    <a:pt x="314" y="758"/>
                  </a:cubicBezTo>
                  <a:cubicBezTo>
                    <a:pt x="322" y="758"/>
                    <a:pt x="327" y="753"/>
                    <a:pt x="329" y="746"/>
                  </a:cubicBezTo>
                  <a:cubicBezTo>
                    <a:pt x="331" y="739"/>
                    <a:pt x="326" y="725"/>
                    <a:pt x="320" y="723"/>
                  </a:cubicBezTo>
                  <a:cubicBezTo>
                    <a:pt x="309" y="718"/>
                    <a:pt x="301" y="723"/>
                    <a:pt x="294" y="733"/>
                  </a:cubicBezTo>
                  <a:close/>
                  <a:moveTo>
                    <a:pt x="268" y="473"/>
                  </a:moveTo>
                  <a:cubicBezTo>
                    <a:pt x="264" y="477"/>
                    <a:pt x="259" y="482"/>
                    <a:pt x="255" y="486"/>
                  </a:cubicBezTo>
                  <a:cubicBezTo>
                    <a:pt x="256" y="495"/>
                    <a:pt x="257" y="502"/>
                    <a:pt x="257" y="509"/>
                  </a:cubicBezTo>
                  <a:cubicBezTo>
                    <a:pt x="256" y="515"/>
                    <a:pt x="258" y="518"/>
                    <a:pt x="263" y="520"/>
                  </a:cubicBezTo>
                  <a:cubicBezTo>
                    <a:pt x="267" y="520"/>
                    <a:pt x="272" y="519"/>
                    <a:pt x="277" y="518"/>
                  </a:cubicBezTo>
                  <a:cubicBezTo>
                    <a:pt x="271" y="505"/>
                    <a:pt x="269" y="494"/>
                    <a:pt x="274" y="483"/>
                  </a:cubicBezTo>
                  <a:cubicBezTo>
                    <a:pt x="276" y="478"/>
                    <a:pt x="275" y="474"/>
                    <a:pt x="268" y="473"/>
                  </a:cubicBezTo>
                  <a:close/>
                  <a:moveTo>
                    <a:pt x="296" y="198"/>
                  </a:moveTo>
                  <a:cubicBezTo>
                    <a:pt x="285" y="198"/>
                    <a:pt x="276" y="198"/>
                    <a:pt x="267" y="199"/>
                  </a:cubicBezTo>
                  <a:cubicBezTo>
                    <a:pt x="267" y="204"/>
                    <a:pt x="267" y="209"/>
                    <a:pt x="267" y="214"/>
                  </a:cubicBezTo>
                  <a:cubicBezTo>
                    <a:pt x="281" y="217"/>
                    <a:pt x="295" y="225"/>
                    <a:pt x="306" y="209"/>
                  </a:cubicBezTo>
                  <a:cubicBezTo>
                    <a:pt x="304" y="207"/>
                    <a:pt x="303" y="205"/>
                    <a:pt x="301" y="203"/>
                  </a:cubicBezTo>
                  <a:cubicBezTo>
                    <a:pt x="299" y="201"/>
                    <a:pt x="297" y="199"/>
                    <a:pt x="296" y="198"/>
                  </a:cubicBezTo>
                  <a:close/>
                  <a:moveTo>
                    <a:pt x="228" y="378"/>
                  </a:moveTo>
                  <a:cubicBezTo>
                    <a:pt x="244" y="390"/>
                    <a:pt x="244" y="390"/>
                    <a:pt x="255" y="384"/>
                  </a:cubicBezTo>
                  <a:cubicBezTo>
                    <a:pt x="254" y="377"/>
                    <a:pt x="253" y="369"/>
                    <a:pt x="252" y="361"/>
                  </a:cubicBezTo>
                  <a:cubicBezTo>
                    <a:pt x="246" y="360"/>
                    <a:pt x="241" y="359"/>
                    <a:pt x="236" y="358"/>
                  </a:cubicBezTo>
                  <a:cubicBezTo>
                    <a:pt x="233" y="365"/>
                    <a:pt x="230" y="371"/>
                    <a:pt x="228" y="378"/>
                  </a:cubicBezTo>
                  <a:close/>
                  <a:moveTo>
                    <a:pt x="259" y="222"/>
                  </a:moveTo>
                  <a:cubicBezTo>
                    <a:pt x="267" y="232"/>
                    <a:pt x="274" y="240"/>
                    <a:pt x="281" y="249"/>
                  </a:cubicBezTo>
                  <a:cubicBezTo>
                    <a:pt x="295" y="244"/>
                    <a:pt x="295" y="244"/>
                    <a:pt x="292" y="228"/>
                  </a:cubicBezTo>
                  <a:cubicBezTo>
                    <a:pt x="282" y="226"/>
                    <a:pt x="271" y="224"/>
                    <a:pt x="259" y="222"/>
                  </a:cubicBezTo>
                  <a:close/>
                  <a:moveTo>
                    <a:pt x="254" y="424"/>
                  </a:moveTo>
                  <a:cubicBezTo>
                    <a:pt x="256" y="424"/>
                    <a:pt x="258" y="424"/>
                    <a:pt x="259" y="424"/>
                  </a:cubicBezTo>
                  <a:cubicBezTo>
                    <a:pt x="263" y="417"/>
                    <a:pt x="267" y="410"/>
                    <a:pt x="270" y="404"/>
                  </a:cubicBezTo>
                  <a:cubicBezTo>
                    <a:pt x="264" y="395"/>
                    <a:pt x="257" y="390"/>
                    <a:pt x="248" y="400"/>
                  </a:cubicBezTo>
                  <a:cubicBezTo>
                    <a:pt x="250" y="408"/>
                    <a:pt x="252" y="416"/>
                    <a:pt x="254" y="424"/>
                  </a:cubicBezTo>
                  <a:close/>
                  <a:moveTo>
                    <a:pt x="240" y="583"/>
                  </a:moveTo>
                  <a:cubicBezTo>
                    <a:pt x="238" y="582"/>
                    <a:pt x="235" y="581"/>
                    <a:pt x="233" y="580"/>
                  </a:cubicBezTo>
                  <a:cubicBezTo>
                    <a:pt x="227" y="588"/>
                    <a:pt x="222" y="595"/>
                    <a:pt x="216" y="603"/>
                  </a:cubicBezTo>
                  <a:cubicBezTo>
                    <a:pt x="225" y="610"/>
                    <a:pt x="225" y="610"/>
                    <a:pt x="239" y="602"/>
                  </a:cubicBezTo>
                  <a:cubicBezTo>
                    <a:pt x="239" y="596"/>
                    <a:pt x="240" y="590"/>
                    <a:pt x="240" y="583"/>
                  </a:cubicBezTo>
                  <a:close/>
                  <a:moveTo>
                    <a:pt x="280" y="113"/>
                  </a:moveTo>
                  <a:cubicBezTo>
                    <a:pt x="281" y="114"/>
                    <a:pt x="282" y="116"/>
                    <a:pt x="282" y="117"/>
                  </a:cubicBezTo>
                  <a:cubicBezTo>
                    <a:pt x="294" y="120"/>
                    <a:pt x="296" y="106"/>
                    <a:pt x="303" y="100"/>
                  </a:cubicBezTo>
                  <a:cubicBezTo>
                    <a:pt x="295" y="105"/>
                    <a:pt x="288" y="109"/>
                    <a:pt x="280" y="1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E7681BE-EF40-44FA-95E0-78829293FFCB}"/>
                </a:ext>
              </a:extLst>
            </p:cNvPr>
            <p:cNvSpPr>
              <a:spLocks/>
            </p:cNvSpPr>
            <p:nvPr/>
          </p:nvSpPr>
          <p:spPr bwMode="auto">
            <a:xfrm>
              <a:off x="6037" y="724"/>
              <a:ext cx="14" cy="51"/>
            </a:xfrm>
            <a:custGeom>
              <a:avLst/>
              <a:gdLst>
                <a:gd name="T0" fmla="*/ 4 w 9"/>
                <a:gd name="T1" fmla="*/ 0 h 33"/>
                <a:gd name="T2" fmla="*/ 9 w 9"/>
                <a:gd name="T3" fmla="*/ 33 h 33"/>
                <a:gd name="T4" fmla="*/ 4 w 9"/>
                <a:gd name="T5" fmla="*/ 0 h 33"/>
              </a:gdLst>
              <a:ahLst/>
              <a:cxnLst>
                <a:cxn ang="0">
                  <a:pos x="T0" y="T1"/>
                </a:cxn>
                <a:cxn ang="0">
                  <a:pos x="T2" y="T3"/>
                </a:cxn>
                <a:cxn ang="0">
                  <a:pos x="T4" y="T5"/>
                </a:cxn>
              </a:cxnLst>
              <a:rect l="0" t="0" r="r" b="b"/>
              <a:pathLst>
                <a:path w="9" h="33">
                  <a:moveTo>
                    <a:pt x="4" y="0"/>
                  </a:moveTo>
                  <a:cubicBezTo>
                    <a:pt x="6" y="12"/>
                    <a:pt x="7" y="21"/>
                    <a:pt x="9" y="33"/>
                  </a:cubicBezTo>
                  <a:cubicBezTo>
                    <a:pt x="0" y="21"/>
                    <a:pt x="0" y="21"/>
                    <a:pt x="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7">
              <a:extLst>
                <a:ext uri="{FF2B5EF4-FFF2-40B4-BE49-F238E27FC236}">
                  <a16:creationId xmlns:a16="http://schemas.microsoft.com/office/drawing/2014/main" id="{98A1E72D-AC5E-46D8-968E-642EA205A102}"/>
                </a:ext>
              </a:extLst>
            </p:cNvPr>
            <p:cNvSpPr>
              <a:spLocks/>
            </p:cNvSpPr>
            <p:nvPr/>
          </p:nvSpPr>
          <p:spPr bwMode="auto">
            <a:xfrm>
              <a:off x="5540" y="894"/>
              <a:ext cx="49" cy="32"/>
            </a:xfrm>
            <a:custGeom>
              <a:avLst/>
              <a:gdLst>
                <a:gd name="T0" fmla="*/ 31 w 31"/>
                <a:gd name="T1" fmla="*/ 11 h 20"/>
                <a:gd name="T2" fmla="*/ 7 w 31"/>
                <a:gd name="T3" fmla="*/ 19 h 20"/>
                <a:gd name="T4" fmla="*/ 0 w 31"/>
                <a:gd name="T5" fmla="*/ 18 h 20"/>
                <a:gd name="T6" fmla="*/ 31 w 31"/>
                <a:gd name="T7" fmla="*/ 11 h 20"/>
                <a:gd name="T8" fmla="*/ 31 w 31"/>
                <a:gd name="T9" fmla="*/ 11 h 20"/>
              </a:gdLst>
              <a:ahLst/>
              <a:cxnLst>
                <a:cxn ang="0">
                  <a:pos x="T0" y="T1"/>
                </a:cxn>
                <a:cxn ang="0">
                  <a:pos x="T2" y="T3"/>
                </a:cxn>
                <a:cxn ang="0">
                  <a:pos x="T4" y="T5"/>
                </a:cxn>
                <a:cxn ang="0">
                  <a:pos x="T6" y="T7"/>
                </a:cxn>
                <a:cxn ang="0">
                  <a:pos x="T8" y="T9"/>
                </a:cxn>
              </a:cxnLst>
              <a:rect l="0" t="0" r="r" b="b"/>
              <a:pathLst>
                <a:path w="31" h="20">
                  <a:moveTo>
                    <a:pt x="31" y="11"/>
                  </a:moveTo>
                  <a:cubicBezTo>
                    <a:pt x="23" y="14"/>
                    <a:pt x="15" y="17"/>
                    <a:pt x="7" y="19"/>
                  </a:cubicBezTo>
                  <a:cubicBezTo>
                    <a:pt x="5" y="20"/>
                    <a:pt x="2" y="19"/>
                    <a:pt x="0" y="18"/>
                  </a:cubicBezTo>
                  <a:cubicBezTo>
                    <a:pt x="10" y="15"/>
                    <a:pt x="18" y="0"/>
                    <a:pt x="31" y="11"/>
                  </a:cubicBezTo>
                  <a:cubicBezTo>
                    <a:pt x="31" y="11"/>
                    <a:pt x="31" y="11"/>
                    <a:pt x="3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0" name="Picture Placeholder 29">
            <a:extLst>
              <a:ext uri="{FF2B5EF4-FFF2-40B4-BE49-F238E27FC236}">
                <a16:creationId xmlns:a16="http://schemas.microsoft.com/office/drawing/2014/main" id="{7C9ED7CE-A70E-40D2-9CCB-EFF305F5326C}"/>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01343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1A7DEA0-2D0B-48B5-A338-DDA71184CDC3}"/>
              </a:ext>
            </a:extLst>
          </p:cNvPr>
          <p:cNvSpPr/>
          <p:nvPr/>
        </p:nvSpPr>
        <p:spPr>
          <a:xfrm>
            <a:off x="0" y="3429000"/>
            <a:ext cx="12192000" cy="3429000"/>
          </a:xfrm>
          <a:prstGeom prst="rect">
            <a:avLst/>
          </a:prstGeom>
          <a:solidFill>
            <a:srgbClr val="FC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Marcador de texto 20">
            <a:extLst>
              <a:ext uri="{FF2B5EF4-FFF2-40B4-BE49-F238E27FC236}">
                <a16:creationId xmlns:a16="http://schemas.microsoft.com/office/drawing/2014/main" id="{B7C6FEBD-0882-4973-A1AA-8E4063707EEA}"/>
              </a:ext>
            </a:extLst>
          </p:cNvPr>
          <p:cNvSpPr txBox="1">
            <a:spLocks/>
          </p:cNvSpPr>
          <p:nvPr/>
        </p:nvSpPr>
        <p:spPr>
          <a:xfrm>
            <a:off x="1428750" y="4841794"/>
            <a:ext cx="9334499"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dirty="0">
                <a:solidFill>
                  <a:schemeClr val="bg1"/>
                </a:solidFill>
              </a:rPr>
              <a:t>Lorem ipsum dolor </a:t>
            </a:r>
            <a:r>
              <a:rPr lang="en-US" sz="2000" dirty="0">
                <a:solidFill>
                  <a:schemeClr val="bg1"/>
                </a:solidFill>
              </a:rPr>
              <a:t>sit amet, consectetur adipiscing elit. Sed venenatis neque vel purus interdum, quis blandit risus pellentesque. Cras faucibus semper dolor ac viverra. Fusce ut ligula dictum, ullamcorper neque et, sollicitudin velit.</a:t>
            </a:r>
          </a:p>
          <a:p>
            <a:pPr algn="ctr"/>
            <a:endParaRPr lang="en-US" sz="2000" dirty="0">
              <a:solidFill>
                <a:schemeClr val="bg1"/>
              </a:solidFill>
            </a:endParaRPr>
          </a:p>
          <a:p>
            <a:pPr algn="ctr"/>
            <a:endParaRPr lang="en-US" sz="2000" dirty="0">
              <a:solidFill>
                <a:schemeClr val="bg1"/>
              </a:solidFill>
            </a:endParaRPr>
          </a:p>
        </p:txBody>
      </p:sp>
      <p:sp>
        <p:nvSpPr>
          <p:cNvPr id="41" name="TextBox 40">
            <a:extLst>
              <a:ext uri="{FF2B5EF4-FFF2-40B4-BE49-F238E27FC236}">
                <a16:creationId xmlns:a16="http://schemas.microsoft.com/office/drawing/2014/main" id="{E8FAB1AD-B687-4D0D-9D83-340F57F06DE7}"/>
              </a:ext>
            </a:extLst>
          </p:cNvPr>
          <p:cNvSpPr txBox="1"/>
          <p:nvPr/>
        </p:nvSpPr>
        <p:spPr>
          <a:xfrm>
            <a:off x="551200" y="3733798"/>
            <a:ext cx="10440650" cy="1107996"/>
          </a:xfrm>
          <a:prstGeom prst="rect">
            <a:avLst/>
          </a:prstGeom>
          <a:noFill/>
        </p:spPr>
        <p:txBody>
          <a:bodyPr wrap="square" rtlCol="0">
            <a:spAutoFit/>
          </a:bodyPr>
          <a:lstStyle/>
          <a:p>
            <a:pPr algn="ctr"/>
            <a:r>
              <a:rPr lang="en-US" sz="6600" dirty="0">
                <a:solidFill>
                  <a:srgbClr val="27770F"/>
                </a:solidFill>
                <a:latin typeface="Aharoni" panose="02010803020104030203" pitchFamily="2" charset="-79"/>
                <a:ea typeface="Adobe Gothic Std B" panose="020B0800000000000000" pitchFamily="34" charset="-128"/>
                <a:cs typeface="Aharoni" panose="02010803020104030203" pitchFamily="2" charset="-79"/>
              </a:rPr>
              <a:t>Your Title Go</a:t>
            </a:r>
            <a:r>
              <a:rPr lang="en-US" sz="6600" dirty="0">
                <a:solidFill>
                  <a:schemeClr val="bg1"/>
                </a:solidFill>
                <a:latin typeface="Aharoni" panose="02010803020104030203" pitchFamily="2" charset="-79"/>
                <a:ea typeface="Adobe Gothic Std B" panose="020B0800000000000000" pitchFamily="34" charset="-128"/>
                <a:cs typeface="Aharoni" panose="02010803020104030203" pitchFamily="2" charset="-79"/>
              </a:rPr>
              <a:t>es Here</a:t>
            </a:r>
          </a:p>
        </p:txBody>
      </p:sp>
      <p:sp>
        <p:nvSpPr>
          <p:cNvPr id="9" name="Picture Placeholder 8">
            <a:extLst>
              <a:ext uri="{FF2B5EF4-FFF2-40B4-BE49-F238E27FC236}">
                <a16:creationId xmlns:a16="http://schemas.microsoft.com/office/drawing/2014/main" id="{79C4F157-23C7-46E1-853F-88400BCBF6FC}"/>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311606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1543</TotalTime>
  <Words>1078</Words>
  <Application>Microsoft Office PowerPoint</Application>
  <PresentationFormat>Widescreen</PresentationFormat>
  <Paragraphs>96</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Aharoni</vt:lpstr>
      <vt:lpstr>Arial</vt:lpstr>
      <vt:lpstr>Arial Black</vt:lpstr>
      <vt:lpstr>Calibri</vt:lpstr>
      <vt:lpstr>Calibri Light</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79</cp:revision>
  <dcterms:created xsi:type="dcterms:W3CDTF">2020-04-22T15:34:04Z</dcterms:created>
  <dcterms:modified xsi:type="dcterms:W3CDTF">2025-06-15T17:22:50Z</dcterms:modified>
</cp:coreProperties>
</file>