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13" r:id="rId3"/>
    <p:sldId id="3355" r:id="rId4"/>
    <p:sldId id="2341" r:id="rId5"/>
    <p:sldId id="4116" r:id="rId6"/>
    <p:sldId id="4117" r:id="rId7"/>
    <p:sldId id="4095" r:id="rId8"/>
    <p:sldId id="3310" r:id="rId9"/>
    <p:sldId id="4111" r:id="rId10"/>
    <p:sldId id="3316" r:id="rId11"/>
    <p:sldId id="4097" r:id="rId12"/>
    <p:sldId id="862" r:id="rId13"/>
    <p:sldId id="3342"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13"/>
            <p14:sldId id="3355"/>
            <p14:sldId id="2341"/>
            <p14:sldId id="4116"/>
            <p14:sldId id="4117"/>
            <p14:sldId id="4095"/>
            <p14:sldId id="3310"/>
            <p14:sldId id="4111"/>
            <p14:sldId id="3316"/>
            <p14:sldId id="4097"/>
            <p14:sldId id="862"/>
            <p14:sldId id="3342"/>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142145"/>
    <a:srgbClr val="761675"/>
    <a:srgbClr val="D5D4F4"/>
    <a:srgbClr val="14134B"/>
    <a:srgbClr val="FFFFFF"/>
    <a:srgbClr val="F7931C"/>
    <a:srgbClr val="B3D336"/>
    <a:srgbClr val="4BBCFA"/>
    <a:srgbClr val="0B42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87AEDD-A51A-439B-9E36-A98B7F35EF37}" v="1" dt="2025-05-09T20:14:59.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5141" autoAdjust="0"/>
  </p:normalViewPr>
  <p:slideViewPr>
    <p:cSldViewPr snapToGrid="0" snapToObjects="1">
      <p:cViewPr varScale="1">
        <p:scale>
          <a:sx n="54" d="100"/>
          <a:sy n="54" d="100"/>
        </p:scale>
        <p:origin x="726"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987AEDD-A51A-439B-9E36-A98B7F35EF37}"/>
    <pc:docChg chg="addSld delSld modSld sldOrd modSection">
      <pc:chgData name="Jolie Serrano Delgado" userId="d52b4219-5c60-4a0c-87ad-b1ec335c0c37" providerId="ADAL" clId="{7987AEDD-A51A-439B-9E36-A98B7F35EF37}" dt="2025-05-09T20:15:39.959" v="8" actId="207"/>
      <pc:docMkLst>
        <pc:docMk/>
      </pc:docMkLst>
      <pc:sldChg chg="modSp del mod">
        <pc:chgData name="Jolie Serrano Delgado" userId="d52b4219-5c60-4a0c-87ad-b1ec335c0c37" providerId="ADAL" clId="{7987AEDD-A51A-439B-9E36-A98B7F35EF37}" dt="2025-05-09T20:15:38.239" v="7" actId="47"/>
        <pc:sldMkLst>
          <pc:docMk/>
          <pc:sldMk cId="0" sldId="1482"/>
        </pc:sldMkLst>
        <pc:spChg chg="mod">
          <ac:chgData name="Jolie Serrano Delgado" userId="d52b4219-5c60-4a0c-87ad-b1ec335c0c37" providerId="ADAL" clId="{7987AEDD-A51A-439B-9E36-A98B7F35EF37}" dt="2025-05-09T20:15:32.534" v="5" actId="21"/>
          <ac:spMkLst>
            <pc:docMk/>
            <pc:sldMk cId="0" sldId="1482"/>
            <ac:spMk id="55309" creationId="{00000000-0000-0000-0000-000000000000}"/>
          </ac:spMkLst>
        </pc:spChg>
      </pc:sldChg>
      <pc:sldChg chg="del">
        <pc:chgData name="Jolie Serrano Delgado" userId="d52b4219-5c60-4a0c-87ad-b1ec335c0c37" providerId="ADAL" clId="{7987AEDD-A51A-439B-9E36-A98B7F35EF37}" dt="2025-05-09T20:15:21.566" v="3" actId="47"/>
        <pc:sldMkLst>
          <pc:docMk/>
          <pc:sldMk cId="3313802975" sldId="1772"/>
        </pc:sldMkLst>
      </pc:sldChg>
      <pc:sldChg chg="modSp add mod ord">
        <pc:chgData name="Jolie Serrano Delgado" userId="d52b4219-5c60-4a0c-87ad-b1ec335c0c37" providerId="ADAL" clId="{7987AEDD-A51A-439B-9E36-A98B7F35EF37}" dt="2025-05-09T20:15:23.953" v="4" actId="207"/>
        <pc:sldMkLst>
          <pc:docMk/>
          <pc:sldMk cId="3573392034" sldId="1791"/>
        </pc:sldMkLst>
        <pc:spChg chg="mod">
          <ac:chgData name="Jolie Serrano Delgado" userId="d52b4219-5c60-4a0c-87ad-b1ec335c0c37" providerId="ADAL" clId="{7987AEDD-A51A-439B-9E36-A98B7F35EF37}" dt="2025-05-09T20:15:23.953" v="4" actId="207"/>
          <ac:spMkLst>
            <pc:docMk/>
            <pc:sldMk cId="3573392034" sldId="1791"/>
            <ac:spMk id="5" creationId="{7FCA87B9-E211-0E4B-A9F7-DF87D6193A8C}"/>
          </ac:spMkLst>
        </pc:spChg>
      </pc:sldChg>
      <pc:sldChg chg="modSp add mod">
        <pc:chgData name="Jolie Serrano Delgado" userId="d52b4219-5c60-4a0c-87ad-b1ec335c0c37" providerId="ADAL" clId="{7987AEDD-A51A-439B-9E36-A98B7F35EF37}" dt="2025-05-09T20:15:39.959" v="8" actId="207"/>
        <pc:sldMkLst>
          <pc:docMk/>
          <pc:sldMk cId="0" sldId="4129"/>
        </pc:sldMkLst>
        <pc:spChg chg="mod">
          <ac:chgData name="Jolie Serrano Delgado" userId="d52b4219-5c60-4a0c-87ad-b1ec335c0c37" providerId="ADAL" clId="{7987AEDD-A51A-439B-9E36-A98B7F35EF37}" dt="2025-05-09T20:15:39.959" v="8" actId="207"/>
          <ac:spMkLst>
            <pc:docMk/>
            <pc:sldMk cId="0" sldId="4129"/>
            <ac:spMk id="18" creationId="{8F5F15BF-00E8-0146-9639-0FB07145B42A}"/>
          </ac:spMkLst>
        </pc:spChg>
        <pc:spChg chg="mod">
          <ac:chgData name="Jolie Serrano Delgado" userId="d52b4219-5c60-4a0c-87ad-b1ec335c0c37" providerId="ADAL" clId="{7987AEDD-A51A-439B-9E36-A98B7F35EF37}" dt="2025-05-09T20:15:36.403" v="6"/>
          <ac:spMkLst>
            <pc:docMk/>
            <pc:sldMk cId="0" sldId="4129"/>
            <ac:spMk id="553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4</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1222482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
        <p:nvSpPr>
          <p:cNvPr id="6" name="Marcador de posición de imagen 3">
            <a:extLst>
              <a:ext uri="{FF2B5EF4-FFF2-40B4-BE49-F238E27FC236}">
                <a16:creationId xmlns:a16="http://schemas.microsoft.com/office/drawing/2014/main" id="{23FF5AE6-4B94-8B45-BDE1-23469AAAEC0C}"/>
              </a:ext>
            </a:extLst>
          </p:cNvPr>
          <p:cNvSpPr>
            <a:spLocks noGrp="1"/>
          </p:cNvSpPr>
          <p:nvPr>
            <p:ph type="pic" sz="quarter" idx="10"/>
          </p:nvPr>
        </p:nvSpPr>
        <p:spPr>
          <a:xfrm>
            <a:off x="0" y="0"/>
            <a:ext cx="24377650" cy="6858000"/>
          </a:xfrm>
          <a:prstGeom prst="rect">
            <a:avLst/>
          </a:prstGeom>
        </p:spPr>
        <p:txBody>
          <a:bodyPr/>
          <a:lstStyle/>
          <a:p>
            <a:endParaRPr lang="en-US"/>
          </a:p>
        </p:txBody>
      </p:sp>
    </p:spTree>
    <p:extLst>
      <p:ext uri="{BB962C8B-B14F-4D97-AF65-F5344CB8AC3E}">
        <p14:creationId xmlns:p14="http://schemas.microsoft.com/office/powerpoint/2010/main" val="9142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952351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6" name="Marcador de posición de imagen 4">
            <a:extLst>
              <a:ext uri="{FF2B5EF4-FFF2-40B4-BE49-F238E27FC236}">
                <a16:creationId xmlns:a16="http://schemas.microsoft.com/office/drawing/2014/main" id="{4C31BE59-93AF-3F4F-A7C4-74D45AB99084}"/>
              </a:ext>
            </a:extLst>
          </p:cNvPr>
          <p:cNvSpPr>
            <a:spLocks noGrp="1"/>
          </p:cNvSpPr>
          <p:nvPr>
            <p:ph type="pic" sz="quarter" idx="10"/>
          </p:nvPr>
        </p:nvSpPr>
        <p:spPr>
          <a:xfrm>
            <a:off x="8351837" y="3021012"/>
            <a:ext cx="7673975" cy="7673975"/>
          </a:xfrm>
          <a:prstGeom prst="ellipse">
            <a:avLst/>
          </a:prstGeom>
        </p:spPr>
        <p:txBody>
          <a:bodyPr/>
          <a:lstStyle/>
          <a:p>
            <a:endParaRPr lang="en-US"/>
          </a:p>
        </p:txBody>
      </p:sp>
    </p:spTree>
    <p:extLst>
      <p:ext uri="{BB962C8B-B14F-4D97-AF65-F5344CB8AC3E}">
        <p14:creationId xmlns:p14="http://schemas.microsoft.com/office/powerpoint/2010/main" val="199195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93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24377650"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1407030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16829902" y="3756454"/>
            <a:ext cx="7547750" cy="9959546"/>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bg2">
              <a:lumMod val="95000"/>
            </a:schemeClr>
          </a:solidFill>
          <a:effectLst/>
        </p:spPr>
        <p:txBody>
          <a:bodyPr wrap="square">
            <a:noAutofit/>
          </a:bodyPr>
          <a:lstStyle>
            <a:lvl1pPr marL="0" indent="0">
              <a:buNone/>
              <a:defRPr sz="26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1373821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Multiple Phone Mockup">
    <p:spTree>
      <p:nvGrpSpPr>
        <p:cNvPr id="1" name=""/>
        <p:cNvGrpSpPr/>
        <p:nvPr/>
      </p:nvGrpSpPr>
      <p:grpSpPr>
        <a:xfrm>
          <a:off x="0" y="0"/>
          <a:ext cx="0" cy="0"/>
          <a:chOff x="0" y="0"/>
          <a:chExt cx="0" cy="0"/>
        </a:xfrm>
      </p:grpSpPr>
      <p:sp>
        <p:nvSpPr>
          <p:cNvPr id="3" name="Picture Placeholder 29">
            <a:extLst>
              <a:ext uri="{FF2B5EF4-FFF2-40B4-BE49-F238E27FC236}">
                <a16:creationId xmlns:a16="http://schemas.microsoft.com/office/drawing/2014/main" id="{40E8243B-9C0F-8D44-B90E-09CD0C03AE48}"/>
              </a:ext>
            </a:extLst>
          </p:cNvPr>
          <p:cNvSpPr>
            <a:spLocks noGrp="1"/>
          </p:cNvSpPr>
          <p:nvPr>
            <p:ph type="pic" sz="quarter" idx="14" hasCustomPrompt="1"/>
          </p:nvPr>
        </p:nvSpPr>
        <p:spPr>
          <a:xfrm>
            <a:off x="8785382" y="4487333"/>
            <a:ext cx="3400576" cy="7327768"/>
          </a:xfrm>
          <a:custGeom>
            <a:avLst/>
            <a:gdLst>
              <a:gd name="connsiteX0" fmla="*/ 0 w 3867993"/>
              <a:gd name="connsiteY0" fmla="*/ 0 h 8367894"/>
              <a:gd name="connsiteX1" fmla="*/ 3867993 w 3867993"/>
              <a:gd name="connsiteY1" fmla="*/ 0 h 8367894"/>
              <a:gd name="connsiteX2" fmla="*/ 3867993 w 3867993"/>
              <a:gd name="connsiteY2" fmla="*/ 8367894 h 8367894"/>
              <a:gd name="connsiteX3" fmla="*/ 0 w 3867993"/>
              <a:gd name="connsiteY3" fmla="*/ 8367894 h 8367894"/>
            </a:gdLst>
            <a:ahLst/>
            <a:cxnLst>
              <a:cxn ang="0">
                <a:pos x="connsiteX0" y="connsiteY0"/>
              </a:cxn>
              <a:cxn ang="0">
                <a:pos x="connsiteX1" y="connsiteY1"/>
              </a:cxn>
              <a:cxn ang="0">
                <a:pos x="connsiteX2" y="connsiteY2"/>
              </a:cxn>
              <a:cxn ang="0">
                <a:pos x="connsiteX3" y="connsiteY3"/>
              </a:cxn>
            </a:cxnLst>
            <a:rect l="l" t="t" r="r" b="b"/>
            <a:pathLst>
              <a:path w="3867993" h="8367894">
                <a:moveTo>
                  <a:pt x="0" y="0"/>
                </a:moveTo>
                <a:lnTo>
                  <a:pt x="3867993" y="0"/>
                </a:lnTo>
                <a:lnTo>
                  <a:pt x="3867993" y="8367894"/>
                </a:lnTo>
                <a:lnTo>
                  <a:pt x="0" y="8367894"/>
                </a:lnTo>
                <a:close/>
              </a:path>
            </a:pathLst>
          </a:custGeom>
          <a:solidFill>
            <a:schemeClr val="bg2">
              <a:lumMod val="95000"/>
            </a:schemeClr>
          </a:solidFill>
        </p:spPr>
        <p:txBody>
          <a:bodyPr anchor="ctr">
            <a:normAutofit/>
          </a:bodyPr>
          <a:lstStyle>
            <a:lvl1pPr marL="0" indent="0" algn="ctr">
              <a:buNone/>
              <a:defRPr lang="en-US" sz="2400" dirty="0"/>
            </a:lvl1pPr>
          </a:lstStyle>
          <a:p>
            <a:pPr lvl="0"/>
            <a:r>
              <a:rPr lang="en-US" dirty="0"/>
              <a:t>Drag and drop picture</a:t>
            </a:r>
          </a:p>
        </p:txBody>
      </p:sp>
      <p:sp>
        <p:nvSpPr>
          <p:cNvPr id="4" name="Picture Placeholder 29">
            <a:extLst>
              <a:ext uri="{FF2B5EF4-FFF2-40B4-BE49-F238E27FC236}">
                <a16:creationId xmlns:a16="http://schemas.microsoft.com/office/drawing/2014/main" id="{C4B9E844-F2EE-0241-B786-D7A2563713D4}"/>
              </a:ext>
            </a:extLst>
          </p:cNvPr>
          <p:cNvSpPr>
            <a:spLocks noGrp="1"/>
          </p:cNvSpPr>
          <p:nvPr>
            <p:ph type="pic" sz="quarter" idx="15" hasCustomPrompt="1"/>
          </p:nvPr>
        </p:nvSpPr>
        <p:spPr>
          <a:xfrm>
            <a:off x="2005832" y="4475610"/>
            <a:ext cx="3400576" cy="7327768"/>
          </a:xfrm>
          <a:custGeom>
            <a:avLst/>
            <a:gdLst>
              <a:gd name="connsiteX0" fmla="*/ 0 w 3867993"/>
              <a:gd name="connsiteY0" fmla="*/ 0 h 8367894"/>
              <a:gd name="connsiteX1" fmla="*/ 3867993 w 3867993"/>
              <a:gd name="connsiteY1" fmla="*/ 0 h 8367894"/>
              <a:gd name="connsiteX2" fmla="*/ 3867993 w 3867993"/>
              <a:gd name="connsiteY2" fmla="*/ 8367894 h 8367894"/>
              <a:gd name="connsiteX3" fmla="*/ 0 w 3867993"/>
              <a:gd name="connsiteY3" fmla="*/ 8367894 h 8367894"/>
            </a:gdLst>
            <a:ahLst/>
            <a:cxnLst>
              <a:cxn ang="0">
                <a:pos x="connsiteX0" y="connsiteY0"/>
              </a:cxn>
              <a:cxn ang="0">
                <a:pos x="connsiteX1" y="connsiteY1"/>
              </a:cxn>
              <a:cxn ang="0">
                <a:pos x="connsiteX2" y="connsiteY2"/>
              </a:cxn>
              <a:cxn ang="0">
                <a:pos x="connsiteX3" y="connsiteY3"/>
              </a:cxn>
            </a:cxnLst>
            <a:rect l="l" t="t" r="r" b="b"/>
            <a:pathLst>
              <a:path w="3867993" h="8367894">
                <a:moveTo>
                  <a:pt x="0" y="0"/>
                </a:moveTo>
                <a:lnTo>
                  <a:pt x="3867993" y="0"/>
                </a:lnTo>
                <a:lnTo>
                  <a:pt x="3867993" y="8367894"/>
                </a:lnTo>
                <a:lnTo>
                  <a:pt x="0" y="8367894"/>
                </a:lnTo>
                <a:close/>
              </a:path>
            </a:pathLst>
          </a:custGeom>
          <a:solidFill>
            <a:schemeClr val="bg2">
              <a:lumMod val="95000"/>
            </a:schemeClr>
          </a:solidFill>
        </p:spPr>
        <p:txBody>
          <a:bodyPr anchor="ctr">
            <a:normAutofit/>
          </a:bodyPr>
          <a:lstStyle>
            <a:lvl1pPr marL="0" indent="0" algn="ctr">
              <a:buNone/>
              <a:defRPr lang="en-US" sz="2400" dirty="0"/>
            </a:lvl1pPr>
          </a:lstStyle>
          <a:p>
            <a:pPr lvl="0"/>
            <a:r>
              <a:rPr lang="en-US" dirty="0"/>
              <a:t>Drag and drop picture</a:t>
            </a:r>
          </a:p>
        </p:txBody>
      </p:sp>
      <p:sp>
        <p:nvSpPr>
          <p:cNvPr id="41" name="Picture Placeholder 29">
            <a:extLst>
              <a:ext uri="{FF2B5EF4-FFF2-40B4-BE49-F238E27FC236}">
                <a16:creationId xmlns:a16="http://schemas.microsoft.com/office/drawing/2014/main" id="{5BC7FBE8-AE1E-AD48-9D55-E40B106D075B}"/>
              </a:ext>
            </a:extLst>
          </p:cNvPr>
          <p:cNvSpPr>
            <a:spLocks noGrp="1"/>
          </p:cNvSpPr>
          <p:nvPr>
            <p:ph type="pic" sz="quarter" idx="13" hasCustomPrompt="1"/>
          </p:nvPr>
        </p:nvSpPr>
        <p:spPr>
          <a:xfrm>
            <a:off x="4993136" y="3619955"/>
            <a:ext cx="4205618" cy="9062524"/>
          </a:xfrm>
          <a:custGeom>
            <a:avLst/>
            <a:gdLst>
              <a:gd name="connsiteX0" fmla="*/ 0 w 3867993"/>
              <a:gd name="connsiteY0" fmla="*/ 0 h 8367894"/>
              <a:gd name="connsiteX1" fmla="*/ 3867993 w 3867993"/>
              <a:gd name="connsiteY1" fmla="*/ 0 h 8367894"/>
              <a:gd name="connsiteX2" fmla="*/ 3867993 w 3867993"/>
              <a:gd name="connsiteY2" fmla="*/ 8367894 h 8367894"/>
              <a:gd name="connsiteX3" fmla="*/ 0 w 3867993"/>
              <a:gd name="connsiteY3" fmla="*/ 8367894 h 8367894"/>
            </a:gdLst>
            <a:ahLst/>
            <a:cxnLst>
              <a:cxn ang="0">
                <a:pos x="connsiteX0" y="connsiteY0"/>
              </a:cxn>
              <a:cxn ang="0">
                <a:pos x="connsiteX1" y="connsiteY1"/>
              </a:cxn>
              <a:cxn ang="0">
                <a:pos x="connsiteX2" y="connsiteY2"/>
              </a:cxn>
              <a:cxn ang="0">
                <a:pos x="connsiteX3" y="connsiteY3"/>
              </a:cxn>
            </a:cxnLst>
            <a:rect l="l" t="t" r="r" b="b"/>
            <a:pathLst>
              <a:path w="3867993" h="8367894">
                <a:moveTo>
                  <a:pt x="0" y="0"/>
                </a:moveTo>
                <a:lnTo>
                  <a:pt x="3867993" y="0"/>
                </a:lnTo>
                <a:lnTo>
                  <a:pt x="3867993" y="8367894"/>
                </a:lnTo>
                <a:lnTo>
                  <a:pt x="0" y="8367894"/>
                </a:lnTo>
                <a:close/>
              </a:path>
            </a:pathLst>
          </a:custGeom>
          <a:solidFill>
            <a:schemeClr val="bg2">
              <a:lumMod val="95000"/>
            </a:schemeClr>
          </a:solidFill>
        </p:spPr>
        <p:txBody>
          <a:bodyPr anchor="ctr">
            <a:normAutofit/>
          </a:bodyPr>
          <a:lstStyle>
            <a:lvl1pPr marL="0" indent="0" algn="ctr">
              <a:buNone/>
              <a:defRPr lang="en-US" sz="2400" dirty="0"/>
            </a:lvl1pPr>
          </a:lstStyle>
          <a:p>
            <a:pPr lvl="0"/>
            <a:r>
              <a:rPr lang="en-US" dirty="0"/>
              <a:t>Drag and drop picture</a:t>
            </a:r>
          </a:p>
        </p:txBody>
      </p:sp>
    </p:spTree>
    <p:extLst>
      <p:ext uri="{BB962C8B-B14F-4D97-AF65-F5344CB8AC3E}">
        <p14:creationId xmlns:p14="http://schemas.microsoft.com/office/powerpoint/2010/main" val="1835757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Laptop Mockup">
    <p:spTree>
      <p:nvGrpSpPr>
        <p:cNvPr id="1" name=""/>
        <p:cNvGrpSpPr/>
        <p:nvPr/>
      </p:nvGrpSpPr>
      <p:grpSpPr>
        <a:xfrm>
          <a:off x="0" y="0"/>
          <a:ext cx="0" cy="0"/>
          <a:chOff x="0" y="0"/>
          <a:chExt cx="0" cy="0"/>
        </a:xfrm>
      </p:grpSpPr>
      <p:sp>
        <p:nvSpPr>
          <p:cNvPr id="6" name="Picture Placeholder 10">
            <a:extLst>
              <a:ext uri="{FF2B5EF4-FFF2-40B4-BE49-F238E27FC236}">
                <a16:creationId xmlns:a16="http://schemas.microsoft.com/office/drawing/2014/main" id="{5317054E-9777-9843-A89D-C5A06ECD5A3D}"/>
              </a:ext>
            </a:extLst>
          </p:cNvPr>
          <p:cNvSpPr>
            <a:spLocks noGrp="1"/>
          </p:cNvSpPr>
          <p:nvPr>
            <p:ph type="pic" sz="quarter" idx="11" hasCustomPrompt="1"/>
          </p:nvPr>
        </p:nvSpPr>
        <p:spPr>
          <a:xfrm>
            <a:off x="-79884" y="4412934"/>
            <a:ext cx="11028058" cy="7281492"/>
          </a:xfrm>
          <a:custGeom>
            <a:avLst/>
            <a:gdLst>
              <a:gd name="connsiteX0" fmla="*/ 0 w 3867993"/>
              <a:gd name="connsiteY0" fmla="*/ 0 h 8367894"/>
              <a:gd name="connsiteX1" fmla="*/ 3867993 w 3867993"/>
              <a:gd name="connsiteY1" fmla="*/ 0 h 8367894"/>
              <a:gd name="connsiteX2" fmla="*/ 3867993 w 3867993"/>
              <a:gd name="connsiteY2" fmla="*/ 8367894 h 8367894"/>
              <a:gd name="connsiteX3" fmla="*/ 0 w 3867993"/>
              <a:gd name="connsiteY3" fmla="*/ 8367894 h 8367894"/>
            </a:gdLst>
            <a:ahLst/>
            <a:cxnLst>
              <a:cxn ang="0">
                <a:pos x="connsiteX0" y="connsiteY0"/>
              </a:cxn>
              <a:cxn ang="0">
                <a:pos x="connsiteX1" y="connsiteY1"/>
              </a:cxn>
              <a:cxn ang="0">
                <a:pos x="connsiteX2" y="connsiteY2"/>
              </a:cxn>
              <a:cxn ang="0">
                <a:pos x="connsiteX3" y="connsiteY3"/>
              </a:cxn>
            </a:cxnLst>
            <a:rect l="l" t="t" r="r" b="b"/>
            <a:pathLst>
              <a:path w="3867993" h="8367894">
                <a:moveTo>
                  <a:pt x="0" y="0"/>
                </a:moveTo>
                <a:lnTo>
                  <a:pt x="3867993" y="0"/>
                </a:lnTo>
                <a:lnTo>
                  <a:pt x="3867993" y="8367894"/>
                </a:lnTo>
                <a:lnTo>
                  <a:pt x="0" y="8367894"/>
                </a:lnTo>
                <a:close/>
              </a:path>
            </a:pathLst>
          </a:custGeom>
          <a:solidFill>
            <a:schemeClr val="bg2">
              <a:lumMod val="95000"/>
            </a:schemeClr>
          </a:solidFill>
        </p:spPr>
        <p:txBody>
          <a:bodyPr anchor="ctr">
            <a:normAutofit/>
          </a:bodyPr>
          <a:lstStyle>
            <a:lvl1pPr marL="0" indent="0" algn="ctr">
              <a:buNone/>
              <a:defRPr lang="en-US" sz="2400" dirty="0"/>
            </a:lvl1pPr>
          </a:lstStyle>
          <a:p>
            <a:pPr lvl="0"/>
            <a:r>
              <a:rPr lang="en-US" dirty="0"/>
              <a:t>Drag and drop picture</a:t>
            </a:r>
          </a:p>
        </p:txBody>
      </p:sp>
    </p:spTree>
    <p:extLst>
      <p:ext uri="{BB962C8B-B14F-4D97-AF65-F5344CB8AC3E}">
        <p14:creationId xmlns:p14="http://schemas.microsoft.com/office/powerpoint/2010/main" val="3602105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5"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0" r:id="rId2"/>
    <p:sldLayoutId id="2147484024" r:id="rId3"/>
    <p:sldLayoutId id="2147484025" r:id="rId4"/>
    <p:sldLayoutId id="2147484026" r:id="rId5"/>
    <p:sldLayoutId id="2147484032" r:id="rId6"/>
    <p:sldLayoutId id="2147484033" r:id="rId7"/>
    <p:sldLayoutId id="2147484034" r:id="rId8"/>
    <p:sldLayoutId id="2147484035" r:id="rId9"/>
    <p:sldLayoutId id="2147484036" r:id="rId10"/>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hape">
            <a:extLst>
              <a:ext uri="{FF2B5EF4-FFF2-40B4-BE49-F238E27FC236}">
                <a16:creationId xmlns:a16="http://schemas.microsoft.com/office/drawing/2014/main" id="{EBA19492-1F1F-DB42-BCE6-609AE10668C3}"/>
              </a:ext>
            </a:extLst>
          </p:cNvPr>
          <p:cNvSpPr/>
          <p:nvPr/>
        </p:nvSpPr>
        <p:spPr>
          <a:xfrm>
            <a:off x="6093201" y="2283938"/>
            <a:ext cx="12488714" cy="5785828"/>
          </a:xfrm>
          <a:custGeom>
            <a:avLst/>
            <a:gdLst/>
            <a:ahLst/>
            <a:cxnLst>
              <a:cxn ang="0">
                <a:pos x="wd2" y="hd2"/>
              </a:cxn>
              <a:cxn ang="5400000">
                <a:pos x="wd2" y="hd2"/>
              </a:cxn>
              <a:cxn ang="10800000">
                <a:pos x="wd2" y="hd2"/>
              </a:cxn>
              <a:cxn ang="16200000">
                <a:pos x="wd2" y="hd2"/>
              </a:cxn>
            </a:cxnLst>
            <a:rect l="0" t="0" r="r" b="b"/>
            <a:pathLst>
              <a:path w="21476" h="21469" extrusionOk="0">
                <a:moveTo>
                  <a:pt x="16970" y="13646"/>
                </a:moveTo>
                <a:cubicBezTo>
                  <a:pt x="17002" y="13883"/>
                  <a:pt x="17229" y="13643"/>
                  <a:pt x="17305" y="13737"/>
                </a:cubicBezTo>
                <a:cubicBezTo>
                  <a:pt x="17407" y="13864"/>
                  <a:pt x="17401" y="14116"/>
                  <a:pt x="17552" y="14080"/>
                </a:cubicBezTo>
                <a:cubicBezTo>
                  <a:pt x="17670" y="14052"/>
                  <a:pt x="17811" y="13880"/>
                  <a:pt x="17929" y="13995"/>
                </a:cubicBezTo>
                <a:cubicBezTo>
                  <a:pt x="17992" y="14056"/>
                  <a:pt x="17949" y="14138"/>
                  <a:pt x="17965" y="14224"/>
                </a:cubicBezTo>
                <a:cubicBezTo>
                  <a:pt x="17965" y="14224"/>
                  <a:pt x="18475" y="13772"/>
                  <a:pt x="18433" y="13733"/>
                </a:cubicBezTo>
                <a:cubicBezTo>
                  <a:pt x="18370" y="13673"/>
                  <a:pt x="18268" y="13712"/>
                  <a:pt x="18202" y="13735"/>
                </a:cubicBezTo>
                <a:cubicBezTo>
                  <a:pt x="18100" y="13771"/>
                  <a:pt x="18014" y="13749"/>
                  <a:pt x="17914" y="13765"/>
                </a:cubicBezTo>
                <a:cubicBezTo>
                  <a:pt x="17771" y="13787"/>
                  <a:pt x="17605" y="13889"/>
                  <a:pt x="17463" y="13826"/>
                </a:cubicBezTo>
                <a:cubicBezTo>
                  <a:pt x="17413" y="13804"/>
                  <a:pt x="17383" y="13553"/>
                  <a:pt x="17329" y="13487"/>
                </a:cubicBezTo>
                <a:cubicBezTo>
                  <a:pt x="17221" y="13355"/>
                  <a:pt x="17168" y="13595"/>
                  <a:pt x="17052" y="13454"/>
                </a:cubicBezTo>
                <a:cubicBezTo>
                  <a:pt x="16967" y="13352"/>
                  <a:pt x="16930" y="13482"/>
                  <a:pt x="16970" y="13646"/>
                </a:cubicBezTo>
                <a:cubicBezTo>
                  <a:pt x="16990" y="13795"/>
                  <a:pt x="16970" y="13646"/>
                  <a:pt x="16970" y="13646"/>
                </a:cubicBezTo>
                <a:close/>
                <a:moveTo>
                  <a:pt x="17570" y="11324"/>
                </a:moveTo>
                <a:cubicBezTo>
                  <a:pt x="17501" y="11471"/>
                  <a:pt x="17423" y="11608"/>
                  <a:pt x="17363" y="11774"/>
                </a:cubicBezTo>
                <a:cubicBezTo>
                  <a:pt x="17324" y="11885"/>
                  <a:pt x="17285" y="12022"/>
                  <a:pt x="17217" y="12061"/>
                </a:cubicBezTo>
                <a:cubicBezTo>
                  <a:pt x="17190" y="12076"/>
                  <a:pt x="17067" y="11971"/>
                  <a:pt x="17056" y="12046"/>
                </a:cubicBezTo>
                <a:cubicBezTo>
                  <a:pt x="17031" y="12218"/>
                  <a:pt x="17191" y="12683"/>
                  <a:pt x="17222" y="12858"/>
                </a:cubicBezTo>
                <a:cubicBezTo>
                  <a:pt x="17264" y="13099"/>
                  <a:pt x="17429" y="13109"/>
                  <a:pt x="17533" y="13151"/>
                </a:cubicBezTo>
                <a:cubicBezTo>
                  <a:pt x="17556" y="13161"/>
                  <a:pt x="17496" y="12758"/>
                  <a:pt x="17526" y="12690"/>
                </a:cubicBezTo>
                <a:cubicBezTo>
                  <a:pt x="17570" y="12589"/>
                  <a:pt x="17635" y="12617"/>
                  <a:pt x="17653" y="12454"/>
                </a:cubicBezTo>
                <a:cubicBezTo>
                  <a:pt x="17664" y="12349"/>
                  <a:pt x="17671" y="12340"/>
                  <a:pt x="17721" y="12362"/>
                </a:cubicBezTo>
                <a:cubicBezTo>
                  <a:pt x="17849" y="12418"/>
                  <a:pt x="17782" y="12732"/>
                  <a:pt x="17711" y="12831"/>
                </a:cubicBezTo>
                <a:cubicBezTo>
                  <a:pt x="17643" y="12925"/>
                  <a:pt x="17812" y="13190"/>
                  <a:pt x="17829" y="13323"/>
                </a:cubicBezTo>
                <a:cubicBezTo>
                  <a:pt x="17779" y="12927"/>
                  <a:pt x="18028" y="13315"/>
                  <a:pt x="18041" y="13299"/>
                </a:cubicBezTo>
                <a:cubicBezTo>
                  <a:pt x="18089" y="13241"/>
                  <a:pt x="17953" y="13058"/>
                  <a:pt x="17940" y="13019"/>
                </a:cubicBezTo>
                <a:cubicBezTo>
                  <a:pt x="17887" y="12852"/>
                  <a:pt x="18112" y="12698"/>
                  <a:pt x="18087" y="12615"/>
                </a:cubicBezTo>
                <a:cubicBezTo>
                  <a:pt x="18106" y="12678"/>
                  <a:pt x="17752" y="12447"/>
                  <a:pt x="17784" y="12385"/>
                </a:cubicBezTo>
                <a:cubicBezTo>
                  <a:pt x="17823" y="12310"/>
                  <a:pt x="18147" y="12440"/>
                  <a:pt x="18147" y="12269"/>
                </a:cubicBezTo>
                <a:cubicBezTo>
                  <a:pt x="18147" y="12156"/>
                  <a:pt x="18157" y="12039"/>
                  <a:pt x="18081" y="12125"/>
                </a:cubicBezTo>
                <a:cubicBezTo>
                  <a:pt x="17970" y="12248"/>
                  <a:pt x="17910" y="12182"/>
                  <a:pt x="17800" y="12195"/>
                </a:cubicBezTo>
                <a:cubicBezTo>
                  <a:pt x="17759" y="12199"/>
                  <a:pt x="17723" y="12266"/>
                  <a:pt x="17681" y="12264"/>
                </a:cubicBezTo>
                <a:cubicBezTo>
                  <a:pt x="17614" y="12260"/>
                  <a:pt x="17681" y="11924"/>
                  <a:pt x="17696" y="11873"/>
                </a:cubicBezTo>
                <a:cubicBezTo>
                  <a:pt x="17778" y="11591"/>
                  <a:pt x="17702" y="11503"/>
                  <a:pt x="17570" y="11324"/>
                </a:cubicBezTo>
                <a:cubicBezTo>
                  <a:pt x="17411" y="11664"/>
                  <a:pt x="17570" y="11324"/>
                  <a:pt x="17570" y="11324"/>
                </a:cubicBezTo>
                <a:close/>
                <a:moveTo>
                  <a:pt x="17881" y="11420"/>
                </a:moveTo>
                <a:cubicBezTo>
                  <a:pt x="17922" y="11523"/>
                  <a:pt x="18086" y="11212"/>
                  <a:pt x="18086" y="11217"/>
                </a:cubicBezTo>
                <a:cubicBezTo>
                  <a:pt x="18106" y="11486"/>
                  <a:pt x="18016" y="11444"/>
                  <a:pt x="18108" y="11641"/>
                </a:cubicBezTo>
                <a:cubicBezTo>
                  <a:pt x="18176" y="11785"/>
                  <a:pt x="18254" y="11524"/>
                  <a:pt x="18266" y="11371"/>
                </a:cubicBezTo>
                <a:cubicBezTo>
                  <a:pt x="18280" y="11193"/>
                  <a:pt x="18233" y="10934"/>
                  <a:pt x="18143" y="10965"/>
                </a:cubicBezTo>
                <a:cubicBezTo>
                  <a:pt x="18084" y="10985"/>
                  <a:pt x="17815" y="11258"/>
                  <a:pt x="17881" y="11420"/>
                </a:cubicBezTo>
                <a:cubicBezTo>
                  <a:pt x="17917" y="11509"/>
                  <a:pt x="17823" y="11277"/>
                  <a:pt x="17881" y="11420"/>
                </a:cubicBezTo>
                <a:close/>
                <a:moveTo>
                  <a:pt x="17725" y="9546"/>
                </a:moveTo>
                <a:cubicBezTo>
                  <a:pt x="17743" y="9659"/>
                  <a:pt x="17838" y="9773"/>
                  <a:pt x="17762" y="9882"/>
                </a:cubicBezTo>
                <a:cubicBezTo>
                  <a:pt x="17677" y="10005"/>
                  <a:pt x="17599" y="10097"/>
                  <a:pt x="17741" y="10204"/>
                </a:cubicBezTo>
                <a:cubicBezTo>
                  <a:pt x="17810" y="10257"/>
                  <a:pt x="17791" y="10332"/>
                  <a:pt x="17836" y="10450"/>
                </a:cubicBezTo>
                <a:cubicBezTo>
                  <a:pt x="17911" y="10644"/>
                  <a:pt x="17883" y="10317"/>
                  <a:pt x="17918" y="10288"/>
                </a:cubicBezTo>
                <a:cubicBezTo>
                  <a:pt x="17984" y="10236"/>
                  <a:pt x="18041" y="10639"/>
                  <a:pt x="18007" y="10747"/>
                </a:cubicBezTo>
                <a:cubicBezTo>
                  <a:pt x="18020" y="10705"/>
                  <a:pt x="17890" y="10589"/>
                  <a:pt x="17862" y="10620"/>
                </a:cubicBezTo>
                <a:cubicBezTo>
                  <a:pt x="17883" y="10598"/>
                  <a:pt x="17966" y="11080"/>
                  <a:pt x="17968" y="11082"/>
                </a:cubicBezTo>
                <a:cubicBezTo>
                  <a:pt x="17994" y="11106"/>
                  <a:pt x="18111" y="10909"/>
                  <a:pt x="18132" y="10870"/>
                </a:cubicBezTo>
                <a:cubicBezTo>
                  <a:pt x="18183" y="10773"/>
                  <a:pt x="18178" y="10602"/>
                  <a:pt x="18132" y="10507"/>
                </a:cubicBezTo>
                <a:cubicBezTo>
                  <a:pt x="18075" y="10389"/>
                  <a:pt x="18065" y="10295"/>
                  <a:pt x="18021" y="10163"/>
                </a:cubicBezTo>
                <a:cubicBezTo>
                  <a:pt x="17959" y="9975"/>
                  <a:pt x="17896" y="10270"/>
                  <a:pt x="17854" y="10207"/>
                </a:cubicBezTo>
                <a:cubicBezTo>
                  <a:pt x="17828" y="10168"/>
                  <a:pt x="17915" y="9710"/>
                  <a:pt x="17919" y="9646"/>
                </a:cubicBezTo>
                <a:cubicBezTo>
                  <a:pt x="17939" y="9361"/>
                  <a:pt x="17802" y="9492"/>
                  <a:pt x="17725" y="9546"/>
                </a:cubicBezTo>
                <a:cubicBezTo>
                  <a:pt x="17748" y="9690"/>
                  <a:pt x="17725" y="9546"/>
                  <a:pt x="17725" y="9546"/>
                </a:cubicBezTo>
                <a:close/>
                <a:moveTo>
                  <a:pt x="17710" y="8505"/>
                </a:moveTo>
                <a:cubicBezTo>
                  <a:pt x="17710" y="8613"/>
                  <a:pt x="17648" y="8886"/>
                  <a:pt x="17703" y="8969"/>
                </a:cubicBezTo>
                <a:cubicBezTo>
                  <a:pt x="17720" y="8995"/>
                  <a:pt x="17764" y="9085"/>
                  <a:pt x="17783" y="9015"/>
                </a:cubicBezTo>
                <a:cubicBezTo>
                  <a:pt x="17817" y="8895"/>
                  <a:pt x="17801" y="8681"/>
                  <a:pt x="17779" y="8559"/>
                </a:cubicBezTo>
                <a:cubicBezTo>
                  <a:pt x="17769" y="8503"/>
                  <a:pt x="17712" y="8323"/>
                  <a:pt x="17710" y="8505"/>
                </a:cubicBezTo>
                <a:cubicBezTo>
                  <a:pt x="17709" y="8726"/>
                  <a:pt x="17712" y="8290"/>
                  <a:pt x="17710" y="8505"/>
                </a:cubicBezTo>
                <a:close/>
                <a:moveTo>
                  <a:pt x="18502" y="12461"/>
                </a:moveTo>
                <a:cubicBezTo>
                  <a:pt x="18521" y="12548"/>
                  <a:pt x="18580" y="13121"/>
                  <a:pt x="18592" y="13133"/>
                </a:cubicBezTo>
                <a:cubicBezTo>
                  <a:pt x="18705" y="13242"/>
                  <a:pt x="18883" y="12983"/>
                  <a:pt x="18954" y="13262"/>
                </a:cubicBezTo>
                <a:cubicBezTo>
                  <a:pt x="18984" y="13381"/>
                  <a:pt x="19053" y="13543"/>
                  <a:pt x="18976" y="13646"/>
                </a:cubicBezTo>
                <a:cubicBezTo>
                  <a:pt x="18863" y="13798"/>
                  <a:pt x="19066" y="13844"/>
                  <a:pt x="19114" y="13805"/>
                </a:cubicBezTo>
                <a:cubicBezTo>
                  <a:pt x="19179" y="13753"/>
                  <a:pt x="19203" y="13997"/>
                  <a:pt x="19263" y="14038"/>
                </a:cubicBezTo>
                <a:cubicBezTo>
                  <a:pt x="19377" y="14115"/>
                  <a:pt x="19295" y="13704"/>
                  <a:pt x="19314" y="13674"/>
                </a:cubicBezTo>
                <a:cubicBezTo>
                  <a:pt x="19318" y="13667"/>
                  <a:pt x="19470" y="13764"/>
                  <a:pt x="19494" y="13791"/>
                </a:cubicBezTo>
                <a:cubicBezTo>
                  <a:pt x="19562" y="13869"/>
                  <a:pt x="19663" y="14217"/>
                  <a:pt x="19734" y="14225"/>
                </a:cubicBezTo>
                <a:cubicBezTo>
                  <a:pt x="19885" y="14242"/>
                  <a:pt x="19811" y="14042"/>
                  <a:pt x="19743" y="13956"/>
                </a:cubicBezTo>
                <a:cubicBezTo>
                  <a:pt x="19698" y="13900"/>
                  <a:pt x="19601" y="13782"/>
                  <a:pt x="19620" y="13646"/>
                </a:cubicBezTo>
                <a:cubicBezTo>
                  <a:pt x="19632" y="13563"/>
                  <a:pt x="19625" y="13427"/>
                  <a:pt x="19688" y="13453"/>
                </a:cubicBezTo>
                <a:cubicBezTo>
                  <a:pt x="19554" y="13398"/>
                  <a:pt x="19472" y="13186"/>
                  <a:pt x="19350" y="13046"/>
                </a:cubicBezTo>
                <a:cubicBezTo>
                  <a:pt x="19269" y="12954"/>
                  <a:pt x="19082" y="12699"/>
                  <a:pt x="18997" y="12714"/>
                </a:cubicBezTo>
                <a:cubicBezTo>
                  <a:pt x="18927" y="12727"/>
                  <a:pt x="18887" y="12862"/>
                  <a:pt x="18845" y="12961"/>
                </a:cubicBezTo>
                <a:cubicBezTo>
                  <a:pt x="18794" y="13078"/>
                  <a:pt x="18732" y="12828"/>
                  <a:pt x="18691" y="12773"/>
                </a:cubicBezTo>
                <a:cubicBezTo>
                  <a:pt x="18636" y="12699"/>
                  <a:pt x="18666" y="12540"/>
                  <a:pt x="18630" y="12501"/>
                </a:cubicBezTo>
                <a:cubicBezTo>
                  <a:pt x="18597" y="12466"/>
                  <a:pt x="18533" y="12468"/>
                  <a:pt x="18502" y="12461"/>
                </a:cubicBezTo>
                <a:cubicBezTo>
                  <a:pt x="18502" y="12461"/>
                  <a:pt x="18502" y="12461"/>
                  <a:pt x="18502" y="12461"/>
                </a:cubicBezTo>
                <a:close/>
                <a:moveTo>
                  <a:pt x="21071" y="17955"/>
                </a:moveTo>
                <a:cubicBezTo>
                  <a:pt x="21140" y="18251"/>
                  <a:pt x="21275" y="18391"/>
                  <a:pt x="21113" y="18641"/>
                </a:cubicBezTo>
                <a:cubicBezTo>
                  <a:pt x="20916" y="18945"/>
                  <a:pt x="21202" y="18886"/>
                  <a:pt x="21264" y="18928"/>
                </a:cubicBezTo>
                <a:cubicBezTo>
                  <a:pt x="21207" y="18889"/>
                  <a:pt x="21105" y="19194"/>
                  <a:pt x="21026" y="19092"/>
                </a:cubicBezTo>
                <a:cubicBezTo>
                  <a:pt x="21003" y="19063"/>
                  <a:pt x="21001" y="19000"/>
                  <a:pt x="20982" y="18964"/>
                </a:cubicBezTo>
                <a:cubicBezTo>
                  <a:pt x="20934" y="18873"/>
                  <a:pt x="20890" y="19221"/>
                  <a:pt x="20865" y="19272"/>
                </a:cubicBezTo>
                <a:cubicBezTo>
                  <a:pt x="20822" y="19360"/>
                  <a:pt x="20525" y="19514"/>
                  <a:pt x="20664" y="19733"/>
                </a:cubicBezTo>
                <a:cubicBezTo>
                  <a:pt x="20791" y="19933"/>
                  <a:pt x="20860" y="20000"/>
                  <a:pt x="20921" y="19581"/>
                </a:cubicBezTo>
                <a:cubicBezTo>
                  <a:pt x="20940" y="19449"/>
                  <a:pt x="21071" y="19339"/>
                  <a:pt x="21123" y="19278"/>
                </a:cubicBezTo>
                <a:cubicBezTo>
                  <a:pt x="21247" y="19135"/>
                  <a:pt x="21352" y="18841"/>
                  <a:pt x="21438" y="18609"/>
                </a:cubicBezTo>
                <a:cubicBezTo>
                  <a:pt x="21558" y="18285"/>
                  <a:pt x="21359" y="18470"/>
                  <a:pt x="21289" y="18324"/>
                </a:cubicBezTo>
                <a:cubicBezTo>
                  <a:pt x="21242" y="18226"/>
                  <a:pt x="21230" y="18093"/>
                  <a:pt x="21173" y="18007"/>
                </a:cubicBezTo>
                <a:cubicBezTo>
                  <a:pt x="21173" y="18007"/>
                  <a:pt x="21050" y="17863"/>
                  <a:pt x="21071" y="17955"/>
                </a:cubicBezTo>
                <a:cubicBezTo>
                  <a:pt x="21160" y="18336"/>
                  <a:pt x="21048" y="17853"/>
                  <a:pt x="21071" y="17955"/>
                </a:cubicBezTo>
                <a:close/>
                <a:moveTo>
                  <a:pt x="19391" y="21062"/>
                </a:moveTo>
                <a:cubicBezTo>
                  <a:pt x="19422" y="21156"/>
                  <a:pt x="19554" y="21556"/>
                  <a:pt x="19609" y="21452"/>
                </a:cubicBezTo>
                <a:cubicBezTo>
                  <a:pt x="19686" y="21310"/>
                  <a:pt x="19749" y="21140"/>
                  <a:pt x="19835" y="21018"/>
                </a:cubicBezTo>
                <a:cubicBezTo>
                  <a:pt x="19768" y="21022"/>
                  <a:pt x="19697" y="20982"/>
                  <a:pt x="19645" y="20887"/>
                </a:cubicBezTo>
                <a:cubicBezTo>
                  <a:pt x="19560" y="20732"/>
                  <a:pt x="19456" y="20960"/>
                  <a:pt x="19391" y="21062"/>
                </a:cubicBezTo>
                <a:cubicBezTo>
                  <a:pt x="19391" y="21062"/>
                  <a:pt x="19476" y="20928"/>
                  <a:pt x="19391" y="21062"/>
                </a:cubicBezTo>
                <a:close/>
                <a:moveTo>
                  <a:pt x="18354" y="14800"/>
                </a:moveTo>
                <a:cubicBezTo>
                  <a:pt x="18269" y="14701"/>
                  <a:pt x="18263" y="14458"/>
                  <a:pt x="18177" y="14672"/>
                </a:cubicBezTo>
                <a:cubicBezTo>
                  <a:pt x="18128" y="14793"/>
                  <a:pt x="18020" y="14971"/>
                  <a:pt x="18021" y="15152"/>
                </a:cubicBezTo>
                <a:cubicBezTo>
                  <a:pt x="18025" y="15678"/>
                  <a:pt x="17667" y="15590"/>
                  <a:pt x="17518" y="15825"/>
                </a:cubicBezTo>
                <a:cubicBezTo>
                  <a:pt x="17453" y="15927"/>
                  <a:pt x="17352" y="15998"/>
                  <a:pt x="17366" y="16206"/>
                </a:cubicBezTo>
                <a:cubicBezTo>
                  <a:pt x="17381" y="16432"/>
                  <a:pt x="17364" y="16742"/>
                  <a:pt x="17403" y="16951"/>
                </a:cubicBezTo>
                <a:cubicBezTo>
                  <a:pt x="17441" y="17152"/>
                  <a:pt x="17549" y="17261"/>
                  <a:pt x="17576" y="17468"/>
                </a:cubicBezTo>
                <a:cubicBezTo>
                  <a:pt x="17600" y="17646"/>
                  <a:pt x="17565" y="17823"/>
                  <a:pt x="17553" y="17999"/>
                </a:cubicBezTo>
                <a:cubicBezTo>
                  <a:pt x="17518" y="18495"/>
                  <a:pt x="17802" y="18091"/>
                  <a:pt x="17908" y="18027"/>
                </a:cubicBezTo>
                <a:cubicBezTo>
                  <a:pt x="17988" y="17978"/>
                  <a:pt x="18059" y="17915"/>
                  <a:pt x="18132" y="17827"/>
                </a:cubicBezTo>
                <a:cubicBezTo>
                  <a:pt x="18196" y="17750"/>
                  <a:pt x="18280" y="17501"/>
                  <a:pt x="18359" y="17518"/>
                </a:cubicBezTo>
                <a:cubicBezTo>
                  <a:pt x="18568" y="17562"/>
                  <a:pt x="18672" y="17673"/>
                  <a:pt x="18812" y="17980"/>
                </a:cubicBezTo>
                <a:cubicBezTo>
                  <a:pt x="18887" y="18142"/>
                  <a:pt x="18983" y="18243"/>
                  <a:pt x="19058" y="18404"/>
                </a:cubicBezTo>
                <a:cubicBezTo>
                  <a:pt x="19136" y="18571"/>
                  <a:pt x="19145" y="18765"/>
                  <a:pt x="19272" y="18708"/>
                </a:cubicBezTo>
                <a:cubicBezTo>
                  <a:pt x="19413" y="18645"/>
                  <a:pt x="19536" y="18614"/>
                  <a:pt x="19679" y="18638"/>
                </a:cubicBezTo>
                <a:cubicBezTo>
                  <a:pt x="19748" y="18650"/>
                  <a:pt x="19726" y="18460"/>
                  <a:pt x="19739" y="18356"/>
                </a:cubicBezTo>
                <a:cubicBezTo>
                  <a:pt x="19767" y="18122"/>
                  <a:pt x="19809" y="17912"/>
                  <a:pt x="19868" y="17708"/>
                </a:cubicBezTo>
                <a:cubicBezTo>
                  <a:pt x="19903" y="17587"/>
                  <a:pt x="20050" y="17330"/>
                  <a:pt x="20028" y="17175"/>
                </a:cubicBezTo>
                <a:cubicBezTo>
                  <a:pt x="20004" y="17009"/>
                  <a:pt x="19922" y="16849"/>
                  <a:pt x="19946" y="16661"/>
                </a:cubicBezTo>
                <a:cubicBezTo>
                  <a:pt x="19963" y="16530"/>
                  <a:pt x="19973" y="16460"/>
                  <a:pt x="19934" y="16334"/>
                </a:cubicBezTo>
                <a:cubicBezTo>
                  <a:pt x="19846" y="16042"/>
                  <a:pt x="19689" y="15592"/>
                  <a:pt x="19557" y="15371"/>
                </a:cubicBezTo>
                <a:cubicBezTo>
                  <a:pt x="19472" y="15230"/>
                  <a:pt x="19513" y="15054"/>
                  <a:pt x="19465" y="14864"/>
                </a:cubicBezTo>
                <a:cubicBezTo>
                  <a:pt x="19420" y="14687"/>
                  <a:pt x="19369" y="14669"/>
                  <a:pt x="19352" y="14455"/>
                </a:cubicBezTo>
                <a:cubicBezTo>
                  <a:pt x="19331" y="14200"/>
                  <a:pt x="19291" y="14151"/>
                  <a:pt x="19204" y="14371"/>
                </a:cubicBezTo>
                <a:cubicBezTo>
                  <a:pt x="19120" y="14582"/>
                  <a:pt x="19185" y="14849"/>
                  <a:pt x="19195" y="15090"/>
                </a:cubicBezTo>
                <a:cubicBezTo>
                  <a:pt x="19205" y="15322"/>
                  <a:pt x="19138" y="15360"/>
                  <a:pt x="19071" y="15182"/>
                </a:cubicBezTo>
                <a:cubicBezTo>
                  <a:pt x="19025" y="15061"/>
                  <a:pt x="18857" y="14941"/>
                  <a:pt x="18842" y="14841"/>
                </a:cubicBezTo>
                <a:cubicBezTo>
                  <a:pt x="18818" y="14673"/>
                  <a:pt x="18950" y="14589"/>
                  <a:pt x="18941" y="14435"/>
                </a:cubicBezTo>
                <a:cubicBezTo>
                  <a:pt x="18935" y="14334"/>
                  <a:pt x="18687" y="14231"/>
                  <a:pt x="18641" y="14191"/>
                </a:cubicBezTo>
                <a:cubicBezTo>
                  <a:pt x="18522" y="14088"/>
                  <a:pt x="18507" y="14085"/>
                  <a:pt x="18488" y="14341"/>
                </a:cubicBezTo>
                <a:cubicBezTo>
                  <a:pt x="18480" y="14438"/>
                  <a:pt x="18441" y="14900"/>
                  <a:pt x="18354" y="14800"/>
                </a:cubicBezTo>
                <a:cubicBezTo>
                  <a:pt x="18225" y="14650"/>
                  <a:pt x="18442" y="14900"/>
                  <a:pt x="18354" y="14800"/>
                </a:cubicBezTo>
                <a:close/>
                <a:moveTo>
                  <a:pt x="15245" y="10971"/>
                </a:moveTo>
                <a:cubicBezTo>
                  <a:pt x="15186" y="11175"/>
                  <a:pt x="15137" y="11494"/>
                  <a:pt x="15282" y="11543"/>
                </a:cubicBezTo>
                <a:cubicBezTo>
                  <a:pt x="15482" y="11610"/>
                  <a:pt x="15275" y="11058"/>
                  <a:pt x="15245" y="10971"/>
                </a:cubicBezTo>
                <a:cubicBezTo>
                  <a:pt x="15245" y="10971"/>
                  <a:pt x="15245" y="10971"/>
                  <a:pt x="15245" y="10971"/>
                </a:cubicBezTo>
                <a:close/>
                <a:moveTo>
                  <a:pt x="13202" y="14239"/>
                </a:moveTo>
                <a:cubicBezTo>
                  <a:pt x="13169" y="14491"/>
                  <a:pt x="13151" y="14754"/>
                  <a:pt x="13041" y="14908"/>
                </a:cubicBezTo>
                <a:cubicBezTo>
                  <a:pt x="12929" y="15066"/>
                  <a:pt x="12737" y="15008"/>
                  <a:pt x="12862" y="15440"/>
                </a:cubicBezTo>
                <a:cubicBezTo>
                  <a:pt x="12960" y="15781"/>
                  <a:pt x="12711" y="15812"/>
                  <a:pt x="12799" y="16115"/>
                </a:cubicBezTo>
                <a:cubicBezTo>
                  <a:pt x="12827" y="16211"/>
                  <a:pt x="12875" y="16741"/>
                  <a:pt x="12984" y="16523"/>
                </a:cubicBezTo>
                <a:cubicBezTo>
                  <a:pt x="13059" y="16371"/>
                  <a:pt x="13078" y="16002"/>
                  <a:pt x="13102" y="15792"/>
                </a:cubicBezTo>
                <a:cubicBezTo>
                  <a:pt x="13128" y="15566"/>
                  <a:pt x="13244" y="15380"/>
                  <a:pt x="13219" y="15135"/>
                </a:cubicBezTo>
                <a:cubicBezTo>
                  <a:pt x="13199" y="14951"/>
                  <a:pt x="13390" y="14866"/>
                  <a:pt x="13324" y="14714"/>
                </a:cubicBezTo>
                <a:cubicBezTo>
                  <a:pt x="13263" y="14572"/>
                  <a:pt x="13247" y="14399"/>
                  <a:pt x="13202" y="14239"/>
                </a:cubicBezTo>
                <a:cubicBezTo>
                  <a:pt x="13202" y="14239"/>
                  <a:pt x="13202" y="14239"/>
                  <a:pt x="13202" y="14239"/>
                </a:cubicBezTo>
                <a:close/>
                <a:moveTo>
                  <a:pt x="9301" y="2402"/>
                </a:moveTo>
                <a:cubicBezTo>
                  <a:pt x="9343" y="2599"/>
                  <a:pt x="9466" y="2740"/>
                  <a:pt x="9566" y="2660"/>
                </a:cubicBezTo>
                <a:cubicBezTo>
                  <a:pt x="9631" y="2608"/>
                  <a:pt x="9965" y="2338"/>
                  <a:pt x="9812" y="2147"/>
                </a:cubicBezTo>
                <a:cubicBezTo>
                  <a:pt x="9693" y="2000"/>
                  <a:pt x="9576" y="2175"/>
                  <a:pt x="9460" y="2231"/>
                </a:cubicBezTo>
                <a:cubicBezTo>
                  <a:pt x="9421" y="2249"/>
                  <a:pt x="9451" y="1985"/>
                  <a:pt x="9388" y="2020"/>
                </a:cubicBezTo>
                <a:cubicBezTo>
                  <a:pt x="9324" y="2056"/>
                  <a:pt x="9294" y="2280"/>
                  <a:pt x="9301" y="2402"/>
                </a:cubicBezTo>
                <a:cubicBezTo>
                  <a:pt x="9301" y="2402"/>
                  <a:pt x="9301" y="2402"/>
                  <a:pt x="9301" y="2402"/>
                </a:cubicBezTo>
                <a:close/>
                <a:moveTo>
                  <a:pt x="10678" y="6070"/>
                </a:moveTo>
                <a:cubicBezTo>
                  <a:pt x="10653" y="6097"/>
                  <a:pt x="10596" y="6236"/>
                  <a:pt x="10629" y="6297"/>
                </a:cubicBezTo>
                <a:cubicBezTo>
                  <a:pt x="10651" y="6336"/>
                  <a:pt x="10769" y="6161"/>
                  <a:pt x="10779" y="6120"/>
                </a:cubicBezTo>
                <a:cubicBezTo>
                  <a:pt x="10798" y="6048"/>
                  <a:pt x="10767" y="5919"/>
                  <a:pt x="10767" y="5846"/>
                </a:cubicBezTo>
                <a:cubicBezTo>
                  <a:pt x="10765" y="5483"/>
                  <a:pt x="10684" y="6043"/>
                  <a:pt x="10678" y="6070"/>
                </a:cubicBezTo>
                <a:cubicBezTo>
                  <a:pt x="10678" y="6070"/>
                  <a:pt x="10709" y="5941"/>
                  <a:pt x="10678" y="6070"/>
                </a:cubicBezTo>
                <a:close/>
                <a:moveTo>
                  <a:pt x="12210" y="7255"/>
                </a:moveTo>
                <a:cubicBezTo>
                  <a:pt x="12190" y="7316"/>
                  <a:pt x="12121" y="7528"/>
                  <a:pt x="12077" y="7463"/>
                </a:cubicBezTo>
                <a:cubicBezTo>
                  <a:pt x="11983" y="7324"/>
                  <a:pt x="11993" y="7391"/>
                  <a:pt x="11870" y="7403"/>
                </a:cubicBezTo>
                <a:cubicBezTo>
                  <a:pt x="11747" y="7415"/>
                  <a:pt x="11401" y="6871"/>
                  <a:pt x="11314" y="7255"/>
                </a:cubicBezTo>
                <a:cubicBezTo>
                  <a:pt x="11271" y="7448"/>
                  <a:pt x="11271" y="7681"/>
                  <a:pt x="11168" y="7433"/>
                </a:cubicBezTo>
                <a:cubicBezTo>
                  <a:pt x="11083" y="7228"/>
                  <a:pt x="11028" y="7165"/>
                  <a:pt x="10899" y="7156"/>
                </a:cubicBezTo>
                <a:cubicBezTo>
                  <a:pt x="10693" y="7141"/>
                  <a:pt x="11051" y="6441"/>
                  <a:pt x="10759" y="6454"/>
                </a:cubicBezTo>
                <a:cubicBezTo>
                  <a:pt x="10726" y="6456"/>
                  <a:pt x="10598" y="6375"/>
                  <a:pt x="10570" y="6429"/>
                </a:cubicBezTo>
                <a:cubicBezTo>
                  <a:pt x="10483" y="6598"/>
                  <a:pt x="10396" y="6541"/>
                  <a:pt x="10286" y="6534"/>
                </a:cubicBezTo>
                <a:cubicBezTo>
                  <a:pt x="10184" y="6529"/>
                  <a:pt x="10162" y="6609"/>
                  <a:pt x="10104" y="6744"/>
                </a:cubicBezTo>
                <a:cubicBezTo>
                  <a:pt x="10033" y="6909"/>
                  <a:pt x="9873" y="6797"/>
                  <a:pt x="9783" y="6814"/>
                </a:cubicBezTo>
                <a:cubicBezTo>
                  <a:pt x="9706" y="6828"/>
                  <a:pt x="9684" y="6995"/>
                  <a:pt x="9615" y="7059"/>
                </a:cubicBezTo>
                <a:cubicBezTo>
                  <a:pt x="9542" y="7127"/>
                  <a:pt x="9452" y="7195"/>
                  <a:pt x="9449" y="7399"/>
                </a:cubicBezTo>
                <a:cubicBezTo>
                  <a:pt x="9447" y="7522"/>
                  <a:pt x="9475" y="7831"/>
                  <a:pt x="9397" y="7880"/>
                </a:cubicBezTo>
                <a:cubicBezTo>
                  <a:pt x="9348" y="7911"/>
                  <a:pt x="9359" y="7680"/>
                  <a:pt x="9300" y="7785"/>
                </a:cubicBezTo>
                <a:cubicBezTo>
                  <a:pt x="9160" y="8035"/>
                  <a:pt x="8972" y="8553"/>
                  <a:pt x="8946" y="8951"/>
                </a:cubicBezTo>
                <a:cubicBezTo>
                  <a:pt x="8931" y="9173"/>
                  <a:pt x="9015" y="9319"/>
                  <a:pt x="9001" y="9534"/>
                </a:cubicBezTo>
                <a:cubicBezTo>
                  <a:pt x="8984" y="9779"/>
                  <a:pt x="8894" y="9991"/>
                  <a:pt x="8901" y="10247"/>
                </a:cubicBezTo>
                <a:cubicBezTo>
                  <a:pt x="8908" y="10511"/>
                  <a:pt x="9042" y="10620"/>
                  <a:pt x="9094" y="10831"/>
                </a:cubicBezTo>
                <a:cubicBezTo>
                  <a:pt x="9136" y="11005"/>
                  <a:pt x="9121" y="11215"/>
                  <a:pt x="9178" y="11383"/>
                </a:cubicBezTo>
                <a:cubicBezTo>
                  <a:pt x="9234" y="11549"/>
                  <a:pt x="9342" y="11549"/>
                  <a:pt x="9401" y="11724"/>
                </a:cubicBezTo>
                <a:cubicBezTo>
                  <a:pt x="9476" y="11945"/>
                  <a:pt x="9514" y="11937"/>
                  <a:pt x="9634" y="11836"/>
                </a:cubicBezTo>
                <a:cubicBezTo>
                  <a:pt x="9767" y="11725"/>
                  <a:pt x="9771" y="11802"/>
                  <a:pt x="9898" y="11802"/>
                </a:cubicBezTo>
                <a:cubicBezTo>
                  <a:pt x="9987" y="11802"/>
                  <a:pt x="10107" y="11497"/>
                  <a:pt x="10176" y="11527"/>
                </a:cubicBezTo>
                <a:cubicBezTo>
                  <a:pt x="10284" y="11575"/>
                  <a:pt x="10259" y="11803"/>
                  <a:pt x="10333" y="11905"/>
                </a:cubicBezTo>
                <a:cubicBezTo>
                  <a:pt x="10400" y="11999"/>
                  <a:pt x="10525" y="11815"/>
                  <a:pt x="10549" y="11858"/>
                </a:cubicBezTo>
                <a:cubicBezTo>
                  <a:pt x="10610" y="11967"/>
                  <a:pt x="10551" y="12269"/>
                  <a:pt x="10540" y="12399"/>
                </a:cubicBezTo>
                <a:cubicBezTo>
                  <a:pt x="10517" y="12648"/>
                  <a:pt x="10593" y="12862"/>
                  <a:pt x="10661" y="13041"/>
                </a:cubicBezTo>
                <a:cubicBezTo>
                  <a:pt x="10811" y="13432"/>
                  <a:pt x="10876" y="13985"/>
                  <a:pt x="10782" y="14467"/>
                </a:cubicBezTo>
                <a:cubicBezTo>
                  <a:pt x="10713" y="14821"/>
                  <a:pt x="10684" y="15193"/>
                  <a:pt x="10765" y="15554"/>
                </a:cubicBezTo>
                <a:cubicBezTo>
                  <a:pt x="10823" y="15816"/>
                  <a:pt x="10899" y="16049"/>
                  <a:pt x="10888" y="16347"/>
                </a:cubicBezTo>
                <a:cubicBezTo>
                  <a:pt x="10875" y="16705"/>
                  <a:pt x="11034" y="16793"/>
                  <a:pt x="11098" y="17034"/>
                </a:cubicBezTo>
                <a:cubicBezTo>
                  <a:pt x="11183" y="17356"/>
                  <a:pt x="11028" y="17668"/>
                  <a:pt x="11189" y="17907"/>
                </a:cubicBezTo>
                <a:cubicBezTo>
                  <a:pt x="11563" y="18464"/>
                  <a:pt x="11921" y="17674"/>
                  <a:pt x="12120" y="17067"/>
                </a:cubicBezTo>
                <a:cubicBezTo>
                  <a:pt x="12194" y="16839"/>
                  <a:pt x="12208" y="16601"/>
                  <a:pt x="12307" y="16410"/>
                </a:cubicBezTo>
                <a:cubicBezTo>
                  <a:pt x="12456" y="16125"/>
                  <a:pt x="12257" y="15929"/>
                  <a:pt x="12386" y="15641"/>
                </a:cubicBezTo>
                <a:cubicBezTo>
                  <a:pt x="12490" y="15409"/>
                  <a:pt x="12668" y="15182"/>
                  <a:pt x="12704" y="14847"/>
                </a:cubicBezTo>
                <a:cubicBezTo>
                  <a:pt x="12734" y="14574"/>
                  <a:pt x="12615" y="14244"/>
                  <a:pt x="12617" y="13951"/>
                </a:cubicBezTo>
                <a:cubicBezTo>
                  <a:pt x="12619" y="13756"/>
                  <a:pt x="12530" y="13430"/>
                  <a:pt x="12578" y="13256"/>
                </a:cubicBezTo>
                <a:cubicBezTo>
                  <a:pt x="12656" y="12967"/>
                  <a:pt x="12803" y="12778"/>
                  <a:pt x="12887" y="12478"/>
                </a:cubicBezTo>
                <a:cubicBezTo>
                  <a:pt x="12971" y="12176"/>
                  <a:pt x="13131" y="12030"/>
                  <a:pt x="13232" y="11760"/>
                </a:cubicBezTo>
                <a:cubicBezTo>
                  <a:pt x="13321" y="11521"/>
                  <a:pt x="13392" y="11074"/>
                  <a:pt x="13406" y="10774"/>
                </a:cubicBezTo>
                <a:cubicBezTo>
                  <a:pt x="13434" y="10182"/>
                  <a:pt x="12977" y="10859"/>
                  <a:pt x="12882" y="10719"/>
                </a:cubicBezTo>
                <a:cubicBezTo>
                  <a:pt x="12846" y="10666"/>
                  <a:pt x="13220" y="10311"/>
                  <a:pt x="13248" y="10272"/>
                </a:cubicBezTo>
                <a:cubicBezTo>
                  <a:pt x="13303" y="10195"/>
                  <a:pt x="13389" y="9882"/>
                  <a:pt x="13455" y="9878"/>
                </a:cubicBezTo>
                <a:cubicBezTo>
                  <a:pt x="13525" y="9872"/>
                  <a:pt x="13569" y="9836"/>
                  <a:pt x="13638" y="9763"/>
                </a:cubicBezTo>
                <a:cubicBezTo>
                  <a:pt x="13704" y="9693"/>
                  <a:pt x="13722" y="9643"/>
                  <a:pt x="13753" y="9500"/>
                </a:cubicBezTo>
                <a:cubicBezTo>
                  <a:pt x="13769" y="9430"/>
                  <a:pt x="13911" y="9101"/>
                  <a:pt x="13906" y="9055"/>
                </a:cubicBezTo>
                <a:cubicBezTo>
                  <a:pt x="13891" y="8909"/>
                  <a:pt x="13782" y="8743"/>
                  <a:pt x="13747" y="8589"/>
                </a:cubicBezTo>
                <a:cubicBezTo>
                  <a:pt x="13705" y="8407"/>
                  <a:pt x="13614" y="8285"/>
                  <a:pt x="13541" y="8460"/>
                </a:cubicBezTo>
                <a:cubicBezTo>
                  <a:pt x="13465" y="8643"/>
                  <a:pt x="13269" y="8203"/>
                  <a:pt x="13217" y="8056"/>
                </a:cubicBezTo>
                <a:cubicBezTo>
                  <a:pt x="13187" y="7971"/>
                  <a:pt x="13142" y="7722"/>
                  <a:pt x="13239" y="7847"/>
                </a:cubicBezTo>
                <a:cubicBezTo>
                  <a:pt x="13306" y="7933"/>
                  <a:pt x="13357" y="8216"/>
                  <a:pt x="13419" y="8263"/>
                </a:cubicBezTo>
                <a:cubicBezTo>
                  <a:pt x="13507" y="8331"/>
                  <a:pt x="13580" y="8189"/>
                  <a:pt x="13674" y="8318"/>
                </a:cubicBezTo>
                <a:cubicBezTo>
                  <a:pt x="13789" y="8475"/>
                  <a:pt x="13909" y="8562"/>
                  <a:pt x="14045" y="8594"/>
                </a:cubicBezTo>
                <a:cubicBezTo>
                  <a:pt x="14106" y="8609"/>
                  <a:pt x="14221" y="8568"/>
                  <a:pt x="14274" y="8655"/>
                </a:cubicBezTo>
                <a:cubicBezTo>
                  <a:pt x="14364" y="8803"/>
                  <a:pt x="14419" y="9041"/>
                  <a:pt x="14502" y="9206"/>
                </a:cubicBezTo>
                <a:cubicBezTo>
                  <a:pt x="14556" y="9315"/>
                  <a:pt x="14612" y="9218"/>
                  <a:pt x="14653" y="9283"/>
                </a:cubicBezTo>
                <a:cubicBezTo>
                  <a:pt x="14693" y="9347"/>
                  <a:pt x="14676" y="9762"/>
                  <a:pt x="14691" y="9875"/>
                </a:cubicBezTo>
                <a:cubicBezTo>
                  <a:pt x="14749" y="10341"/>
                  <a:pt x="14901" y="10791"/>
                  <a:pt x="14989" y="11239"/>
                </a:cubicBezTo>
                <a:cubicBezTo>
                  <a:pt x="15053" y="11562"/>
                  <a:pt x="15209" y="10820"/>
                  <a:pt x="15234" y="10663"/>
                </a:cubicBezTo>
                <a:cubicBezTo>
                  <a:pt x="15262" y="10481"/>
                  <a:pt x="15234" y="10276"/>
                  <a:pt x="15252" y="10089"/>
                </a:cubicBezTo>
                <a:cubicBezTo>
                  <a:pt x="15267" y="9933"/>
                  <a:pt x="15344" y="9869"/>
                  <a:pt x="15396" y="9780"/>
                </a:cubicBezTo>
                <a:cubicBezTo>
                  <a:pt x="15498" y="9607"/>
                  <a:pt x="15749" y="8741"/>
                  <a:pt x="15898" y="9080"/>
                </a:cubicBezTo>
                <a:cubicBezTo>
                  <a:pt x="15996" y="9303"/>
                  <a:pt x="16006" y="10158"/>
                  <a:pt x="16194" y="10126"/>
                </a:cubicBezTo>
                <a:cubicBezTo>
                  <a:pt x="16224" y="10121"/>
                  <a:pt x="16253" y="10010"/>
                  <a:pt x="16283" y="10066"/>
                </a:cubicBezTo>
                <a:cubicBezTo>
                  <a:pt x="16320" y="10132"/>
                  <a:pt x="16323" y="10307"/>
                  <a:pt x="16326" y="10395"/>
                </a:cubicBezTo>
                <a:cubicBezTo>
                  <a:pt x="16334" y="10613"/>
                  <a:pt x="16309" y="10854"/>
                  <a:pt x="16326" y="11067"/>
                </a:cubicBezTo>
                <a:cubicBezTo>
                  <a:pt x="16332" y="11144"/>
                  <a:pt x="16597" y="11765"/>
                  <a:pt x="16491" y="11885"/>
                </a:cubicBezTo>
                <a:cubicBezTo>
                  <a:pt x="16453" y="11929"/>
                  <a:pt x="16307" y="11494"/>
                  <a:pt x="16275" y="11438"/>
                </a:cubicBezTo>
                <a:cubicBezTo>
                  <a:pt x="16218" y="11335"/>
                  <a:pt x="16160" y="11518"/>
                  <a:pt x="16115" y="11589"/>
                </a:cubicBezTo>
                <a:cubicBezTo>
                  <a:pt x="16095" y="11620"/>
                  <a:pt x="16365" y="12211"/>
                  <a:pt x="16407" y="12365"/>
                </a:cubicBezTo>
                <a:cubicBezTo>
                  <a:pt x="16507" y="12741"/>
                  <a:pt x="16660" y="13165"/>
                  <a:pt x="16842" y="13375"/>
                </a:cubicBezTo>
                <a:cubicBezTo>
                  <a:pt x="16926" y="13472"/>
                  <a:pt x="16990" y="12745"/>
                  <a:pt x="16822" y="12645"/>
                </a:cubicBezTo>
                <a:cubicBezTo>
                  <a:pt x="16772" y="12615"/>
                  <a:pt x="16788" y="11899"/>
                  <a:pt x="16763" y="11724"/>
                </a:cubicBezTo>
                <a:cubicBezTo>
                  <a:pt x="16698" y="11263"/>
                  <a:pt x="16485" y="11207"/>
                  <a:pt x="16517" y="10653"/>
                </a:cubicBezTo>
                <a:cubicBezTo>
                  <a:pt x="16541" y="10245"/>
                  <a:pt x="16739" y="11112"/>
                  <a:pt x="16781" y="11186"/>
                </a:cubicBezTo>
                <a:cubicBezTo>
                  <a:pt x="16830" y="11275"/>
                  <a:pt x="16890" y="11382"/>
                  <a:pt x="16921" y="11232"/>
                </a:cubicBezTo>
                <a:cubicBezTo>
                  <a:pt x="16975" y="10965"/>
                  <a:pt x="17065" y="10773"/>
                  <a:pt x="17080" y="10471"/>
                </a:cubicBezTo>
                <a:cubicBezTo>
                  <a:pt x="17106" y="9982"/>
                  <a:pt x="16875" y="9807"/>
                  <a:pt x="16865" y="9369"/>
                </a:cubicBezTo>
                <a:cubicBezTo>
                  <a:pt x="16859" y="9148"/>
                  <a:pt x="17013" y="9130"/>
                  <a:pt x="17007" y="9190"/>
                </a:cubicBezTo>
                <a:cubicBezTo>
                  <a:pt x="16988" y="9377"/>
                  <a:pt x="16915" y="9492"/>
                  <a:pt x="17062" y="9553"/>
                </a:cubicBezTo>
                <a:cubicBezTo>
                  <a:pt x="17102" y="9570"/>
                  <a:pt x="17178" y="9443"/>
                  <a:pt x="17156" y="9340"/>
                </a:cubicBezTo>
                <a:cubicBezTo>
                  <a:pt x="17127" y="9202"/>
                  <a:pt x="17039" y="9154"/>
                  <a:pt x="17157" y="9090"/>
                </a:cubicBezTo>
                <a:cubicBezTo>
                  <a:pt x="17326" y="8999"/>
                  <a:pt x="17570" y="8918"/>
                  <a:pt x="17639" y="8523"/>
                </a:cubicBezTo>
                <a:cubicBezTo>
                  <a:pt x="17730" y="8005"/>
                  <a:pt x="17768" y="7480"/>
                  <a:pt x="17539" y="7100"/>
                </a:cubicBezTo>
                <a:cubicBezTo>
                  <a:pt x="17410" y="6887"/>
                  <a:pt x="17487" y="6843"/>
                  <a:pt x="17598" y="6681"/>
                </a:cubicBezTo>
                <a:cubicBezTo>
                  <a:pt x="17691" y="6545"/>
                  <a:pt x="17409" y="6435"/>
                  <a:pt x="17393" y="6363"/>
                </a:cubicBezTo>
                <a:cubicBezTo>
                  <a:pt x="17333" y="6096"/>
                  <a:pt x="17628" y="6295"/>
                  <a:pt x="17656" y="6335"/>
                </a:cubicBezTo>
                <a:cubicBezTo>
                  <a:pt x="17737" y="6449"/>
                  <a:pt x="17842" y="6550"/>
                  <a:pt x="17842" y="6792"/>
                </a:cubicBezTo>
                <a:cubicBezTo>
                  <a:pt x="17842" y="7015"/>
                  <a:pt x="17883" y="7119"/>
                  <a:pt x="17998" y="7052"/>
                </a:cubicBezTo>
                <a:cubicBezTo>
                  <a:pt x="18174" y="6949"/>
                  <a:pt x="17992" y="6532"/>
                  <a:pt x="17914" y="6436"/>
                </a:cubicBezTo>
                <a:cubicBezTo>
                  <a:pt x="17751" y="6234"/>
                  <a:pt x="18080" y="5790"/>
                  <a:pt x="18144" y="5590"/>
                </a:cubicBezTo>
                <a:cubicBezTo>
                  <a:pt x="18213" y="5373"/>
                  <a:pt x="18240" y="4460"/>
                  <a:pt x="18406" y="4901"/>
                </a:cubicBezTo>
                <a:cubicBezTo>
                  <a:pt x="18461" y="5046"/>
                  <a:pt x="18385" y="5123"/>
                  <a:pt x="18413" y="5255"/>
                </a:cubicBezTo>
                <a:cubicBezTo>
                  <a:pt x="18445" y="5405"/>
                  <a:pt x="18497" y="5368"/>
                  <a:pt x="18445" y="5509"/>
                </a:cubicBezTo>
                <a:cubicBezTo>
                  <a:pt x="18367" y="5716"/>
                  <a:pt x="18640" y="6166"/>
                  <a:pt x="18533" y="6459"/>
                </a:cubicBezTo>
                <a:cubicBezTo>
                  <a:pt x="18497" y="6557"/>
                  <a:pt x="18411" y="6486"/>
                  <a:pt x="18421" y="6679"/>
                </a:cubicBezTo>
                <a:cubicBezTo>
                  <a:pt x="18427" y="6795"/>
                  <a:pt x="18282" y="6792"/>
                  <a:pt x="18243" y="6855"/>
                </a:cubicBezTo>
                <a:cubicBezTo>
                  <a:pt x="18205" y="6917"/>
                  <a:pt x="18035" y="7007"/>
                  <a:pt x="18081" y="7159"/>
                </a:cubicBezTo>
                <a:cubicBezTo>
                  <a:pt x="18121" y="7294"/>
                  <a:pt x="18127" y="7545"/>
                  <a:pt x="18220" y="7418"/>
                </a:cubicBezTo>
                <a:cubicBezTo>
                  <a:pt x="18327" y="7269"/>
                  <a:pt x="18414" y="7137"/>
                  <a:pt x="18507" y="6943"/>
                </a:cubicBezTo>
                <a:cubicBezTo>
                  <a:pt x="18564" y="6823"/>
                  <a:pt x="18629" y="6943"/>
                  <a:pt x="18695" y="6936"/>
                </a:cubicBezTo>
                <a:cubicBezTo>
                  <a:pt x="18771" y="6927"/>
                  <a:pt x="18740" y="6576"/>
                  <a:pt x="18735" y="6487"/>
                </a:cubicBezTo>
                <a:cubicBezTo>
                  <a:pt x="18728" y="6356"/>
                  <a:pt x="18566" y="5774"/>
                  <a:pt x="18586" y="5705"/>
                </a:cubicBezTo>
                <a:cubicBezTo>
                  <a:pt x="18615" y="5603"/>
                  <a:pt x="18767" y="5685"/>
                  <a:pt x="18816" y="5655"/>
                </a:cubicBezTo>
                <a:cubicBezTo>
                  <a:pt x="18889" y="5610"/>
                  <a:pt x="18754" y="5381"/>
                  <a:pt x="18727" y="5356"/>
                </a:cubicBezTo>
                <a:cubicBezTo>
                  <a:pt x="18644" y="5284"/>
                  <a:pt x="18401" y="5428"/>
                  <a:pt x="18480" y="5125"/>
                </a:cubicBezTo>
                <a:cubicBezTo>
                  <a:pt x="18514" y="4995"/>
                  <a:pt x="18478" y="4898"/>
                  <a:pt x="18434" y="4813"/>
                </a:cubicBezTo>
                <a:cubicBezTo>
                  <a:pt x="18359" y="4666"/>
                  <a:pt x="18422" y="4653"/>
                  <a:pt x="18474" y="4539"/>
                </a:cubicBezTo>
                <a:cubicBezTo>
                  <a:pt x="18521" y="4436"/>
                  <a:pt x="18404" y="4344"/>
                  <a:pt x="18378" y="4312"/>
                </a:cubicBezTo>
                <a:cubicBezTo>
                  <a:pt x="18302" y="4220"/>
                  <a:pt x="18268" y="4101"/>
                  <a:pt x="18233" y="3935"/>
                </a:cubicBezTo>
                <a:cubicBezTo>
                  <a:pt x="18163" y="3602"/>
                  <a:pt x="17924" y="3894"/>
                  <a:pt x="17782" y="3731"/>
                </a:cubicBezTo>
                <a:cubicBezTo>
                  <a:pt x="17706" y="3641"/>
                  <a:pt x="17809" y="3377"/>
                  <a:pt x="17840" y="3285"/>
                </a:cubicBezTo>
                <a:cubicBezTo>
                  <a:pt x="17888" y="3144"/>
                  <a:pt x="17967" y="3229"/>
                  <a:pt x="18034" y="3235"/>
                </a:cubicBezTo>
                <a:cubicBezTo>
                  <a:pt x="18119" y="3242"/>
                  <a:pt x="18197" y="3156"/>
                  <a:pt x="18280" y="3159"/>
                </a:cubicBezTo>
                <a:cubicBezTo>
                  <a:pt x="18303" y="3160"/>
                  <a:pt x="18420" y="3335"/>
                  <a:pt x="18414" y="3352"/>
                </a:cubicBezTo>
                <a:cubicBezTo>
                  <a:pt x="18454" y="3248"/>
                  <a:pt x="18507" y="3181"/>
                  <a:pt x="18489" y="3029"/>
                </a:cubicBezTo>
                <a:cubicBezTo>
                  <a:pt x="18482" y="2979"/>
                  <a:pt x="18437" y="2827"/>
                  <a:pt x="18494" y="2872"/>
                </a:cubicBezTo>
                <a:cubicBezTo>
                  <a:pt x="18535" y="2903"/>
                  <a:pt x="18632" y="3061"/>
                  <a:pt x="18676" y="2996"/>
                </a:cubicBezTo>
                <a:cubicBezTo>
                  <a:pt x="18696" y="2967"/>
                  <a:pt x="18756" y="2893"/>
                  <a:pt x="18775" y="2963"/>
                </a:cubicBezTo>
                <a:cubicBezTo>
                  <a:pt x="18840" y="3209"/>
                  <a:pt x="18570" y="3418"/>
                  <a:pt x="18691" y="3723"/>
                </a:cubicBezTo>
                <a:cubicBezTo>
                  <a:pt x="18809" y="4018"/>
                  <a:pt x="18962" y="4090"/>
                  <a:pt x="19070" y="4405"/>
                </a:cubicBezTo>
                <a:cubicBezTo>
                  <a:pt x="19122" y="4557"/>
                  <a:pt x="19127" y="4240"/>
                  <a:pt x="19128" y="4192"/>
                </a:cubicBezTo>
                <a:cubicBezTo>
                  <a:pt x="19134" y="4003"/>
                  <a:pt x="19156" y="3842"/>
                  <a:pt x="19172" y="3659"/>
                </a:cubicBezTo>
                <a:cubicBezTo>
                  <a:pt x="19189" y="3461"/>
                  <a:pt x="18873" y="3158"/>
                  <a:pt x="18932" y="3107"/>
                </a:cubicBezTo>
                <a:cubicBezTo>
                  <a:pt x="18978" y="3067"/>
                  <a:pt x="18991" y="3017"/>
                  <a:pt x="19046" y="3018"/>
                </a:cubicBezTo>
                <a:cubicBezTo>
                  <a:pt x="19105" y="3020"/>
                  <a:pt x="19223" y="3111"/>
                  <a:pt x="19277" y="3039"/>
                </a:cubicBezTo>
                <a:cubicBezTo>
                  <a:pt x="19337" y="2959"/>
                  <a:pt x="19340" y="2761"/>
                  <a:pt x="19406" y="2683"/>
                </a:cubicBezTo>
                <a:cubicBezTo>
                  <a:pt x="19426" y="2659"/>
                  <a:pt x="19573" y="2691"/>
                  <a:pt x="19573" y="2689"/>
                </a:cubicBezTo>
                <a:cubicBezTo>
                  <a:pt x="19579" y="2534"/>
                  <a:pt x="19242" y="1998"/>
                  <a:pt x="19172" y="1897"/>
                </a:cubicBezTo>
                <a:cubicBezTo>
                  <a:pt x="18938" y="1558"/>
                  <a:pt x="18690" y="1508"/>
                  <a:pt x="18420" y="1601"/>
                </a:cubicBezTo>
                <a:cubicBezTo>
                  <a:pt x="18338" y="1629"/>
                  <a:pt x="18268" y="1713"/>
                  <a:pt x="18189" y="1746"/>
                </a:cubicBezTo>
                <a:cubicBezTo>
                  <a:pt x="18083" y="1789"/>
                  <a:pt x="17970" y="1573"/>
                  <a:pt x="17882" y="1479"/>
                </a:cubicBezTo>
                <a:cubicBezTo>
                  <a:pt x="17771" y="1361"/>
                  <a:pt x="17651" y="1415"/>
                  <a:pt x="17539" y="1322"/>
                </a:cubicBezTo>
                <a:cubicBezTo>
                  <a:pt x="17415" y="1218"/>
                  <a:pt x="17181" y="1084"/>
                  <a:pt x="17050" y="1210"/>
                </a:cubicBezTo>
                <a:cubicBezTo>
                  <a:pt x="16874" y="1380"/>
                  <a:pt x="16650" y="1470"/>
                  <a:pt x="16458" y="1362"/>
                </a:cubicBezTo>
                <a:cubicBezTo>
                  <a:pt x="16303" y="1276"/>
                  <a:pt x="16341" y="1026"/>
                  <a:pt x="16166" y="1098"/>
                </a:cubicBezTo>
                <a:cubicBezTo>
                  <a:pt x="15943" y="1188"/>
                  <a:pt x="15882" y="1204"/>
                  <a:pt x="15706" y="977"/>
                </a:cubicBezTo>
                <a:cubicBezTo>
                  <a:pt x="15594" y="832"/>
                  <a:pt x="15468" y="823"/>
                  <a:pt x="15357" y="659"/>
                </a:cubicBezTo>
                <a:cubicBezTo>
                  <a:pt x="15185" y="402"/>
                  <a:pt x="14925" y="714"/>
                  <a:pt x="14745" y="781"/>
                </a:cubicBezTo>
                <a:cubicBezTo>
                  <a:pt x="14575" y="845"/>
                  <a:pt x="14484" y="990"/>
                  <a:pt x="14329" y="1162"/>
                </a:cubicBezTo>
                <a:cubicBezTo>
                  <a:pt x="14252" y="1246"/>
                  <a:pt x="14153" y="1336"/>
                  <a:pt x="14068" y="1249"/>
                </a:cubicBezTo>
                <a:cubicBezTo>
                  <a:pt x="14010" y="1188"/>
                  <a:pt x="13993" y="975"/>
                  <a:pt x="13918" y="980"/>
                </a:cubicBezTo>
                <a:cubicBezTo>
                  <a:pt x="13716" y="994"/>
                  <a:pt x="13652" y="1813"/>
                  <a:pt x="13439" y="1665"/>
                </a:cubicBezTo>
                <a:cubicBezTo>
                  <a:pt x="13408" y="1643"/>
                  <a:pt x="13201" y="1438"/>
                  <a:pt x="13217" y="1649"/>
                </a:cubicBezTo>
                <a:cubicBezTo>
                  <a:pt x="13232" y="1853"/>
                  <a:pt x="13061" y="1734"/>
                  <a:pt x="13010" y="1729"/>
                </a:cubicBezTo>
                <a:cubicBezTo>
                  <a:pt x="12952" y="1723"/>
                  <a:pt x="12836" y="1597"/>
                  <a:pt x="12782" y="1637"/>
                </a:cubicBezTo>
                <a:cubicBezTo>
                  <a:pt x="12712" y="1689"/>
                  <a:pt x="12739" y="1768"/>
                  <a:pt x="12647" y="1744"/>
                </a:cubicBezTo>
                <a:cubicBezTo>
                  <a:pt x="12565" y="1722"/>
                  <a:pt x="12640" y="2073"/>
                  <a:pt x="12561" y="2040"/>
                </a:cubicBezTo>
                <a:cubicBezTo>
                  <a:pt x="12446" y="1992"/>
                  <a:pt x="12314" y="1759"/>
                  <a:pt x="12205" y="1658"/>
                </a:cubicBezTo>
                <a:cubicBezTo>
                  <a:pt x="11991" y="1461"/>
                  <a:pt x="11855" y="1352"/>
                  <a:pt x="11621" y="1438"/>
                </a:cubicBezTo>
                <a:cubicBezTo>
                  <a:pt x="11473" y="1493"/>
                  <a:pt x="11377" y="1446"/>
                  <a:pt x="11263" y="1697"/>
                </a:cubicBezTo>
                <a:cubicBezTo>
                  <a:pt x="11167" y="1907"/>
                  <a:pt x="11101" y="2161"/>
                  <a:pt x="10982" y="2320"/>
                </a:cubicBezTo>
                <a:cubicBezTo>
                  <a:pt x="10818" y="2540"/>
                  <a:pt x="10697" y="2435"/>
                  <a:pt x="10627" y="2884"/>
                </a:cubicBezTo>
                <a:cubicBezTo>
                  <a:pt x="10589" y="3123"/>
                  <a:pt x="10630" y="3566"/>
                  <a:pt x="10782" y="3459"/>
                </a:cubicBezTo>
                <a:cubicBezTo>
                  <a:pt x="10837" y="3420"/>
                  <a:pt x="10887" y="3277"/>
                  <a:pt x="10943" y="3259"/>
                </a:cubicBezTo>
                <a:cubicBezTo>
                  <a:pt x="11017" y="3236"/>
                  <a:pt x="11064" y="3540"/>
                  <a:pt x="11098" y="3637"/>
                </a:cubicBezTo>
                <a:cubicBezTo>
                  <a:pt x="11182" y="3876"/>
                  <a:pt x="11352" y="3292"/>
                  <a:pt x="11375" y="3148"/>
                </a:cubicBezTo>
                <a:cubicBezTo>
                  <a:pt x="11419" y="2880"/>
                  <a:pt x="11399" y="2561"/>
                  <a:pt x="11574" y="2512"/>
                </a:cubicBezTo>
                <a:cubicBezTo>
                  <a:pt x="11570" y="2513"/>
                  <a:pt x="11514" y="2790"/>
                  <a:pt x="11509" y="2819"/>
                </a:cubicBezTo>
                <a:cubicBezTo>
                  <a:pt x="11484" y="2959"/>
                  <a:pt x="11558" y="3043"/>
                  <a:pt x="11538" y="3134"/>
                </a:cubicBezTo>
                <a:cubicBezTo>
                  <a:pt x="11500" y="3306"/>
                  <a:pt x="11481" y="3471"/>
                  <a:pt x="11450" y="3637"/>
                </a:cubicBezTo>
                <a:cubicBezTo>
                  <a:pt x="11435" y="3717"/>
                  <a:pt x="11217" y="3760"/>
                  <a:pt x="11174" y="3763"/>
                </a:cubicBezTo>
                <a:cubicBezTo>
                  <a:pt x="11138" y="3766"/>
                  <a:pt x="10757" y="3078"/>
                  <a:pt x="10767" y="3587"/>
                </a:cubicBezTo>
                <a:cubicBezTo>
                  <a:pt x="10774" y="3967"/>
                  <a:pt x="10735" y="3823"/>
                  <a:pt x="10597" y="3999"/>
                </a:cubicBezTo>
                <a:cubicBezTo>
                  <a:pt x="10548" y="4062"/>
                  <a:pt x="10459" y="4380"/>
                  <a:pt x="10408" y="4257"/>
                </a:cubicBezTo>
                <a:cubicBezTo>
                  <a:pt x="10383" y="4198"/>
                  <a:pt x="10281" y="3878"/>
                  <a:pt x="10282" y="3791"/>
                </a:cubicBezTo>
                <a:cubicBezTo>
                  <a:pt x="10285" y="3681"/>
                  <a:pt x="10378" y="3419"/>
                  <a:pt x="10312" y="3350"/>
                </a:cubicBezTo>
                <a:cubicBezTo>
                  <a:pt x="10285" y="3323"/>
                  <a:pt x="10134" y="3142"/>
                  <a:pt x="10110" y="3186"/>
                </a:cubicBezTo>
                <a:cubicBezTo>
                  <a:pt x="10068" y="3264"/>
                  <a:pt x="9927" y="3475"/>
                  <a:pt x="9975" y="3603"/>
                </a:cubicBezTo>
                <a:cubicBezTo>
                  <a:pt x="10030" y="3754"/>
                  <a:pt x="9878" y="3837"/>
                  <a:pt x="9829" y="3850"/>
                </a:cubicBezTo>
                <a:cubicBezTo>
                  <a:pt x="9720" y="3878"/>
                  <a:pt x="9737" y="4089"/>
                  <a:pt x="9753" y="4293"/>
                </a:cubicBezTo>
                <a:cubicBezTo>
                  <a:pt x="9796" y="4823"/>
                  <a:pt x="10106" y="3817"/>
                  <a:pt x="10070" y="3810"/>
                </a:cubicBezTo>
                <a:cubicBezTo>
                  <a:pt x="10226" y="3841"/>
                  <a:pt x="9987" y="4381"/>
                  <a:pt x="9983" y="4466"/>
                </a:cubicBezTo>
                <a:cubicBezTo>
                  <a:pt x="9973" y="4684"/>
                  <a:pt x="10123" y="4643"/>
                  <a:pt x="10174" y="4644"/>
                </a:cubicBezTo>
                <a:cubicBezTo>
                  <a:pt x="10062" y="4643"/>
                  <a:pt x="9987" y="4679"/>
                  <a:pt x="10003" y="4920"/>
                </a:cubicBezTo>
                <a:cubicBezTo>
                  <a:pt x="10021" y="5190"/>
                  <a:pt x="10093" y="4989"/>
                  <a:pt x="10128" y="5157"/>
                </a:cubicBezTo>
                <a:cubicBezTo>
                  <a:pt x="10156" y="5285"/>
                  <a:pt x="10102" y="5445"/>
                  <a:pt x="10045" y="5467"/>
                </a:cubicBezTo>
                <a:cubicBezTo>
                  <a:pt x="9971" y="5496"/>
                  <a:pt x="9884" y="5489"/>
                  <a:pt x="9812" y="5445"/>
                </a:cubicBezTo>
                <a:cubicBezTo>
                  <a:pt x="9675" y="5364"/>
                  <a:pt x="9656" y="5610"/>
                  <a:pt x="9612" y="5806"/>
                </a:cubicBezTo>
                <a:cubicBezTo>
                  <a:pt x="9598" y="5870"/>
                  <a:pt x="9567" y="5922"/>
                  <a:pt x="9569" y="6001"/>
                </a:cubicBezTo>
                <a:cubicBezTo>
                  <a:pt x="9572" y="6091"/>
                  <a:pt x="9605" y="6165"/>
                  <a:pt x="9582" y="6256"/>
                </a:cubicBezTo>
                <a:cubicBezTo>
                  <a:pt x="9536" y="6444"/>
                  <a:pt x="9602" y="6486"/>
                  <a:pt x="9668" y="6621"/>
                </a:cubicBezTo>
                <a:cubicBezTo>
                  <a:pt x="9740" y="6769"/>
                  <a:pt x="9970" y="6804"/>
                  <a:pt x="10059" y="6721"/>
                </a:cubicBezTo>
                <a:cubicBezTo>
                  <a:pt x="10219" y="6571"/>
                  <a:pt x="10215" y="5818"/>
                  <a:pt x="10422" y="5852"/>
                </a:cubicBezTo>
                <a:cubicBezTo>
                  <a:pt x="10485" y="5862"/>
                  <a:pt x="10488" y="5955"/>
                  <a:pt x="10546" y="5859"/>
                </a:cubicBezTo>
                <a:cubicBezTo>
                  <a:pt x="10587" y="5793"/>
                  <a:pt x="10691" y="5500"/>
                  <a:pt x="10744" y="5581"/>
                </a:cubicBezTo>
                <a:cubicBezTo>
                  <a:pt x="10840" y="5729"/>
                  <a:pt x="11000" y="6223"/>
                  <a:pt x="11120" y="6195"/>
                </a:cubicBezTo>
                <a:cubicBezTo>
                  <a:pt x="10837" y="6262"/>
                  <a:pt x="11041" y="6935"/>
                  <a:pt x="11172" y="6563"/>
                </a:cubicBezTo>
                <a:cubicBezTo>
                  <a:pt x="11232" y="6395"/>
                  <a:pt x="11337" y="6128"/>
                  <a:pt x="11274" y="5982"/>
                </a:cubicBezTo>
                <a:cubicBezTo>
                  <a:pt x="11234" y="5890"/>
                  <a:pt x="11047" y="5620"/>
                  <a:pt x="11049" y="5488"/>
                </a:cubicBezTo>
                <a:cubicBezTo>
                  <a:pt x="11050" y="5449"/>
                  <a:pt x="11229" y="5620"/>
                  <a:pt x="11250" y="5664"/>
                </a:cubicBezTo>
                <a:cubicBezTo>
                  <a:pt x="11348" y="5871"/>
                  <a:pt x="11357" y="6098"/>
                  <a:pt x="11371" y="6376"/>
                </a:cubicBezTo>
                <a:cubicBezTo>
                  <a:pt x="11377" y="6493"/>
                  <a:pt x="11462" y="6992"/>
                  <a:pt x="11551" y="6906"/>
                </a:cubicBezTo>
                <a:cubicBezTo>
                  <a:pt x="11640" y="6821"/>
                  <a:pt x="11681" y="6554"/>
                  <a:pt x="11655" y="6374"/>
                </a:cubicBezTo>
                <a:cubicBezTo>
                  <a:pt x="11648" y="6325"/>
                  <a:pt x="11595" y="6240"/>
                  <a:pt x="11600" y="6187"/>
                </a:cubicBezTo>
                <a:cubicBezTo>
                  <a:pt x="11610" y="6094"/>
                  <a:pt x="11686" y="6075"/>
                  <a:pt x="11709" y="6149"/>
                </a:cubicBezTo>
                <a:cubicBezTo>
                  <a:pt x="11752" y="6293"/>
                  <a:pt x="11714" y="6651"/>
                  <a:pt x="11768" y="6744"/>
                </a:cubicBezTo>
                <a:cubicBezTo>
                  <a:pt x="11860" y="6905"/>
                  <a:pt x="11961" y="6682"/>
                  <a:pt x="12051" y="6707"/>
                </a:cubicBezTo>
                <a:cubicBezTo>
                  <a:pt x="12120" y="6726"/>
                  <a:pt x="12018" y="7006"/>
                  <a:pt x="12025" y="7014"/>
                </a:cubicBezTo>
                <a:cubicBezTo>
                  <a:pt x="12075" y="7074"/>
                  <a:pt x="12194" y="7057"/>
                  <a:pt x="12252" y="7052"/>
                </a:cubicBezTo>
                <a:cubicBezTo>
                  <a:pt x="12314" y="7047"/>
                  <a:pt x="12251" y="6785"/>
                  <a:pt x="12294" y="6707"/>
                </a:cubicBezTo>
                <a:cubicBezTo>
                  <a:pt x="12358" y="6594"/>
                  <a:pt x="12299" y="6977"/>
                  <a:pt x="12296" y="6988"/>
                </a:cubicBezTo>
                <a:cubicBezTo>
                  <a:pt x="12270" y="7081"/>
                  <a:pt x="12241" y="7170"/>
                  <a:pt x="12210" y="7255"/>
                </a:cubicBezTo>
                <a:cubicBezTo>
                  <a:pt x="12210" y="7255"/>
                  <a:pt x="12210" y="7255"/>
                  <a:pt x="12210" y="7255"/>
                </a:cubicBezTo>
                <a:close/>
                <a:moveTo>
                  <a:pt x="5118" y="9530"/>
                </a:moveTo>
                <a:cubicBezTo>
                  <a:pt x="5087" y="9609"/>
                  <a:pt x="5009" y="9413"/>
                  <a:pt x="4957" y="9578"/>
                </a:cubicBezTo>
                <a:cubicBezTo>
                  <a:pt x="4908" y="9732"/>
                  <a:pt x="5006" y="9764"/>
                  <a:pt x="5044" y="9658"/>
                </a:cubicBezTo>
                <a:cubicBezTo>
                  <a:pt x="5090" y="9533"/>
                  <a:pt x="5216" y="9690"/>
                  <a:pt x="5267" y="9722"/>
                </a:cubicBezTo>
                <a:cubicBezTo>
                  <a:pt x="5347" y="9773"/>
                  <a:pt x="5386" y="9515"/>
                  <a:pt x="5418" y="9556"/>
                </a:cubicBezTo>
                <a:cubicBezTo>
                  <a:pt x="5453" y="9601"/>
                  <a:pt x="5573" y="9724"/>
                  <a:pt x="5585" y="9546"/>
                </a:cubicBezTo>
                <a:cubicBezTo>
                  <a:pt x="5593" y="9418"/>
                  <a:pt x="5412" y="9280"/>
                  <a:pt x="5374" y="9257"/>
                </a:cubicBezTo>
                <a:cubicBezTo>
                  <a:pt x="5186" y="9145"/>
                  <a:pt x="5323" y="9747"/>
                  <a:pt x="5118" y="9530"/>
                </a:cubicBezTo>
                <a:cubicBezTo>
                  <a:pt x="5118" y="9530"/>
                  <a:pt x="5118" y="9530"/>
                  <a:pt x="5118" y="9530"/>
                </a:cubicBezTo>
                <a:close/>
                <a:moveTo>
                  <a:pt x="4497" y="9049"/>
                </a:moveTo>
                <a:cubicBezTo>
                  <a:pt x="4457" y="9187"/>
                  <a:pt x="4790" y="9031"/>
                  <a:pt x="4848" y="9069"/>
                </a:cubicBezTo>
                <a:cubicBezTo>
                  <a:pt x="4958" y="9143"/>
                  <a:pt x="4987" y="9428"/>
                  <a:pt x="5133" y="9320"/>
                </a:cubicBezTo>
                <a:cubicBezTo>
                  <a:pt x="5252" y="9232"/>
                  <a:pt x="4948" y="9058"/>
                  <a:pt x="4896" y="8969"/>
                </a:cubicBezTo>
                <a:cubicBezTo>
                  <a:pt x="4787" y="8782"/>
                  <a:pt x="4578" y="8768"/>
                  <a:pt x="4497" y="9049"/>
                </a:cubicBezTo>
                <a:cubicBezTo>
                  <a:pt x="4445" y="9228"/>
                  <a:pt x="4522" y="8960"/>
                  <a:pt x="4497" y="9049"/>
                </a:cubicBezTo>
                <a:close/>
                <a:moveTo>
                  <a:pt x="2424" y="1072"/>
                </a:moveTo>
                <a:cubicBezTo>
                  <a:pt x="2467" y="1045"/>
                  <a:pt x="2731" y="1227"/>
                  <a:pt x="2707" y="998"/>
                </a:cubicBezTo>
                <a:cubicBezTo>
                  <a:pt x="2695" y="874"/>
                  <a:pt x="2430" y="941"/>
                  <a:pt x="2436" y="799"/>
                </a:cubicBezTo>
                <a:cubicBezTo>
                  <a:pt x="2436" y="785"/>
                  <a:pt x="2629" y="807"/>
                  <a:pt x="2646" y="804"/>
                </a:cubicBezTo>
                <a:cubicBezTo>
                  <a:pt x="2737" y="787"/>
                  <a:pt x="2710" y="612"/>
                  <a:pt x="2796" y="576"/>
                </a:cubicBezTo>
                <a:cubicBezTo>
                  <a:pt x="2840" y="558"/>
                  <a:pt x="3139" y="364"/>
                  <a:pt x="3131" y="512"/>
                </a:cubicBezTo>
                <a:cubicBezTo>
                  <a:pt x="3124" y="667"/>
                  <a:pt x="2927" y="786"/>
                  <a:pt x="2906" y="747"/>
                </a:cubicBezTo>
                <a:cubicBezTo>
                  <a:pt x="2961" y="850"/>
                  <a:pt x="3244" y="690"/>
                  <a:pt x="3156" y="947"/>
                </a:cubicBezTo>
                <a:cubicBezTo>
                  <a:pt x="3108" y="1088"/>
                  <a:pt x="2858" y="975"/>
                  <a:pt x="2849" y="1071"/>
                </a:cubicBezTo>
                <a:cubicBezTo>
                  <a:pt x="2840" y="1168"/>
                  <a:pt x="3122" y="1412"/>
                  <a:pt x="3167" y="1267"/>
                </a:cubicBezTo>
                <a:cubicBezTo>
                  <a:pt x="3212" y="1124"/>
                  <a:pt x="3191" y="1017"/>
                  <a:pt x="3322" y="1075"/>
                </a:cubicBezTo>
                <a:cubicBezTo>
                  <a:pt x="3388" y="1105"/>
                  <a:pt x="3290" y="1496"/>
                  <a:pt x="3333" y="1580"/>
                </a:cubicBezTo>
                <a:cubicBezTo>
                  <a:pt x="3358" y="1628"/>
                  <a:pt x="3530" y="1545"/>
                  <a:pt x="3523" y="1766"/>
                </a:cubicBezTo>
                <a:cubicBezTo>
                  <a:pt x="3522" y="1793"/>
                  <a:pt x="3446" y="1853"/>
                  <a:pt x="3473" y="1951"/>
                </a:cubicBezTo>
                <a:cubicBezTo>
                  <a:pt x="3511" y="2094"/>
                  <a:pt x="3734" y="1283"/>
                  <a:pt x="3738" y="1171"/>
                </a:cubicBezTo>
                <a:cubicBezTo>
                  <a:pt x="3741" y="1060"/>
                  <a:pt x="3479" y="960"/>
                  <a:pt x="3427" y="954"/>
                </a:cubicBezTo>
                <a:cubicBezTo>
                  <a:pt x="3359" y="946"/>
                  <a:pt x="3268" y="944"/>
                  <a:pt x="3275" y="748"/>
                </a:cubicBezTo>
                <a:cubicBezTo>
                  <a:pt x="3280" y="638"/>
                  <a:pt x="3270" y="473"/>
                  <a:pt x="3330" y="435"/>
                </a:cubicBezTo>
                <a:cubicBezTo>
                  <a:pt x="3420" y="377"/>
                  <a:pt x="3459" y="589"/>
                  <a:pt x="3537" y="467"/>
                </a:cubicBezTo>
                <a:cubicBezTo>
                  <a:pt x="3643" y="299"/>
                  <a:pt x="3653" y="486"/>
                  <a:pt x="3697" y="640"/>
                </a:cubicBezTo>
                <a:cubicBezTo>
                  <a:pt x="3748" y="815"/>
                  <a:pt x="3803" y="664"/>
                  <a:pt x="3757" y="513"/>
                </a:cubicBezTo>
                <a:cubicBezTo>
                  <a:pt x="3732" y="435"/>
                  <a:pt x="3748" y="180"/>
                  <a:pt x="3798" y="161"/>
                </a:cubicBezTo>
                <a:cubicBezTo>
                  <a:pt x="3844" y="143"/>
                  <a:pt x="3887" y="217"/>
                  <a:pt x="3933" y="215"/>
                </a:cubicBezTo>
                <a:cubicBezTo>
                  <a:pt x="3997" y="212"/>
                  <a:pt x="4063" y="156"/>
                  <a:pt x="4123" y="114"/>
                </a:cubicBezTo>
                <a:cubicBezTo>
                  <a:pt x="4348" y="-44"/>
                  <a:pt x="4562" y="-14"/>
                  <a:pt x="4794" y="66"/>
                </a:cubicBezTo>
                <a:cubicBezTo>
                  <a:pt x="4828" y="78"/>
                  <a:pt x="5029" y="102"/>
                  <a:pt x="5034" y="204"/>
                </a:cubicBezTo>
                <a:cubicBezTo>
                  <a:pt x="5038" y="292"/>
                  <a:pt x="4876" y="367"/>
                  <a:pt x="4852" y="384"/>
                </a:cubicBezTo>
                <a:cubicBezTo>
                  <a:pt x="4783" y="430"/>
                  <a:pt x="4360" y="797"/>
                  <a:pt x="4428" y="1002"/>
                </a:cubicBezTo>
                <a:cubicBezTo>
                  <a:pt x="4496" y="1209"/>
                  <a:pt x="4689" y="1348"/>
                  <a:pt x="4793" y="1409"/>
                </a:cubicBezTo>
                <a:cubicBezTo>
                  <a:pt x="4811" y="1419"/>
                  <a:pt x="4917" y="1419"/>
                  <a:pt x="4932" y="1444"/>
                </a:cubicBezTo>
                <a:cubicBezTo>
                  <a:pt x="4968" y="1505"/>
                  <a:pt x="4984" y="1612"/>
                  <a:pt x="5026" y="1675"/>
                </a:cubicBezTo>
                <a:cubicBezTo>
                  <a:pt x="5106" y="1797"/>
                  <a:pt x="5384" y="1923"/>
                  <a:pt x="5403" y="2140"/>
                </a:cubicBezTo>
                <a:cubicBezTo>
                  <a:pt x="5421" y="2349"/>
                  <a:pt x="5346" y="2276"/>
                  <a:pt x="5304" y="2402"/>
                </a:cubicBezTo>
                <a:cubicBezTo>
                  <a:pt x="5280" y="2471"/>
                  <a:pt x="5340" y="2650"/>
                  <a:pt x="5323" y="2754"/>
                </a:cubicBezTo>
                <a:cubicBezTo>
                  <a:pt x="5235" y="3275"/>
                  <a:pt x="5073" y="2705"/>
                  <a:pt x="4930" y="2637"/>
                </a:cubicBezTo>
                <a:cubicBezTo>
                  <a:pt x="4867" y="2607"/>
                  <a:pt x="4539" y="2441"/>
                  <a:pt x="4567" y="2325"/>
                </a:cubicBezTo>
                <a:cubicBezTo>
                  <a:pt x="4612" y="2139"/>
                  <a:pt x="4607" y="2173"/>
                  <a:pt x="4698" y="2227"/>
                </a:cubicBezTo>
                <a:cubicBezTo>
                  <a:pt x="4737" y="2250"/>
                  <a:pt x="4891" y="2138"/>
                  <a:pt x="4829" y="2017"/>
                </a:cubicBezTo>
                <a:cubicBezTo>
                  <a:pt x="4799" y="1958"/>
                  <a:pt x="4747" y="2176"/>
                  <a:pt x="4700" y="2152"/>
                </a:cubicBezTo>
                <a:cubicBezTo>
                  <a:pt x="4644" y="2123"/>
                  <a:pt x="4643" y="1992"/>
                  <a:pt x="4630" y="1898"/>
                </a:cubicBezTo>
                <a:cubicBezTo>
                  <a:pt x="4592" y="1638"/>
                  <a:pt x="4432" y="1882"/>
                  <a:pt x="4438" y="1899"/>
                </a:cubicBezTo>
                <a:cubicBezTo>
                  <a:pt x="4499" y="2083"/>
                  <a:pt x="4501" y="2099"/>
                  <a:pt x="4393" y="2274"/>
                </a:cubicBezTo>
                <a:cubicBezTo>
                  <a:pt x="4300" y="2426"/>
                  <a:pt x="4617" y="2489"/>
                  <a:pt x="4580" y="2598"/>
                </a:cubicBezTo>
                <a:cubicBezTo>
                  <a:pt x="4547" y="2693"/>
                  <a:pt x="4366" y="2921"/>
                  <a:pt x="4329" y="2813"/>
                </a:cubicBezTo>
                <a:cubicBezTo>
                  <a:pt x="4290" y="2699"/>
                  <a:pt x="4216" y="2474"/>
                  <a:pt x="4139" y="2574"/>
                </a:cubicBezTo>
                <a:cubicBezTo>
                  <a:pt x="4108" y="2614"/>
                  <a:pt x="3677" y="3175"/>
                  <a:pt x="3864" y="3377"/>
                </a:cubicBezTo>
                <a:cubicBezTo>
                  <a:pt x="4017" y="3543"/>
                  <a:pt x="4232" y="3691"/>
                  <a:pt x="4406" y="3685"/>
                </a:cubicBezTo>
                <a:cubicBezTo>
                  <a:pt x="4479" y="3682"/>
                  <a:pt x="4700" y="4130"/>
                  <a:pt x="4674" y="4234"/>
                </a:cubicBezTo>
                <a:cubicBezTo>
                  <a:pt x="4703" y="4119"/>
                  <a:pt x="4629" y="3904"/>
                  <a:pt x="4686" y="3792"/>
                </a:cubicBezTo>
                <a:cubicBezTo>
                  <a:pt x="4711" y="3743"/>
                  <a:pt x="4789" y="3686"/>
                  <a:pt x="4776" y="3587"/>
                </a:cubicBezTo>
                <a:cubicBezTo>
                  <a:pt x="4760" y="3472"/>
                  <a:pt x="4619" y="3420"/>
                  <a:pt x="4639" y="3287"/>
                </a:cubicBezTo>
                <a:cubicBezTo>
                  <a:pt x="4652" y="3197"/>
                  <a:pt x="4673" y="3167"/>
                  <a:pt x="4637" y="3075"/>
                </a:cubicBezTo>
                <a:cubicBezTo>
                  <a:pt x="4500" y="2723"/>
                  <a:pt x="4664" y="2547"/>
                  <a:pt x="4816" y="2648"/>
                </a:cubicBezTo>
                <a:cubicBezTo>
                  <a:pt x="4919" y="2716"/>
                  <a:pt x="5006" y="2843"/>
                  <a:pt x="5104" y="2930"/>
                </a:cubicBezTo>
                <a:cubicBezTo>
                  <a:pt x="5213" y="3028"/>
                  <a:pt x="5082" y="3146"/>
                  <a:pt x="5146" y="3245"/>
                </a:cubicBezTo>
                <a:cubicBezTo>
                  <a:pt x="5181" y="3301"/>
                  <a:pt x="5270" y="3275"/>
                  <a:pt x="5289" y="3180"/>
                </a:cubicBezTo>
                <a:cubicBezTo>
                  <a:pt x="5324" y="3002"/>
                  <a:pt x="5293" y="2981"/>
                  <a:pt x="5422" y="3059"/>
                </a:cubicBezTo>
                <a:cubicBezTo>
                  <a:pt x="5470" y="3087"/>
                  <a:pt x="5509" y="3118"/>
                  <a:pt x="5532" y="3221"/>
                </a:cubicBezTo>
                <a:cubicBezTo>
                  <a:pt x="5577" y="3417"/>
                  <a:pt x="5587" y="3598"/>
                  <a:pt x="5674" y="3736"/>
                </a:cubicBezTo>
                <a:cubicBezTo>
                  <a:pt x="5732" y="3828"/>
                  <a:pt x="5799" y="3884"/>
                  <a:pt x="5859" y="3972"/>
                </a:cubicBezTo>
                <a:cubicBezTo>
                  <a:pt x="5976" y="4143"/>
                  <a:pt x="6079" y="4148"/>
                  <a:pt x="6059" y="4532"/>
                </a:cubicBezTo>
                <a:cubicBezTo>
                  <a:pt x="6178" y="4546"/>
                  <a:pt x="6296" y="4698"/>
                  <a:pt x="6292" y="4983"/>
                </a:cubicBezTo>
                <a:cubicBezTo>
                  <a:pt x="6290" y="5116"/>
                  <a:pt x="6099" y="5035"/>
                  <a:pt x="6039" y="5045"/>
                </a:cubicBezTo>
                <a:cubicBezTo>
                  <a:pt x="5947" y="5060"/>
                  <a:pt x="5876" y="5031"/>
                  <a:pt x="5887" y="4804"/>
                </a:cubicBezTo>
                <a:cubicBezTo>
                  <a:pt x="5898" y="4555"/>
                  <a:pt x="5925" y="4418"/>
                  <a:pt x="5803" y="4597"/>
                </a:cubicBezTo>
                <a:cubicBezTo>
                  <a:pt x="5770" y="4644"/>
                  <a:pt x="5560" y="4840"/>
                  <a:pt x="5566" y="4929"/>
                </a:cubicBezTo>
                <a:cubicBezTo>
                  <a:pt x="5583" y="5166"/>
                  <a:pt x="5692" y="5031"/>
                  <a:pt x="5779" y="5043"/>
                </a:cubicBezTo>
                <a:cubicBezTo>
                  <a:pt x="6055" y="5082"/>
                  <a:pt x="5609" y="5662"/>
                  <a:pt x="5551" y="5712"/>
                </a:cubicBezTo>
                <a:cubicBezTo>
                  <a:pt x="5505" y="5752"/>
                  <a:pt x="5533" y="5441"/>
                  <a:pt x="5458" y="5468"/>
                </a:cubicBezTo>
                <a:cubicBezTo>
                  <a:pt x="5350" y="5505"/>
                  <a:pt x="5279" y="5551"/>
                  <a:pt x="5345" y="5765"/>
                </a:cubicBezTo>
                <a:cubicBezTo>
                  <a:pt x="5431" y="6046"/>
                  <a:pt x="5082" y="6020"/>
                  <a:pt x="5054" y="6257"/>
                </a:cubicBezTo>
                <a:cubicBezTo>
                  <a:pt x="5032" y="6447"/>
                  <a:pt x="5069" y="6634"/>
                  <a:pt x="5059" y="6823"/>
                </a:cubicBezTo>
                <a:cubicBezTo>
                  <a:pt x="5050" y="7003"/>
                  <a:pt x="4952" y="7128"/>
                  <a:pt x="4891" y="7223"/>
                </a:cubicBezTo>
                <a:cubicBezTo>
                  <a:pt x="4823" y="7330"/>
                  <a:pt x="4661" y="7494"/>
                  <a:pt x="4699" y="7730"/>
                </a:cubicBezTo>
                <a:cubicBezTo>
                  <a:pt x="4729" y="7916"/>
                  <a:pt x="4790" y="8068"/>
                  <a:pt x="4817" y="8263"/>
                </a:cubicBezTo>
                <a:cubicBezTo>
                  <a:pt x="4856" y="8549"/>
                  <a:pt x="4684" y="8510"/>
                  <a:pt x="4626" y="8353"/>
                </a:cubicBezTo>
                <a:cubicBezTo>
                  <a:pt x="4560" y="8171"/>
                  <a:pt x="4554" y="7897"/>
                  <a:pt x="4470" y="7744"/>
                </a:cubicBezTo>
                <a:cubicBezTo>
                  <a:pt x="4292" y="7423"/>
                  <a:pt x="4202" y="8171"/>
                  <a:pt x="4088" y="8027"/>
                </a:cubicBezTo>
                <a:cubicBezTo>
                  <a:pt x="4010" y="7928"/>
                  <a:pt x="4051" y="7779"/>
                  <a:pt x="3919" y="7800"/>
                </a:cubicBezTo>
                <a:cubicBezTo>
                  <a:pt x="3824" y="7815"/>
                  <a:pt x="3767" y="7951"/>
                  <a:pt x="3739" y="8140"/>
                </a:cubicBezTo>
                <a:cubicBezTo>
                  <a:pt x="3678" y="8544"/>
                  <a:pt x="3621" y="9198"/>
                  <a:pt x="3819" y="9464"/>
                </a:cubicBezTo>
                <a:cubicBezTo>
                  <a:pt x="3960" y="9654"/>
                  <a:pt x="4032" y="9534"/>
                  <a:pt x="4127" y="9289"/>
                </a:cubicBezTo>
                <a:cubicBezTo>
                  <a:pt x="4179" y="9155"/>
                  <a:pt x="4291" y="8845"/>
                  <a:pt x="4366" y="9122"/>
                </a:cubicBezTo>
                <a:cubicBezTo>
                  <a:pt x="4431" y="9363"/>
                  <a:pt x="4330" y="9622"/>
                  <a:pt x="4334" y="9861"/>
                </a:cubicBezTo>
                <a:cubicBezTo>
                  <a:pt x="4337" y="10002"/>
                  <a:pt x="4480" y="9937"/>
                  <a:pt x="4520" y="9958"/>
                </a:cubicBezTo>
                <a:cubicBezTo>
                  <a:pt x="4672" y="10037"/>
                  <a:pt x="4630" y="10375"/>
                  <a:pt x="4630" y="10619"/>
                </a:cubicBezTo>
                <a:cubicBezTo>
                  <a:pt x="4630" y="10680"/>
                  <a:pt x="4702" y="11147"/>
                  <a:pt x="4756" y="11035"/>
                </a:cubicBezTo>
                <a:cubicBezTo>
                  <a:pt x="4837" y="10868"/>
                  <a:pt x="4860" y="10892"/>
                  <a:pt x="4931" y="11001"/>
                </a:cubicBezTo>
                <a:cubicBezTo>
                  <a:pt x="5033" y="11159"/>
                  <a:pt x="5151" y="10794"/>
                  <a:pt x="5205" y="10670"/>
                </a:cubicBezTo>
                <a:cubicBezTo>
                  <a:pt x="5428" y="10163"/>
                  <a:pt x="5556" y="10872"/>
                  <a:pt x="5823" y="10759"/>
                </a:cubicBezTo>
                <a:cubicBezTo>
                  <a:pt x="5883" y="10733"/>
                  <a:pt x="6053" y="10723"/>
                  <a:pt x="6079" y="10873"/>
                </a:cubicBezTo>
                <a:cubicBezTo>
                  <a:pt x="6104" y="11022"/>
                  <a:pt x="6062" y="11058"/>
                  <a:pt x="6170" y="11065"/>
                </a:cubicBezTo>
                <a:cubicBezTo>
                  <a:pt x="6236" y="11070"/>
                  <a:pt x="6249" y="11356"/>
                  <a:pt x="6320" y="11409"/>
                </a:cubicBezTo>
                <a:cubicBezTo>
                  <a:pt x="6408" y="11474"/>
                  <a:pt x="6488" y="11465"/>
                  <a:pt x="6563" y="11597"/>
                </a:cubicBezTo>
                <a:cubicBezTo>
                  <a:pt x="6625" y="11705"/>
                  <a:pt x="6965" y="12277"/>
                  <a:pt x="6754" y="12381"/>
                </a:cubicBezTo>
                <a:cubicBezTo>
                  <a:pt x="6906" y="12404"/>
                  <a:pt x="6944" y="12575"/>
                  <a:pt x="7059" y="12721"/>
                </a:cubicBezTo>
                <a:cubicBezTo>
                  <a:pt x="7164" y="12854"/>
                  <a:pt x="7328" y="12598"/>
                  <a:pt x="7414" y="12780"/>
                </a:cubicBezTo>
                <a:cubicBezTo>
                  <a:pt x="7468" y="12893"/>
                  <a:pt x="7483" y="13078"/>
                  <a:pt x="7565" y="13123"/>
                </a:cubicBezTo>
                <a:cubicBezTo>
                  <a:pt x="7619" y="13152"/>
                  <a:pt x="7660" y="13114"/>
                  <a:pt x="7703" y="13202"/>
                </a:cubicBezTo>
                <a:cubicBezTo>
                  <a:pt x="7818" y="13443"/>
                  <a:pt x="7856" y="13606"/>
                  <a:pt x="7780" y="13959"/>
                </a:cubicBezTo>
                <a:cubicBezTo>
                  <a:pt x="7714" y="14263"/>
                  <a:pt x="7563" y="14427"/>
                  <a:pt x="7500" y="14694"/>
                </a:cubicBezTo>
                <a:cubicBezTo>
                  <a:pt x="7446" y="14922"/>
                  <a:pt x="7476" y="15309"/>
                  <a:pt x="7451" y="15562"/>
                </a:cubicBezTo>
                <a:cubicBezTo>
                  <a:pt x="7425" y="15823"/>
                  <a:pt x="7390" y="16227"/>
                  <a:pt x="7243" y="16289"/>
                </a:cubicBezTo>
                <a:cubicBezTo>
                  <a:pt x="7133" y="16336"/>
                  <a:pt x="6993" y="16473"/>
                  <a:pt x="6906" y="16623"/>
                </a:cubicBezTo>
                <a:cubicBezTo>
                  <a:pt x="6854" y="16713"/>
                  <a:pt x="6914" y="16749"/>
                  <a:pt x="6918" y="16840"/>
                </a:cubicBezTo>
                <a:cubicBezTo>
                  <a:pt x="6921" y="16924"/>
                  <a:pt x="6838" y="16971"/>
                  <a:pt x="6818" y="17035"/>
                </a:cubicBezTo>
                <a:cubicBezTo>
                  <a:pt x="6740" y="17295"/>
                  <a:pt x="6713" y="17591"/>
                  <a:pt x="6609" y="17844"/>
                </a:cubicBezTo>
                <a:cubicBezTo>
                  <a:pt x="6521" y="18061"/>
                  <a:pt x="6346" y="17987"/>
                  <a:pt x="6373" y="18287"/>
                </a:cubicBezTo>
                <a:cubicBezTo>
                  <a:pt x="6401" y="18610"/>
                  <a:pt x="6222" y="18693"/>
                  <a:pt x="6110" y="18740"/>
                </a:cubicBezTo>
                <a:cubicBezTo>
                  <a:pt x="5949" y="18808"/>
                  <a:pt x="5983" y="19078"/>
                  <a:pt x="5938" y="19354"/>
                </a:cubicBezTo>
                <a:cubicBezTo>
                  <a:pt x="5904" y="19561"/>
                  <a:pt x="5742" y="19497"/>
                  <a:pt x="5722" y="19661"/>
                </a:cubicBezTo>
                <a:cubicBezTo>
                  <a:pt x="5688" y="19942"/>
                  <a:pt x="5912" y="20090"/>
                  <a:pt x="5748" y="20374"/>
                </a:cubicBezTo>
                <a:cubicBezTo>
                  <a:pt x="5612" y="20608"/>
                  <a:pt x="5745" y="20875"/>
                  <a:pt x="5847" y="20970"/>
                </a:cubicBezTo>
                <a:cubicBezTo>
                  <a:pt x="5891" y="21011"/>
                  <a:pt x="5689" y="21327"/>
                  <a:pt x="5626" y="21303"/>
                </a:cubicBezTo>
                <a:cubicBezTo>
                  <a:pt x="5505" y="21257"/>
                  <a:pt x="5422" y="21043"/>
                  <a:pt x="5367" y="20828"/>
                </a:cubicBezTo>
                <a:cubicBezTo>
                  <a:pt x="5325" y="20664"/>
                  <a:pt x="5222" y="20556"/>
                  <a:pt x="5211" y="20365"/>
                </a:cubicBezTo>
                <a:cubicBezTo>
                  <a:pt x="5199" y="20132"/>
                  <a:pt x="5244" y="19872"/>
                  <a:pt x="5261" y="19644"/>
                </a:cubicBezTo>
                <a:cubicBezTo>
                  <a:pt x="5284" y="19334"/>
                  <a:pt x="5194" y="18796"/>
                  <a:pt x="5277" y="18547"/>
                </a:cubicBezTo>
                <a:cubicBezTo>
                  <a:pt x="5370" y="18271"/>
                  <a:pt x="5404" y="17895"/>
                  <a:pt x="5384" y="17565"/>
                </a:cubicBezTo>
                <a:cubicBezTo>
                  <a:pt x="5360" y="17166"/>
                  <a:pt x="5386" y="16717"/>
                  <a:pt x="5445" y="16341"/>
                </a:cubicBezTo>
                <a:cubicBezTo>
                  <a:pt x="5502" y="15973"/>
                  <a:pt x="5494" y="15498"/>
                  <a:pt x="5333" y="15280"/>
                </a:cubicBezTo>
                <a:cubicBezTo>
                  <a:pt x="5240" y="15155"/>
                  <a:pt x="5129" y="15131"/>
                  <a:pt x="5071" y="14899"/>
                </a:cubicBezTo>
                <a:cubicBezTo>
                  <a:pt x="5047" y="14802"/>
                  <a:pt x="5052" y="14696"/>
                  <a:pt x="5042" y="14591"/>
                </a:cubicBezTo>
                <a:cubicBezTo>
                  <a:pt x="5030" y="14454"/>
                  <a:pt x="4983" y="14380"/>
                  <a:pt x="4949" y="14271"/>
                </a:cubicBezTo>
                <a:cubicBezTo>
                  <a:pt x="4890" y="14081"/>
                  <a:pt x="4884" y="13853"/>
                  <a:pt x="4841" y="13650"/>
                </a:cubicBezTo>
                <a:cubicBezTo>
                  <a:pt x="4821" y="13558"/>
                  <a:pt x="4641" y="13335"/>
                  <a:pt x="4667" y="13246"/>
                </a:cubicBezTo>
                <a:cubicBezTo>
                  <a:pt x="4715" y="13082"/>
                  <a:pt x="4835" y="13109"/>
                  <a:pt x="4748" y="12845"/>
                </a:cubicBezTo>
                <a:cubicBezTo>
                  <a:pt x="4678" y="12631"/>
                  <a:pt x="4764" y="12414"/>
                  <a:pt x="4836" y="12271"/>
                </a:cubicBezTo>
                <a:cubicBezTo>
                  <a:pt x="4916" y="12111"/>
                  <a:pt x="4979" y="11989"/>
                  <a:pt x="4975" y="11734"/>
                </a:cubicBezTo>
                <a:cubicBezTo>
                  <a:pt x="4973" y="11610"/>
                  <a:pt x="4968" y="11451"/>
                  <a:pt x="4932" y="11347"/>
                </a:cubicBezTo>
                <a:cubicBezTo>
                  <a:pt x="4891" y="11223"/>
                  <a:pt x="4861" y="11403"/>
                  <a:pt x="4829" y="11437"/>
                </a:cubicBezTo>
                <a:cubicBezTo>
                  <a:pt x="4803" y="11464"/>
                  <a:pt x="4661" y="11320"/>
                  <a:pt x="4642" y="11260"/>
                </a:cubicBezTo>
                <a:cubicBezTo>
                  <a:pt x="4583" y="11067"/>
                  <a:pt x="4513" y="11075"/>
                  <a:pt x="4427" y="10964"/>
                </a:cubicBezTo>
                <a:cubicBezTo>
                  <a:pt x="4357" y="10873"/>
                  <a:pt x="4374" y="10690"/>
                  <a:pt x="4382" y="10543"/>
                </a:cubicBezTo>
                <a:cubicBezTo>
                  <a:pt x="4391" y="10369"/>
                  <a:pt x="4258" y="10521"/>
                  <a:pt x="4212" y="10528"/>
                </a:cubicBezTo>
                <a:cubicBezTo>
                  <a:pt x="4077" y="10548"/>
                  <a:pt x="4012" y="10432"/>
                  <a:pt x="3964" y="10178"/>
                </a:cubicBezTo>
                <a:cubicBezTo>
                  <a:pt x="3955" y="10129"/>
                  <a:pt x="3923" y="9851"/>
                  <a:pt x="3879" y="9896"/>
                </a:cubicBezTo>
                <a:cubicBezTo>
                  <a:pt x="3814" y="9962"/>
                  <a:pt x="3812" y="10066"/>
                  <a:pt x="3729" y="10014"/>
                </a:cubicBezTo>
                <a:cubicBezTo>
                  <a:pt x="3623" y="9948"/>
                  <a:pt x="3510" y="9914"/>
                  <a:pt x="3407" y="9837"/>
                </a:cubicBezTo>
                <a:cubicBezTo>
                  <a:pt x="3318" y="9771"/>
                  <a:pt x="3187" y="9630"/>
                  <a:pt x="3114" y="9512"/>
                </a:cubicBezTo>
                <a:cubicBezTo>
                  <a:pt x="3029" y="9373"/>
                  <a:pt x="3097" y="9152"/>
                  <a:pt x="3101" y="8974"/>
                </a:cubicBezTo>
                <a:cubicBezTo>
                  <a:pt x="3106" y="8798"/>
                  <a:pt x="2884" y="7890"/>
                  <a:pt x="2809" y="7931"/>
                </a:cubicBezTo>
                <a:cubicBezTo>
                  <a:pt x="2749" y="7964"/>
                  <a:pt x="3081" y="9088"/>
                  <a:pt x="2791" y="8681"/>
                </a:cubicBezTo>
                <a:cubicBezTo>
                  <a:pt x="2657" y="8493"/>
                  <a:pt x="2564" y="8234"/>
                  <a:pt x="2505" y="7912"/>
                </a:cubicBezTo>
                <a:cubicBezTo>
                  <a:pt x="2457" y="7644"/>
                  <a:pt x="2442" y="7391"/>
                  <a:pt x="2335" y="7191"/>
                </a:cubicBezTo>
                <a:cubicBezTo>
                  <a:pt x="2222" y="6980"/>
                  <a:pt x="2148" y="6716"/>
                  <a:pt x="2121" y="6396"/>
                </a:cubicBezTo>
                <a:cubicBezTo>
                  <a:pt x="2102" y="6178"/>
                  <a:pt x="2021" y="5881"/>
                  <a:pt x="2029" y="5677"/>
                </a:cubicBezTo>
                <a:cubicBezTo>
                  <a:pt x="2037" y="5448"/>
                  <a:pt x="2178" y="5128"/>
                  <a:pt x="2126" y="4894"/>
                </a:cubicBezTo>
                <a:cubicBezTo>
                  <a:pt x="2074" y="4663"/>
                  <a:pt x="1940" y="4652"/>
                  <a:pt x="1901" y="4359"/>
                </a:cubicBezTo>
                <a:cubicBezTo>
                  <a:pt x="1834" y="3865"/>
                  <a:pt x="1623" y="3223"/>
                  <a:pt x="1366" y="3228"/>
                </a:cubicBezTo>
                <a:cubicBezTo>
                  <a:pt x="1074" y="3234"/>
                  <a:pt x="824" y="3176"/>
                  <a:pt x="566" y="3491"/>
                </a:cubicBezTo>
                <a:cubicBezTo>
                  <a:pt x="430" y="3657"/>
                  <a:pt x="262" y="3913"/>
                  <a:pt x="99" y="3922"/>
                </a:cubicBezTo>
                <a:cubicBezTo>
                  <a:pt x="31" y="3926"/>
                  <a:pt x="-42" y="3795"/>
                  <a:pt x="28" y="3675"/>
                </a:cubicBezTo>
                <a:cubicBezTo>
                  <a:pt x="63" y="3614"/>
                  <a:pt x="416" y="3374"/>
                  <a:pt x="415" y="3352"/>
                </a:cubicBezTo>
                <a:cubicBezTo>
                  <a:pt x="414" y="3329"/>
                  <a:pt x="313" y="3366"/>
                  <a:pt x="303" y="3363"/>
                </a:cubicBezTo>
                <a:cubicBezTo>
                  <a:pt x="230" y="3342"/>
                  <a:pt x="167" y="3153"/>
                  <a:pt x="155" y="3006"/>
                </a:cubicBezTo>
                <a:cubicBezTo>
                  <a:pt x="139" y="2821"/>
                  <a:pt x="309" y="2500"/>
                  <a:pt x="304" y="2483"/>
                </a:cubicBezTo>
                <a:cubicBezTo>
                  <a:pt x="280" y="2399"/>
                  <a:pt x="128" y="2105"/>
                  <a:pt x="239" y="2060"/>
                </a:cubicBezTo>
                <a:cubicBezTo>
                  <a:pt x="252" y="2055"/>
                  <a:pt x="379" y="2061"/>
                  <a:pt x="378" y="2037"/>
                </a:cubicBezTo>
                <a:cubicBezTo>
                  <a:pt x="371" y="1923"/>
                  <a:pt x="281" y="1923"/>
                  <a:pt x="378" y="1814"/>
                </a:cubicBezTo>
                <a:cubicBezTo>
                  <a:pt x="467" y="1714"/>
                  <a:pt x="569" y="1667"/>
                  <a:pt x="664" y="1600"/>
                </a:cubicBezTo>
                <a:cubicBezTo>
                  <a:pt x="912" y="1427"/>
                  <a:pt x="1123" y="1470"/>
                  <a:pt x="1383" y="1518"/>
                </a:cubicBezTo>
                <a:cubicBezTo>
                  <a:pt x="1536" y="1546"/>
                  <a:pt x="1659" y="1642"/>
                  <a:pt x="1803" y="1734"/>
                </a:cubicBezTo>
                <a:cubicBezTo>
                  <a:pt x="1905" y="1799"/>
                  <a:pt x="1949" y="1559"/>
                  <a:pt x="2041" y="1519"/>
                </a:cubicBezTo>
                <a:cubicBezTo>
                  <a:pt x="2172" y="1463"/>
                  <a:pt x="2278" y="1840"/>
                  <a:pt x="2424" y="1705"/>
                </a:cubicBezTo>
                <a:cubicBezTo>
                  <a:pt x="2519" y="1616"/>
                  <a:pt x="2349" y="1472"/>
                  <a:pt x="2339" y="1408"/>
                </a:cubicBezTo>
                <a:cubicBezTo>
                  <a:pt x="2346" y="1450"/>
                  <a:pt x="2420" y="1114"/>
                  <a:pt x="2424" y="1072"/>
                </a:cubicBezTo>
                <a:cubicBezTo>
                  <a:pt x="2424" y="1072"/>
                  <a:pt x="2424" y="1072"/>
                  <a:pt x="2424" y="1072"/>
                </a:cubicBezTo>
                <a:close/>
              </a:path>
            </a:pathLst>
          </a:custGeom>
          <a:solidFill>
            <a:schemeClr val="bg1">
              <a:lumMod val="85000"/>
            </a:schemeClr>
          </a:solidFill>
          <a:ln w="12700" cap="flat">
            <a:noFill/>
            <a:miter lim="400000"/>
          </a:ln>
          <a:effectLst/>
        </p:spPr>
        <p:txBody>
          <a:bodyPr wrap="square" lIns="53578" tIns="53578" rIns="53578" bIns="53578" numCol="1" anchor="ctr">
            <a:noAutofit/>
          </a:bodyPr>
          <a:lstStyle/>
          <a:p>
            <a:pPr>
              <a:defRPr>
                <a:solidFill>
                  <a:srgbClr val="4C4C4C"/>
                </a:solidFill>
              </a:defRPr>
            </a:pPr>
            <a:endParaRPr sz="5063" dirty="0">
              <a:latin typeface="Lato Light" panose="020F0502020204030203" pitchFamily="34" charset="0"/>
            </a:endParaRPr>
          </a:p>
        </p:txBody>
      </p:sp>
      <p:sp>
        <p:nvSpPr>
          <p:cNvPr id="41" name="40%">
            <a:extLst>
              <a:ext uri="{FF2B5EF4-FFF2-40B4-BE49-F238E27FC236}">
                <a16:creationId xmlns:a16="http://schemas.microsoft.com/office/drawing/2014/main" id="{3288E4E1-CCBC-9940-BDDB-548DED7FA0EB}"/>
              </a:ext>
            </a:extLst>
          </p:cNvPr>
          <p:cNvSpPr/>
          <p:nvPr/>
        </p:nvSpPr>
        <p:spPr>
          <a:xfrm>
            <a:off x="14355293" y="2628244"/>
            <a:ext cx="2530548" cy="2530553"/>
          </a:xfrm>
          <a:prstGeom prst="ellipse">
            <a:avLst/>
          </a:prstGeom>
          <a:noFill/>
          <a:ln w="38100" cap="flat">
            <a:solidFill>
              <a:schemeClr val="accent5"/>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lnSpc>
                <a:spcPct val="90000"/>
              </a:lnSpc>
              <a:defRPr sz="4000"/>
            </a:lvl1pPr>
          </a:lstStyle>
          <a:p>
            <a:endParaRPr sz="5625" dirty="0">
              <a:latin typeface="Lato Light" panose="020F0502020204030203" pitchFamily="34" charset="0"/>
            </a:endParaRPr>
          </a:p>
        </p:txBody>
      </p:sp>
      <p:sp>
        <p:nvSpPr>
          <p:cNvPr id="42" name="Circle">
            <a:extLst>
              <a:ext uri="{FF2B5EF4-FFF2-40B4-BE49-F238E27FC236}">
                <a16:creationId xmlns:a16="http://schemas.microsoft.com/office/drawing/2014/main" id="{3EAD8208-48F9-F74B-A9A8-DF7087E9108C}"/>
              </a:ext>
            </a:extLst>
          </p:cNvPr>
          <p:cNvSpPr/>
          <p:nvPr/>
        </p:nvSpPr>
        <p:spPr>
          <a:xfrm>
            <a:off x="15903911" y="2442949"/>
            <a:ext cx="874168" cy="874168"/>
          </a:xfrm>
          <a:prstGeom prst="ellipse">
            <a:avLst/>
          </a:prstGeom>
          <a:solidFill>
            <a:schemeClr val="accent5"/>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39" name="80%">
            <a:extLst>
              <a:ext uri="{FF2B5EF4-FFF2-40B4-BE49-F238E27FC236}">
                <a16:creationId xmlns:a16="http://schemas.microsoft.com/office/drawing/2014/main" id="{4BD2E55E-A30D-564E-A7B9-BA93AC51328D}"/>
              </a:ext>
            </a:extLst>
          </p:cNvPr>
          <p:cNvSpPr/>
          <p:nvPr/>
        </p:nvSpPr>
        <p:spPr>
          <a:xfrm>
            <a:off x="11042631" y="5310425"/>
            <a:ext cx="1377016" cy="1377019"/>
          </a:xfrm>
          <a:prstGeom prst="ellipse">
            <a:avLst/>
          </a:prstGeom>
          <a:noFill/>
          <a:ln w="38100" cap="flat">
            <a:solidFill>
              <a:schemeClr val="accent3"/>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p>
            <a:endParaRPr sz="5063" dirty="0">
              <a:latin typeface="Lato Light" panose="020F0502020204030203" pitchFamily="34" charset="0"/>
            </a:endParaRPr>
          </a:p>
        </p:txBody>
      </p:sp>
      <p:sp>
        <p:nvSpPr>
          <p:cNvPr id="40" name="Circle">
            <a:extLst>
              <a:ext uri="{FF2B5EF4-FFF2-40B4-BE49-F238E27FC236}">
                <a16:creationId xmlns:a16="http://schemas.microsoft.com/office/drawing/2014/main" id="{79C11F65-F2C4-D74E-8051-13A186F3B754}"/>
              </a:ext>
            </a:extLst>
          </p:cNvPr>
          <p:cNvSpPr/>
          <p:nvPr/>
        </p:nvSpPr>
        <p:spPr>
          <a:xfrm>
            <a:off x="11983089" y="5283995"/>
            <a:ext cx="381612" cy="381612"/>
          </a:xfrm>
          <a:prstGeom prst="ellipse">
            <a:avLst/>
          </a:prstGeom>
          <a:solidFill>
            <a:schemeClr val="accent3"/>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37" name="25%">
            <a:extLst>
              <a:ext uri="{FF2B5EF4-FFF2-40B4-BE49-F238E27FC236}">
                <a16:creationId xmlns:a16="http://schemas.microsoft.com/office/drawing/2014/main" id="{424924DE-E814-774E-92F9-D8C0A465B60D}"/>
              </a:ext>
            </a:extLst>
          </p:cNvPr>
          <p:cNvSpPr/>
          <p:nvPr/>
        </p:nvSpPr>
        <p:spPr>
          <a:xfrm>
            <a:off x="8343481" y="7286418"/>
            <a:ext cx="1342873" cy="1342876"/>
          </a:xfrm>
          <a:prstGeom prst="ellipse">
            <a:avLst/>
          </a:prstGeom>
          <a:noFill/>
          <a:ln w="38100" cap="flat">
            <a:solidFill>
              <a:schemeClr val="accent2"/>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lnSpc>
                <a:spcPct val="90000"/>
              </a:lnSpc>
              <a:defRPr sz="4000"/>
            </a:lvl1pPr>
          </a:lstStyle>
          <a:p>
            <a:endParaRPr sz="5625" dirty="0">
              <a:latin typeface="Lato Light" panose="020F0502020204030203" pitchFamily="34" charset="0"/>
            </a:endParaRPr>
          </a:p>
        </p:txBody>
      </p:sp>
      <p:sp>
        <p:nvSpPr>
          <p:cNvPr id="38" name="Circle">
            <a:extLst>
              <a:ext uri="{FF2B5EF4-FFF2-40B4-BE49-F238E27FC236}">
                <a16:creationId xmlns:a16="http://schemas.microsoft.com/office/drawing/2014/main" id="{8C1B9470-1827-364E-AC66-BB069BE2F897}"/>
              </a:ext>
            </a:extLst>
          </p:cNvPr>
          <p:cNvSpPr/>
          <p:nvPr/>
        </p:nvSpPr>
        <p:spPr>
          <a:xfrm>
            <a:off x="9221129" y="7235614"/>
            <a:ext cx="307432" cy="307432"/>
          </a:xfrm>
          <a:prstGeom prst="ellipse">
            <a:avLst/>
          </a:prstGeom>
          <a:solidFill>
            <a:schemeClr val="accent2"/>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35" name="17%">
            <a:extLst>
              <a:ext uri="{FF2B5EF4-FFF2-40B4-BE49-F238E27FC236}">
                <a16:creationId xmlns:a16="http://schemas.microsoft.com/office/drawing/2014/main" id="{DD0D4FBF-3A79-B94B-A2BF-9B23A8A2FB20}"/>
              </a:ext>
            </a:extLst>
          </p:cNvPr>
          <p:cNvSpPr/>
          <p:nvPr/>
        </p:nvSpPr>
        <p:spPr>
          <a:xfrm>
            <a:off x="16052996" y="6777170"/>
            <a:ext cx="1577875" cy="1577881"/>
          </a:xfrm>
          <a:prstGeom prst="ellipse">
            <a:avLst/>
          </a:prstGeom>
          <a:noFill/>
          <a:ln w="38100" cap="flat">
            <a:solidFill>
              <a:schemeClr val="accent6"/>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lnSpc>
                <a:spcPct val="100000"/>
              </a:lnSpc>
              <a:defRPr sz="2500">
                <a:latin typeface="Helvetica Neue Light"/>
                <a:ea typeface="Helvetica Neue Light"/>
                <a:cs typeface="Helvetica Neue Light"/>
                <a:sym typeface="Helvetica Neue Light"/>
              </a:defRPr>
            </a:lvl1pPr>
          </a:lstStyle>
          <a:p>
            <a:endParaRPr sz="3516" dirty="0">
              <a:latin typeface="Lato Light" panose="020F0502020204030203" pitchFamily="34" charset="0"/>
              <a:ea typeface="Lato Light" panose="020F0502020204030203" pitchFamily="34" charset="0"/>
              <a:cs typeface="Lato Light" panose="020F0502020204030203" pitchFamily="34" charset="0"/>
            </a:endParaRPr>
          </a:p>
        </p:txBody>
      </p:sp>
      <p:sp>
        <p:nvSpPr>
          <p:cNvPr id="36" name="Circle">
            <a:extLst>
              <a:ext uri="{FF2B5EF4-FFF2-40B4-BE49-F238E27FC236}">
                <a16:creationId xmlns:a16="http://schemas.microsoft.com/office/drawing/2014/main" id="{24478380-6ADA-D846-9456-9DBDC3DED330}"/>
              </a:ext>
            </a:extLst>
          </p:cNvPr>
          <p:cNvSpPr/>
          <p:nvPr/>
        </p:nvSpPr>
        <p:spPr>
          <a:xfrm>
            <a:off x="17066055" y="6687444"/>
            <a:ext cx="503760" cy="503760"/>
          </a:xfrm>
          <a:prstGeom prst="ellipse">
            <a:avLst/>
          </a:prstGeom>
          <a:solidFill>
            <a:schemeClr val="accent6"/>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33" name="17%">
            <a:extLst>
              <a:ext uri="{FF2B5EF4-FFF2-40B4-BE49-F238E27FC236}">
                <a16:creationId xmlns:a16="http://schemas.microsoft.com/office/drawing/2014/main" id="{5C542D1E-C00A-6A44-B15A-B7387F33DD67}"/>
              </a:ext>
            </a:extLst>
          </p:cNvPr>
          <p:cNvSpPr/>
          <p:nvPr/>
        </p:nvSpPr>
        <p:spPr>
          <a:xfrm>
            <a:off x="11475710" y="2734140"/>
            <a:ext cx="1635153" cy="1635161"/>
          </a:xfrm>
          <a:prstGeom prst="ellipse">
            <a:avLst/>
          </a:prstGeom>
          <a:noFill/>
          <a:ln w="38100" cap="flat">
            <a:solidFill>
              <a:schemeClr val="accent4"/>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ts val="2300"/>
              </a:lnSpc>
              <a:spcBef>
                <a:spcPts val="1000"/>
              </a:spcBef>
              <a:defRPr sz="1600">
                <a:solidFill>
                  <a:srgbClr val="4D4D4D"/>
                </a:solidFill>
                <a:latin typeface="Helvetica Neue Light"/>
                <a:ea typeface="Helvetica Neue Light"/>
                <a:cs typeface="Helvetica Neue Light"/>
                <a:sym typeface="Helvetica Neue Light"/>
              </a:defRPr>
            </a:lvl1pPr>
          </a:lstStyle>
          <a:p>
            <a:endParaRPr sz="2250" dirty="0">
              <a:latin typeface="Lato Light" panose="020F0502020204030203" pitchFamily="34" charset="0"/>
              <a:ea typeface="Lato Light" panose="020F0502020204030203" pitchFamily="34" charset="0"/>
              <a:cs typeface="Lato Light" panose="020F0502020204030203" pitchFamily="34" charset="0"/>
            </a:endParaRPr>
          </a:p>
        </p:txBody>
      </p:sp>
      <p:sp>
        <p:nvSpPr>
          <p:cNvPr id="34" name="Circle">
            <a:extLst>
              <a:ext uri="{FF2B5EF4-FFF2-40B4-BE49-F238E27FC236}">
                <a16:creationId xmlns:a16="http://schemas.microsoft.com/office/drawing/2014/main" id="{78B107B6-33A0-F94F-8E95-FB6FDB6970F5}"/>
              </a:ext>
            </a:extLst>
          </p:cNvPr>
          <p:cNvSpPr/>
          <p:nvPr/>
        </p:nvSpPr>
        <p:spPr>
          <a:xfrm>
            <a:off x="12534951" y="2628244"/>
            <a:ext cx="578796" cy="578796"/>
          </a:xfrm>
          <a:prstGeom prst="ellipse">
            <a:avLst/>
          </a:prstGeom>
          <a:solidFill>
            <a:schemeClr val="accent4"/>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31" name="95%">
            <a:extLst>
              <a:ext uri="{FF2B5EF4-FFF2-40B4-BE49-F238E27FC236}">
                <a16:creationId xmlns:a16="http://schemas.microsoft.com/office/drawing/2014/main" id="{5330ACC3-9B67-A645-A45A-9A16AB3497DA}"/>
              </a:ext>
            </a:extLst>
          </p:cNvPr>
          <p:cNvSpPr/>
          <p:nvPr/>
        </p:nvSpPr>
        <p:spPr>
          <a:xfrm>
            <a:off x="6113461" y="3064078"/>
            <a:ext cx="1905002" cy="1905006"/>
          </a:xfrm>
          <a:prstGeom prst="ellipse">
            <a:avLst/>
          </a:prstGeom>
          <a:noFill/>
          <a:ln w="38100" cap="flat">
            <a:solidFill>
              <a:schemeClr val="accent1"/>
            </a:solidFill>
            <a:prstDash val="solid"/>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p>
            <a:endParaRPr sz="5063" dirty="0">
              <a:latin typeface="Lato Light" panose="020F0502020204030203" pitchFamily="34" charset="0"/>
            </a:endParaRPr>
          </a:p>
        </p:txBody>
      </p:sp>
      <p:sp>
        <p:nvSpPr>
          <p:cNvPr id="32" name="Circle">
            <a:extLst>
              <a:ext uri="{FF2B5EF4-FFF2-40B4-BE49-F238E27FC236}">
                <a16:creationId xmlns:a16="http://schemas.microsoft.com/office/drawing/2014/main" id="{E50F752B-334E-6F46-AA96-15034768231C}"/>
              </a:ext>
            </a:extLst>
          </p:cNvPr>
          <p:cNvSpPr/>
          <p:nvPr/>
        </p:nvSpPr>
        <p:spPr>
          <a:xfrm>
            <a:off x="7278133" y="2944352"/>
            <a:ext cx="515632" cy="515632"/>
          </a:xfrm>
          <a:prstGeom prst="ellipse">
            <a:avLst/>
          </a:prstGeom>
          <a:solidFill>
            <a:schemeClr val="accent1"/>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21" name="Circle">
            <a:extLst>
              <a:ext uri="{FF2B5EF4-FFF2-40B4-BE49-F238E27FC236}">
                <a16:creationId xmlns:a16="http://schemas.microsoft.com/office/drawing/2014/main" id="{C07AD661-75F0-DE43-A119-024407D1CF90}"/>
              </a:ext>
            </a:extLst>
          </p:cNvPr>
          <p:cNvSpPr/>
          <p:nvPr/>
        </p:nvSpPr>
        <p:spPr>
          <a:xfrm>
            <a:off x="1531909" y="9567074"/>
            <a:ext cx="357188" cy="356616"/>
          </a:xfrm>
          <a:prstGeom prst="ellipse">
            <a:avLst/>
          </a:prstGeom>
          <a:solidFill>
            <a:schemeClr val="accent1"/>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19" name="Circle">
            <a:extLst>
              <a:ext uri="{FF2B5EF4-FFF2-40B4-BE49-F238E27FC236}">
                <a16:creationId xmlns:a16="http://schemas.microsoft.com/office/drawing/2014/main" id="{B8E5E527-8422-7340-A654-060E59D61F05}"/>
              </a:ext>
            </a:extLst>
          </p:cNvPr>
          <p:cNvSpPr/>
          <p:nvPr/>
        </p:nvSpPr>
        <p:spPr>
          <a:xfrm>
            <a:off x="9247981" y="9567074"/>
            <a:ext cx="357188" cy="356616"/>
          </a:xfrm>
          <a:prstGeom prst="ellipse">
            <a:avLst/>
          </a:prstGeom>
          <a:solidFill>
            <a:schemeClr val="accent3"/>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17" name="Circle">
            <a:extLst>
              <a:ext uri="{FF2B5EF4-FFF2-40B4-BE49-F238E27FC236}">
                <a16:creationId xmlns:a16="http://schemas.microsoft.com/office/drawing/2014/main" id="{00DB9E65-147A-8E41-AF86-EA7EB762D1F8}"/>
              </a:ext>
            </a:extLst>
          </p:cNvPr>
          <p:cNvSpPr/>
          <p:nvPr/>
        </p:nvSpPr>
        <p:spPr>
          <a:xfrm>
            <a:off x="16707247" y="9567074"/>
            <a:ext cx="357188" cy="356616"/>
          </a:xfrm>
          <a:prstGeom prst="ellipse">
            <a:avLst/>
          </a:prstGeom>
          <a:solidFill>
            <a:schemeClr val="accent5"/>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15" name="Circle">
            <a:extLst>
              <a:ext uri="{FF2B5EF4-FFF2-40B4-BE49-F238E27FC236}">
                <a16:creationId xmlns:a16="http://schemas.microsoft.com/office/drawing/2014/main" id="{1EFC795F-774C-0C4B-B21F-19D4E2FF073C}"/>
              </a:ext>
            </a:extLst>
          </p:cNvPr>
          <p:cNvSpPr/>
          <p:nvPr/>
        </p:nvSpPr>
        <p:spPr>
          <a:xfrm>
            <a:off x="1532882" y="11532908"/>
            <a:ext cx="357188" cy="356616"/>
          </a:xfrm>
          <a:prstGeom prst="ellipse">
            <a:avLst/>
          </a:prstGeom>
          <a:solidFill>
            <a:schemeClr val="accent2"/>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13" name="Circle">
            <a:extLst>
              <a:ext uri="{FF2B5EF4-FFF2-40B4-BE49-F238E27FC236}">
                <a16:creationId xmlns:a16="http://schemas.microsoft.com/office/drawing/2014/main" id="{8F57B32D-17D7-6646-9A01-154881F4BD57}"/>
              </a:ext>
            </a:extLst>
          </p:cNvPr>
          <p:cNvSpPr/>
          <p:nvPr/>
        </p:nvSpPr>
        <p:spPr>
          <a:xfrm>
            <a:off x="9247981" y="11532908"/>
            <a:ext cx="357188" cy="356616"/>
          </a:xfrm>
          <a:prstGeom prst="ellipse">
            <a:avLst/>
          </a:prstGeom>
          <a:solidFill>
            <a:schemeClr val="accent4"/>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11" name="Circle">
            <a:extLst>
              <a:ext uri="{FF2B5EF4-FFF2-40B4-BE49-F238E27FC236}">
                <a16:creationId xmlns:a16="http://schemas.microsoft.com/office/drawing/2014/main" id="{B398F525-2EB4-5546-BA3F-763F976D6A3D}"/>
              </a:ext>
            </a:extLst>
          </p:cNvPr>
          <p:cNvSpPr/>
          <p:nvPr/>
        </p:nvSpPr>
        <p:spPr>
          <a:xfrm>
            <a:off x="16707247" y="11532908"/>
            <a:ext cx="357188" cy="356616"/>
          </a:xfrm>
          <a:prstGeom prst="ellipse">
            <a:avLst/>
          </a:prstGeom>
          <a:solidFill>
            <a:schemeClr val="accent6"/>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45" name="Subtitle 2">
            <a:extLst>
              <a:ext uri="{FF2B5EF4-FFF2-40B4-BE49-F238E27FC236}">
                <a16:creationId xmlns:a16="http://schemas.microsoft.com/office/drawing/2014/main" id="{D464B573-AC5F-EA4B-B96E-D61470C12121}"/>
              </a:ext>
            </a:extLst>
          </p:cNvPr>
          <p:cNvSpPr txBox="1">
            <a:spLocks/>
          </p:cNvSpPr>
          <p:nvPr/>
        </p:nvSpPr>
        <p:spPr>
          <a:xfrm>
            <a:off x="2179404" y="10034925"/>
            <a:ext cx="6313574"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6" name="TextBox 45">
            <a:extLst>
              <a:ext uri="{FF2B5EF4-FFF2-40B4-BE49-F238E27FC236}">
                <a16:creationId xmlns:a16="http://schemas.microsoft.com/office/drawing/2014/main" id="{BDE4F9BC-0900-4843-A83F-BE04CCA241A8}"/>
              </a:ext>
            </a:extLst>
          </p:cNvPr>
          <p:cNvSpPr txBox="1"/>
          <p:nvPr/>
        </p:nvSpPr>
        <p:spPr>
          <a:xfrm>
            <a:off x="2179404" y="9452994"/>
            <a:ext cx="295625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51" name="Subtitle 2">
            <a:extLst>
              <a:ext uri="{FF2B5EF4-FFF2-40B4-BE49-F238E27FC236}">
                <a16:creationId xmlns:a16="http://schemas.microsoft.com/office/drawing/2014/main" id="{5AB7B30D-5984-3842-9B75-5A3BDCCE23E2}"/>
              </a:ext>
            </a:extLst>
          </p:cNvPr>
          <p:cNvSpPr txBox="1">
            <a:spLocks/>
          </p:cNvSpPr>
          <p:nvPr/>
        </p:nvSpPr>
        <p:spPr>
          <a:xfrm>
            <a:off x="17348788" y="10034925"/>
            <a:ext cx="6313574"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2" name="TextBox 51">
            <a:extLst>
              <a:ext uri="{FF2B5EF4-FFF2-40B4-BE49-F238E27FC236}">
                <a16:creationId xmlns:a16="http://schemas.microsoft.com/office/drawing/2014/main" id="{DBE394A2-36C1-164C-A5E4-DD6EA5867D5A}"/>
              </a:ext>
            </a:extLst>
          </p:cNvPr>
          <p:cNvSpPr txBox="1"/>
          <p:nvPr/>
        </p:nvSpPr>
        <p:spPr>
          <a:xfrm>
            <a:off x="17348788" y="9452994"/>
            <a:ext cx="306846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05</a:t>
            </a:r>
          </a:p>
        </p:txBody>
      </p:sp>
      <p:sp>
        <p:nvSpPr>
          <p:cNvPr id="53" name="Subtitle 2">
            <a:extLst>
              <a:ext uri="{FF2B5EF4-FFF2-40B4-BE49-F238E27FC236}">
                <a16:creationId xmlns:a16="http://schemas.microsoft.com/office/drawing/2014/main" id="{E4E39B40-1ECD-CB43-BD88-B367023DB911}"/>
              </a:ext>
            </a:extLst>
          </p:cNvPr>
          <p:cNvSpPr txBox="1">
            <a:spLocks/>
          </p:cNvSpPr>
          <p:nvPr/>
        </p:nvSpPr>
        <p:spPr>
          <a:xfrm>
            <a:off x="9895476" y="10034925"/>
            <a:ext cx="6313574" cy="1466042"/>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G</a:t>
            </a:r>
            <a:r>
              <a:rPr lang="en-US" dirty="0" err="1">
                <a:solidFill>
                  <a:schemeClr val="tx1"/>
                </a:solidFill>
                <a:latin typeface="Lato Light" panose="020F0502020204030203" pitchFamily="34" charset="0"/>
              </a:rPr>
              <a:t>You</a:t>
            </a:r>
            <a:r>
              <a:rPr lang="en-US" dirty="0">
                <a:solidFill>
                  <a:schemeClr val="tx1"/>
                </a:solidFill>
                <a:latin typeface="Lato Light" panose="020F0502020204030203" pitchFamily="34" charset="0"/>
              </a:rPr>
              <a:t>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algn="l">
              <a:lnSpc>
                <a:spcPts val="3500"/>
              </a:lnSpc>
            </a:pPr>
            <a:endPar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54" name="TextBox 53">
            <a:extLst>
              <a:ext uri="{FF2B5EF4-FFF2-40B4-BE49-F238E27FC236}">
                <a16:creationId xmlns:a16="http://schemas.microsoft.com/office/drawing/2014/main" id="{6282AA5E-02E2-504C-8AF7-A406B2017BD6}"/>
              </a:ext>
            </a:extLst>
          </p:cNvPr>
          <p:cNvSpPr txBox="1"/>
          <p:nvPr/>
        </p:nvSpPr>
        <p:spPr>
          <a:xfrm>
            <a:off x="9895476" y="9452994"/>
            <a:ext cx="3050835"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56" name="Subtitle 2">
            <a:extLst>
              <a:ext uri="{FF2B5EF4-FFF2-40B4-BE49-F238E27FC236}">
                <a16:creationId xmlns:a16="http://schemas.microsoft.com/office/drawing/2014/main" id="{56B8BD49-65D3-7145-9928-F8E17798D75B}"/>
              </a:ext>
            </a:extLst>
          </p:cNvPr>
          <p:cNvSpPr txBox="1">
            <a:spLocks/>
          </p:cNvSpPr>
          <p:nvPr/>
        </p:nvSpPr>
        <p:spPr>
          <a:xfrm>
            <a:off x="2179404" y="11892953"/>
            <a:ext cx="6313574"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7" name="TextBox 56">
            <a:extLst>
              <a:ext uri="{FF2B5EF4-FFF2-40B4-BE49-F238E27FC236}">
                <a16:creationId xmlns:a16="http://schemas.microsoft.com/office/drawing/2014/main" id="{7B7FEFDD-D5C0-FF44-9EE4-CE9FC8D5F5F2}"/>
              </a:ext>
            </a:extLst>
          </p:cNvPr>
          <p:cNvSpPr txBox="1"/>
          <p:nvPr/>
        </p:nvSpPr>
        <p:spPr>
          <a:xfrm>
            <a:off x="2179404" y="11311022"/>
            <a:ext cx="303640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58" name="Subtitle 2">
            <a:extLst>
              <a:ext uri="{FF2B5EF4-FFF2-40B4-BE49-F238E27FC236}">
                <a16:creationId xmlns:a16="http://schemas.microsoft.com/office/drawing/2014/main" id="{635D491D-D0CB-C148-AB70-1C68DF0D3CDE}"/>
              </a:ext>
            </a:extLst>
          </p:cNvPr>
          <p:cNvSpPr txBox="1">
            <a:spLocks/>
          </p:cNvSpPr>
          <p:nvPr/>
        </p:nvSpPr>
        <p:spPr>
          <a:xfrm>
            <a:off x="17348788" y="11892953"/>
            <a:ext cx="6313574"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9" name="TextBox 58">
            <a:extLst>
              <a:ext uri="{FF2B5EF4-FFF2-40B4-BE49-F238E27FC236}">
                <a16:creationId xmlns:a16="http://schemas.microsoft.com/office/drawing/2014/main" id="{7D262754-6DAA-DA46-A80D-6E0D8B5B259D}"/>
              </a:ext>
            </a:extLst>
          </p:cNvPr>
          <p:cNvSpPr txBox="1"/>
          <p:nvPr/>
        </p:nvSpPr>
        <p:spPr>
          <a:xfrm>
            <a:off x="17348788" y="11311022"/>
            <a:ext cx="306365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06</a:t>
            </a:r>
          </a:p>
        </p:txBody>
      </p:sp>
      <p:sp>
        <p:nvSpPr>
          <p:cNvPr id="60" name="Subtitle 2">
            <a:extLst>
              <a:ext uri="{FF2B5EF4-FFF2-40B4-BE49-F238E27FC236}">
                <a16:creationId xmlns:a16="http://schemas.microsoft.com/office/drawing/2014/main" id="{CEDCE4FB-AF44-9B48-BA98-B09CCEAD8D05}"/>
              </a:ext>
            </a:extLst>
          </p:cNvPr>
          <p:cNvSpPr txBox="1">
            <a:spLocks/>
          </p:cNvSpPr>
          <p:nvPr/>
        </p:nvSpPr>
        <p:spPr>
          <a:xfrm>
            <a:off x="9895476" y="11892953"/>
            <a:ext cx="6313574"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61" name="TextBox 60">
            <a:extLst>
              <a:ext uri="{FF2B5EF4-FFF2-40B4-BE49-F238E27FC236}">
                <a16:creationId xmlns:a16="http://schemas.microsoft.com/office/drawing/2014/main" id="{F66CDCCF-F456-6A4A-B552-A42B4D2E8D0C}"/>
              </a:ext>
            </a:extLst>
          </p:cNvPr>
          <p:cNvSpPr txBox="1"/>
          <p:nvPr/>
        </p:nvSpPr>
        <p:spPr>
          <a:xfrm>
            <a:off x="9895476" y="11311022"/>
            <a:ext cx="307968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04</a:t>
            </a:r>
          </a:p>
        </p:txBody>
      </p:sp>
      <p:sp>
        <p:nvSpPr>
          <p:cNvPr id="62" name="TextBox 61">
            <a:extLst>
              <a:ext uri="{FF2B5EF4-FFF2-40B4-BE49-F238E27FC236}">
                <a16:creationId xmlns:a16="http://schemas.microsoft.com/office/drawing/2014/main" id="{BB894EC7-5C7C-264B-804B-08D64C73D2E1}"/>
              </a:ext>
            </a:extLst>
          </p:cNvPr>
          <p:cNvSpPr txBox="1"/>
          <p:nvPr/>
        </p:nvSpPr>
        <p:spPr>
          <a:xfrm>
            <a:off x="6530398" y="3725262"/>
            <a:ext cx="1071127"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60%</a:t>
            </a:r>
          </a:p>
        </p:txBody>
      </p:sp>
      <p:sp>
        <p:nvSpPr>
          <p:cNvPr id="63" name="TextBox 62">
            <a:extLst>
              <a:ext uri="{FF2B5EF4-FFF2-40B4-BE49-F238E27FC236}">
                <a16:creationId xmlns:a16="http://schemas.microsoft.com/office/drawing/2014/main" id="{9DB0B9EA-B5C3-0247-9D32-A44A7D800AAC}"/>
              </a:ext>
            </a:extLst>
          </p:cNvPr>
          <p:cNvSpPr txBox="1"/>
          <p:nvPr/>
        </p:nvSpPr>
        <p:spPr>
          <a:xfrm>
            <a:off x="11745207" y="3261473"/>
            <a:ext cx="1087157"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40%</a:t>
            </a:r>
          </a:p>
        </p:txBody>
      </p:sp>
      <p:sp>
        <p:nvSpPr>
          <p:cNvPr id="65" name="TextBox 64">
            <a:extLst>
              <a:ext uri="{FF2B5EF4-FFF2-40B4-BE49-F238E27FC236}">
                <a16:creationId xmlns:a16="http://schemas.microsoft.com/office/drawing/2014/main" id="{B70F9552-130B-E347-898C-1907F83DE80F}"/>
              </a:ext>
            </a:extLst>
          </p:cNvPr>
          <p:cNvSpPr txBox="1"/>
          <p:nvPr/>
        </p:nvSpPr>
        <p:spPr>
          <a:xfrm>
            <a:off x="11201987" y="5705981"/>
            <a:ext cx="1058303"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30%</a:t>
            </a:r>
          </a:p>
        </p:txBody>
      </p:sp>
      <p:sp>
        <p:nvSpPr>
          <p:cNvPr id="66" name="TextBox 65">
            <a:extLst>
              <a:ext uri="{FF2B5EF4-FFF2-40B4-BE49-F238E27FC236}">
                <a16:creationId xmlns:a16="http://schemas.microsoft.com/office/drawing/2014/main" id="{CBDB72A1-0FBD-2E4C-9597-C224059389D6}"/>
              </a:ext>
            </a:extLst>
          </p:cNvPr>
          <p:cNvSpPr txBox="1"/>
          <p:nvPr/>
        </p:nvSpPr>
        <p:spPr>
          <a:xfrm>
            <a:off x="8492978" y="7665468"/>
            <a:ext cx="1043877"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20%</a:t>
            </a:r>
          </a:p>
        </p:txBody>
      </p:sp>
      <p:sp>
        <p:nvSpPr>
          <p:cNvPr id="67" name="TextBox 66">
            <a:extLst>
              <a:ext uri="{FF2B5EF4-FFF2-40B4-BE49-F238E27FC236}">
                <a16:creationId xmlns:a16="http://schemas.microsoft.com/office/drawing/2014/main" id="{49AFD905-76D3-F64F-A970-C0F81E0732E7}"/>
              </a:ext>
            </a:extLst>
          </p:cNvPr>
          <p:cNvSpPr txBox="1"/>
          <p:nvPr/>
        </p:nvSpPr>
        <p:spPr>
          <a:xfrm>
            <a:off x="15106644" y="3599313"/>
            <a:ext cx="1027846"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75%</a:t>
            </a:r>
          </a:p>
        </p:txBody>
      </p:sp>
      <p:sp>
        <p:nvSpPr>
          <p:cNvPr id="68" name="TextBox 67">
            <a:extLst>
              <a:ext uri="{FF2B5EF4-FFF2-40B4-BE49-F238E27FC236}">
                <a16:creationId xmlns:a16="http://schemas.microsoft.com/office/drawing/2014/main" id="{13B93715-F1B6-A74E-84CD-17CE67438A98}"/>
              </a:ext>
            </a:extLst>
          </p:cNvPr>
          <p:cNvSpPr txBox="1"/>
          <p:nvPr/>
        </p:nvSpPr>
        <p:spPr>
          <a:xfrm>
            <a:off x="16341963" y="7273722"/>
            <a:ext cx="1085555"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45%</a:t>
            </a:r>
          </a:p>
        </p:txBody>
      </p:sp>
      <p:grpSp>
        <p:nvGrpSpPr>
          <p:cNvPr id="47" name="Grupo 46">
            <a:extLst>
              <a:ext uri="{FF2B5EF4-FFF2-40B4-BE49-F238E27FC236}">
                <a16:creationId xmlns:a16="http://schemas.microsoft.com/office/drawing/2014/main" id="{B537C237-F0C4-D943-9DAD-BE9CC8B9442E}"/>
              </a:ext>
            </a:extLst>
          </p:cNvPr>
          <p:cNvGrpSpPr/>
          <p:nvPr/>
        </p:nvGrpSpPr>
        <p:grpSpPr>
          <a:xfrm>
            <a:off x="13751663" y="392144"/>
            <a:ext cx="2644346" cy="2353964"/>
            <a:chOff x="727765" y="-180376"/>
            <a:chExt cx="9449905" cy="8412188"/>
          </a:xfrm>
        </p:grpSpPr>
        <p:sp>
          <p:nvSpPr>
            <p:cNvPr id="48" name="Triángulo 47">
              <a:extLst>
                <a:ext uri="{FF2B5EF4-FFF2-40B4-BE49-F238E27FC236}">
                  <a16:creationId xmlns:a16="http://schemas.microsoft.com/office/drawing/2014/main" id="{8553EFB1-E2C6-6944-9FDE-6F4DDCEBC097}"/>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riángulo 48">
              <a:extLst>
                <a:ext uri="{FF2B5EF4-FFF2-40B4-BE49-F238E27FC236}">
                  <a16:creationId xmlns:a16="http://schemas.microsoft.com/office/drawing/2014/main" id="{8721342A-EB63-AA45-A34F-FBD6F0030E72}"/>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riángulo 49">
              <a:extLst>
                <a:ext uri="{FF2B5EF4-FFF2-40B4-BE49-F238E27FC236}">
                  <a16:creationId xmlns:a16="http://schemas.microsoft.com/office/drawing/2014/main" id="{183B4DBD-9FBD-084D-84E2-CD4EE08C41D4}"/>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riángulo 54">
              <a:extLst>
                <a:ext uri="{FF2B5EF4-FFF2-40B4-BE49-F238E27FC236}">
                  <a16:creationId xmlns:a16="http://schemas.microsoft.com/office/drawing/2014/main" id="{1824322A-28C7-F04B-B8AA-E31D6AB0404D}"/>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riángulo 63">
              <a:extLst>
                <a:ext uri="{FF2B5EF4-FFF2-40B4-BE49-F238E27FC236}">
                  <a16:creationId xmlns:a16="http://schemas.microsoft.com/office/drawing/2014/main" id="{6B91952B-CDFF-C541-A79B-F2783EF203BE}"/>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TextBox 14">
            <a:extLst>
              <a:ext uri="{FF2B5EF4-FFF2-40B4-BE49-F238E27FC236}">
                <a16:creationId xmlns:a16="http://schemas.microsoft.com/office/drawing/2014/main" id="{941C57AD-B6E2-3E4A-89A1-15A9A4F4253E}"/>
              </a:ext>
            </a:extLst>
          </p:cNvPr>
          <p:cNvSpPr txBox="1"/>
          <p:nvPr/>
        </p:nvSpPr>
        <p:spPr>
          <a:xfrm>
            <a:off x="7919516" y="1207225"/>
            <a:ext cx="7245189"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WORLDMAP SLIDE</a:t>
            </a:r>
          </a:p>
        </p:txBody>
      </p:sp>
      <p:grpSp>
        <p:nvGrpSpPr>
          <p:cNvPr id="70" name="Grupo 69">
            <a:extLst>
              <a:ext uri="{FF2B5EF4-FFF2-40B4-BE49-F238E27FC236}">
                <a16:creationId xmlns:a16="http://schemas.microsoft.com/office/drawing/2014/main" id="{A1AE1D8F-19D6-F044-B514-C0CDC64FDF29}"/>
              </a:ext>
            </a:extLst>
          </p:cNvPr>
          <p:cNvGrpSpPr/>
          <p:nvPr/>
        </p:nvGrpSpPr>
        <p:grpSpPr>
          <a:xfrm>
            <a:off x="596203" y="760202"/>
            <a:ext cx="2644346" cy="2353964"/>
            <a:chOff x="727765" y="-180376"/>
            <a:chExt cx="9449905" cy="8412188"/>
          </a:xfrm>
        </p:grpSpPr>
        <p:sp>
          <p:nvSpPr>
            <p:cNvPr id="71" name="Triángulo 70">
              <a:extLst>
                <a:ext uri="{FF2B5EF4-FFF2-40B4-BE49-F238E27FC236}">
                  <a16:creationId xmlns:a16="http://schemas.microsoft.com/office/drawing/2014/main" id="{F8411279-7E15-5D46-8D16-F877441B4E2A}"/>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riángulo 71">
              <a:extLst>
                <a:ext uri="{FF2B5EF4-FFF2-40B4-BE49-F238E27FC236}">
                  <a16:creationId xmlns:a16="http://schemas.microsoft.com/office/drawing/2014/main" id="{CC653394-773C-7A4C-AE6D-1D824267A641}"/>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riángulo 72">
              <a:extLst>
                <a:ext uri="{FF2B5EF4-FFF2-40B4-BE49-F238E27FC236}">
                  <a16:creationId xmlns:a16="http://schemas.microsoft.com/office/drawing/2014/main" id="{56C18A45-3FB4-D142-85E1-8456A16221F6}"/>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riángulo 73">
              <a:extLst>
                <a:ext uri="{FF2B5EF4-FFF2-40B4-BE49-F238E27FC236}">
                  <a16:creationId xmlns:a16="http://schemas.microsoft.com/office/drawing/2014/main" id="{93956817-4CA4-5A45-8E6A-BDD040C79699}"/>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riángulo 74">
              <a:extLst>
                <a:ext uri="{FF2B5EF4-FFF2-40B4-BE49-F238E27FC236}">
                  <a16:creationId xmlns:a16="http://schemas.microsoft.com/office/drawing/2014/main" id="{ACCB9499-1904-D446-BAB3-382897F144B9}"/>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29681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1234F56B-7B36-0E4C-B2C6-3CE4BAAAA95E}"/>
              </a:ext>
            </a:extLst>
          </p:cNvPr>
          <p:cNvSpPr>
            <a:spLocks noChangeArrowheads="1"/>
          </p:cNvSpPr>
          <p:nvPr/>
        </p:nvSpPr>
        <p:spPr bwMode="auto">
          <a:xfrm>
            <a:off x="18120946" y="5426490"/>
            <a:ext cx="630714" cy="921954"/>
          </a:xfrm>
          <a:custGeom>
            <a:avLst/>
            <a:gdLst>
              <a:gd name="connsiteX0" fmla="*/ 315358 w 630714"/>
              <a:gd name="connsiteY0" fmla="*/ 373676 h 921954"/>
              <a:gd name="connsiteX1" fmla="*/ 630714 w 630714"/>
              <a:gd name="connsiteY1" fmla="*/ 921954 h 921954"/>
              <a:gd name="connsiteX2" fmla="*/ 0 w 630714"/>
              <a:gd name="connsiteY2" fmla="*/ 921954 h 921954"/>
              <a:gd name="connsiteX3" fmla="*/ 318726 w 630714"/>
              <a:gd name="connsiteY3" fmla="*/ 0 h 921954"/>
              <a:gd name="connsiteX4" fmla="*/ 465840 w 630714"/>
              <a:gd name="connsiteY4" fmla="*/ 147745 h 921954"/>
              <a:gd name="connsiteX5" fmla="*/ 318726 w 630714"/>
              <a:gd name="connsiteY5" fmla="*/ 295491 h 921954"/>
              <a:gd name="connsiteX6" fmla="*/ 170354 w 630714"/>
              <a:gd name="connsiteY6" fmla="*/ 147745 h 921954"/>
              <a:gd name="connsiteX7" fmla="*/ 318726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8" y="373676"/>
                </a:moveTo>
                <a:lnTo>
                  <a:pt x="630714" y="921954"/>
                </a:lnTo>
                <a:lnTo>
                  <a:pt x="0" y="921954"/>
                </a:lnTo>
                <a:close/>
                <a:moveTo>
                  <a:pt x="318726" y="0"/>
                </a:moveTo>
                <a:cubicBezTo>
                  <a:pt x="400456" y="0"/>
                  <a:pt x="465840" y="66360"/>
                  <a:pt x="465840" y="147745"/>
                </a:cubicBezTo>
                <a:cubicBezTo>
                  <a:pt x="465840" y="229130"/>
                  <a:pt x="400456" y="295491"/>
                  <a:pt x="318726" y="295491"/>
                </a:cubicBezTo>
                <a:cubicBezTo>
                  <a:pt x="236996" y="295491"/>
                  <a:pt x="170354" y="229130"/>
                  <a:pt x="170354" y="147745"/>
                </a:cubicBezTo>
                <a:cubicBezTo>
                  <a:pt x="170354" y="66360"/>
                  <a:pt x="236996" y="0"/>
                  <a:pt x="31872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3" name="Freeform 12">
            <a:extLst>
              <a:ext uri="{FF2B5EF4-FFF2-40B4-BE49-F238E27FC236}">
                <a16:creationId xmlns:a16="http://schemas.microsoft.com/office/drawing/2014/main" id="{992E7262-2DF7-D042-8B58-13EC28E27758}"/>
              </a:ext>
            </a:extLst>
          </p:cNvPr>
          <p:cNvSpPr>
            <a:spLocks noChangeArrowheads="1"/>
          </p:cNvSpPr>
          <p:nvPr/>
        </p:nvSpPr>
        <p:spPr bwMode="auto">
          <a:xfrm>
            <a:off x="18120946" y="6602473"/>
            <a:ext cx="630714" cy="921957"/>
          </a:xfrm>
          <a:custGeom>
            <a:avLst/>
            <a:gdLst>
              <a:gd name="connsiteX0" fmla="*/ 315358 w 630714"/>
              <a:gd name="connsiteY0" fmla="*/ 373676 h 921957"/>
              <a:gd name="connsiteX1" fmla="*/ 630714 w 630714"/>
              <a:gd name="connsiteY1" fmla="*/ 921957 h 921957"/>
              <a:gd name="connsiteX2" fmla="*/ 0 w 630714"/>
              <a:gd name="connsiteY2" fmla="*/ 921957 h 921957"/>
              <a:gd name="connsiteX3" fmla="*/ 318726 w 630714"/>
              <a:gd name="connsiteY3" fmla="*/ 0 h 921957"/>
              <a:gd name="connsiteX4" fmla="*/ 465840 w 630714"/>
              <a:gd name="connsiteY4" fmla="*/ 148371 h 921957"/>
              <a:gd name="connsiteX5" fmla="*/ 318726 w 630714"/>
              <a:gd name="connsiteY5" fmla="*/ 295485 h 921957"/>
              <a:gd name="connsiteX6" fmla="*/ 170354 w 630714"/>
              <a:gd name="connsiteY6" fmla="*/ 148371 h 921957"/>
              <a:gd name="connsiteX7" fmla="*/ 318726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8" y="373676"/>
                </a:moveTo>
                <a:lnTo>
                  <a:pt x="630714" y="921957"/>
                </a:lnTo>
                <a:lnTo>
                  <a:pt x="0" y="921957"/>
                </a:lnTo>
                <a:close/>
                <a:moveTo>
                  <a:pt x="318726" y="0"/>
                </a:moveTo>
                <a:cubicBezTo>
                  <a:pt x="400456" y="0"/>
                  <a:pt x="465840" y="66641"/>
                  <a:pt x="465840" y="148371"/>
                </a:cubicBezTo>
                <a:cubicBezTo>
                  <a:pt x="465840" y="230101"/>
                  <a:pt x="400456" y="295485"/>
                  <a:pt x="318726" y="295485"/>
                </a:cubicBezTo>
                <a:cubicBezTo>
                  <a:pt x="236996" y="295485"/>
                  <a:pt x="170354" y="230101"/>
                  <a:pt x="170354" y="148371"/>
                </a:cubicBezTo>
                <a:cubicBezTo>
                  <a:pt x="170354" y="66641"/>
                  <a:pt x="236996" y="0"/>
                  <a:pt x="31872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4" name="Freeform 13">
            <a:extLst>
              <a:ext uri="{FF2B5EF4-FFF2-40B4-BE49-F238E27FC236}">
                <a16:creationId xmlns:a16="http://schemas.microsoft.com/office/drawing/2014/main" id="{434DA2DB-B129-234C-8F65-2C197E2945CA}"/>
              </a:ext>
            </a:extLst>
          </p:cNvPr>
          <p:cNvSpPr>
            <a:spLocks noChangeArrowheads="1"/>
          </p:cNvSpPr>
          <p:nvPr/>
        </p:nvSpPr>
        <p:spPr bwMode="auto">
          <a:xfrm>
            <a:off x="18120946" y="10603014"/>
            <a:ext cx="630714" cy="921960"/>
          </a:xfrm>
          <a:custGeom>
            <a:avLst/>
            <a:gdLst>
              <a:gd name="connsiteX0" fmla="*/ 0 w 630714"/>
              <a:gd name="connsiteY0" fmla="*/ 373676 h 921960"/>
              <a:gd name="connsiteX1" fmla="*/ 630714 w 630714"/>
              <a:gd name="connsiteY1" fmla="*/ 373676 h 921960"/>
              <a:gd name="connsiteX2" fmla="*/ 315358 w 630714"/>
              <a:gd name="connsiteY2" fmla="*/ 921960 h 921960"/>
              <a:gd name="connsiteX3" fmla="*/ 318726 w 630714"/>
              <a:gd name="connsiteY3" fmla="*/ 0 h 921960"/>
              <a:gd name="connsiteX4" fmla="*/ 465840 w 630714"/>
              <a:gd name="connsiteY4" fmla="*/ 147114 h 921960"/>
              <a:gd name="connsiteX5" fmla="*/ 318726 w 630714"/>
              <a:gd name="connsiteY5" fmla="*/ 295486 h 921960"/>
              <a:gd name="connsiteX6" fmla="*/ 170354 w 630714"/>
              <a:gd name="connsiteY6" fmla="*/ 147114 h 921960"/>
              <a:gd name="connsiteX7" fmla="*/ 318726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8" y="921960"/>
                </a:lnTo>
                <a:close/>
                <a:moveTo>
                  <a:pt x="318726" y="0"/>
                </a:moveTo>
                <a:cubicBezTo>
                  <a:pt x="400456" y="0"/>
                  <a:pt x="465840" y="65384"/>
                  <a:pt x="465840" y="147114"/>
                </a:cubicBezTo>
                <a:cubicBezTo>
                  <a:pt x="465840" y="228844"/>
                  <a:pt x="400456" y="295486"/>
                  <a:pt x="318726" y="295486"/>
                </a:cubicBezTo>
                <a:cubicBezTo>
                  <a:pt x="236996" y="295486"/>
                  <a:pt x="170354" y="228844"/>
                  <a:pt x="170354" y="147114"/>
                </a:cubicBezTo>
                <a:cubicBezTo>
                  <a:pt x="170354" y="65384"/>
                  <a:pt x="236996" y="0"/>
                  <a:pt x="318726"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15" name="Freeform 14">
            <a:extLst>
              <a:ext uri="{FF2B5EF4-FFF2-40B4-BE49-F238E27FC236}">
                <a16:creationId xmlns:a16="http://schemas.microsoft.com/office/drawing/2014/main" id="{E2D06F9F-F2F4-0048-9CC5-858B60C50972}"/>
              </a:ext>
            </a:extLst>
          </p:cNvPr>
          <p:cNvSpPr>
            <a:spLocks noChangeArrowheads="1"/>
          </p:cNvSpPr>
          <p:nvPr/>
        </p:nvSpPr>
        <p:spPr bwMode="auto">
          <a:xfrm>
            <a:off x="18120945" y="11778996"/>
            <a:ext cx="630714" cy="921954"/>
          </a:xfrm>
          <a:custGeom>
            <a:avLst/>
            <a:gdLst>
              <a:gd name="connsiteX0" fmla="*/ 0 w 630714"/>
              <a:gd name="connsiteY0" fmla="*/ 373676 h 921954"/>
              <a:gd name="connsiteX1" fmla="*/ 630714 w 630714"/>
              <a:gd name="connsiteY1" fmla="*/ 373676 h 921954"/>
              <a:gd name="connsiteX2" fmla="*/ 315358 w 630714"/>
              <a:gd name="connsiteY2" fmla="*/ 921954 h 921954"/>
              <a:gd name="connsiteX3" fmla="*/ 318726 w 630714"/>
              <a:gd name="connsiteY3" fmla="*/ 0 h 921954"/>
              <a:gd name="connsiteX4" fmla="*/ 465840 w 630714"/>
              <a:gd name="connsiteY4" fmla="*/ 147745 h 921954"/>
              <a:gd name="connsiteX5" fmla="*/ 318726 w 630714"/>
              <a:gd name="connsiteY5" fmla="*/ 295491 h 921954"/>
              <a:gd name="connsiteX6" fmla="*/ 170354 w 630714"/>
              <a:gd name="connsiteY6" fmla="*/ 147745 h 921954"/>
              <a:gd name="connsiteX7" fmla="*/ 318726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8" y="921954"/>
                </a:lnTo>
                <a:close/>
                <a:moveTo>
                  <a:pt x="318726" y="0"/>
                </a:moveTo>
                <a:cubicBezTo>
                  <a:pt x="400456" y="0"/>
                  <a:pt x="465840" y="66360"/>
                  <a:pt x="465840" y="147745"/>
                </a:cubicBezTo>
                <a:cubicBezTo>
                  <a:pt x="465840" y="229131"/>
                  <a:pt x="400456" y="295491"/>
                  <a:pt x="318726" y="295491"/>
                </a:cubicBezTo>
                <a:cubicBezTo>
                  <a:pt x="236996" y="295491"/>
                  <a:pt x="170354" y="229131"/>
                  <a:pt x="170354" y="147745"/>
                </a:cubicBezTo>
                <a:cubicBezTo>
                  <a:pt x="170354" y="66360"/>
                  <a:pt x="236996" y="0"/>
                  <a:pt x="31872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6" name="Freeform 15">
            <a:extLst>
              <a:ext uri="{FF2B5EF4-FFF2-40B4-BE49-F238E27FC236}">
                <a16:creationId xmlns:a16="http://schemas.microsoft.com/office/drawing/2014/main" id="{78724CC0-0CE9-2D49-9F07-26138DC57DC2}"/>
              </a:ext>
            </a:extLst>
          </p:cNvPr>
          <p:cNvSpPr>
            <a:spLocks noChangeArrowheads="1"/>
          </p:cNvSpPr>
          <p:nvPr/>
        </p:nvSpPr>
        <p:spPr bwMode="auto">
          <a:xfrm>
            <a:off x="17126306" y="5426490"/>
            <a:ext cx="636200" cy="921954"/>
          </a:xfrm>
          <a:custGeom>
            <a:avLst/>
            <a:gdLst>
              <a:gd name="connsiteX0" fmla="*/ 317474 w 636200"/>
              <a:gd name="connsiteY0" fmla="*/ 373676 h 921954"/>
              <a:gd name="connsiteX1" fmla="*/ 636200 w 636200"/>
              <a:gd name="connsiteY1" fmla="*/ 921954 h 921954"/>
              <a:gd name="connsiteX2" fmla="*/ 0 w 636200"/>
              <a:gd name="connsiteY2" fmla="*/ 921954 h 921954"/>
              <a:gd name="connsiteX3" fmla="*/ 317468 w 636200"/>
              <a:gd name="connsiteY3" fmla="*/ 0 h 921954"/>
              <a:gd name="connsiteX4" fmla="*/ 465840 w 636200"/>
              <a:gd name="connsiteY4" fmla="*/ 147745 h 921954"/>
              <a:gd name="connsiteX5" fmla="*/ 317468 w 636200"/>
              <a:gd name="connsiteY5" fmla="*/ 295491 h 921954"/>
              <a:gd name="connsiteX6" fmla="*/ 170354 w 636200"/>
              <a:gd name="connsiteY6" fmla="*/ 147745 h 921954"/>
              <a:gd name="connsiteX7" fmla="*/ 317468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317474" y="373676"/>
                </a:moveTo>
                <a:lnTo>
                  <a:pt x="636200" y="921954"/>
                </a:lnTo>
                <a:lnTo>
                  <a:pt x="0" y="921954"/>
                </a:lnTo>
                <a:close/>
                <a:moveTo>
                  <a:pt x="317468" y="0"/>
                </a:moveTo>
                <a:cubicBezTo>
                  <a:pt x="400456" y="0"/>
                  <a:pt x="465840" y="66360"/>
                  <a:pt x="465840" y="147745"/>
                </a:cubicBezTo>
                <a:cubicBezTo>
                  <a:pt x="465840" y="229130"/>
                  <a:pt x="400456" y="295491"/>
                  <a:pt x="317468" y="295491"/>
                </a:cubicBezTo>
                <a:cubicBezTo>
                  <a:pt x="236996" y="295491"/>
                  <a:pt x="170354" y="229130"/>
                  <a:pt x="170354" y="147745"/>
                </a:cubicBezTo>
                <a:cubicBezTo>
                  <a:pt x="170354" y="66360"/>
                  <a:pt x="236996"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7" name="Freeform 16">
            <a:extLst>
              <a:ext uri="{FF2B5EF4-FFF2-40B4-BE49-F238E27FC236}">
                <a16:creationId xmlns:a16="http://schemas.microsoft.com/office/drawing/2014/main" id="{29171BB1-3630-B54B-8742-708C4330090E}"/>
              </a:ext>
            </a:extLst>
          </p:cNvPr>
          <p:cNvSpPr>
            <a:spLocks noChangeArrowheads="1"/>
          </p:cNvSpPr>
          <p:nvPr/>
        </p:nvSpPr>
        <p:spPr bwMode="auto">
          <a:xfrm>
            <a:off x="17126306" y="6602473"/>
            <a:ext cx="636200" cy="921957"/>
          </a:xfrm>
          <a:custGeom>
            <a:avLst/>
            <a:gdLst>
              <a:gd name="connsiteX0" fmla="*/ 317474 w 636200"/>
              <a:gd name="connsiteY0" fmla="*/ 373676 h 921957"/>
              <a:gd name="connsiteX1" fmla="*/ 636200 w 636200"/>
              <a:gd name="connsiteY1" fmla="*/ 921957 h 921957"/>
              <a:gd name="connsiteX2" fmla="*/ 0 w 636200"/>
              <a:gd name="connsiteY2" fmla="*/ 921957 h 921957"/>
              <a:gd name="connsiteX3" fmla="*/ 317468 w 636200"/>
              <a:gd name="connsiteY3" fmla="*/ 0 h 921957"/>
              <a:gd name="connsiteX4" fmla="*/ 465840 w 636200"/>
              <a:gd name="connsiteY4" fmla="*/ 148371 h 921957"/>
              <a:gd name="connsiteX5" fmla="*/ 317468 w 636200"/>
              <a:gd name="connsiteY5" fmla="*/ 295485 h 921957"/>
              <a:gd name="connsiteX6" fmla="*/ 170354 w 636200"/>
              <a:gd name="connsiteY6" fmla="*/ 148371 h 921957"/>
              <a:gd name="connsiteX7" fmla="*/ 317468 w 63620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7">
                <a:moveTo>
                  <a:pt x="317474" y="373676"/>
                </a:moveTo>
                <a:lnTo>
                  <a:pt x="636200" y="921957"/>
                </a:lnTo>
                <a:lnTo>
                  <a:pt x="0" y="921957"/>
                </a:lnTo>
                <a:close/>
                <a:moveTo>
                  <a:pt x="317468" y="0"/>
                </a:moveTo>
                <a:cubicBezTo>
                  <a:pt x="400456" y="0"/>
                  <a:pt x="465840" y="66641"/>
                  <a:pt x="465840" y="148371"/>
                </a:cubicBezTo>
                <a:cubicBezTo>
                  <a:pt x="465840" y="230101"/>
                  <a:pt x="400456" y="295485"/>
                  <a:pt x="317468" y="295485"/>
                </a:cubicBezTo>
                <a:cubicBezTo>
                  <a:pt x="236996" y="295485"/>
                  <a:pt x="170354" y="230101"/>
                  <a:pt x="170354" y="148371"/>
                </a:cubicBezTo>
                <a:cubicBezTo>
                  <a:pt x="170354" y="66641"/>
                  <a:pt x="236996"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8" name="Freeform 17">
            <a:extLst>
              <a:ext uri="{FF2B5EF4-FFF2-40B4-BE49-F238E27FC236}">
                <a16:creationId xmlns:a16="http://schemas.microsoft.com/office/drawing/2014/main" id="{F27C60A4-071D-2047-83CD-0F966B6E64B9}"/>
              </a:ext>
            </a:extLst>
          </p:cNvPr>
          <p:cNvSpPr>
            <a:spLocks noChangeArrowheads="1"/>
          </p:cNvSpPr>
          <p:nvPr/>
        </p:nvSpPr>
        <p:spPr bwMode="auto">
          <a:xfrm>
            <a:off x="17126305" y="11778996"/>
            <a:ext cx="636200" cy="921954"/>
          </a:xfrm>
          <a:custGeom>
            <a:avLst/>
            <a:gdLst>
              <a:gd name="connsiteX0" fmla="*/ 0 w 636200"/>
              <a:gd name="connsiteY0" fmla="*/ 373676 h 921954"/>
              <a:gd name="connsiteX1" fmla="*/ 636200 w 636200"/>
              <a:gd name="connsiteY1" fmla="*/ 373676 h 921954"/>
              <a:gd name="connsiteX2" fmla="*/ 317474 w 636200"/>
              <a:gd name="connsiteY2" fmla="*/ 921954 h 921954"/>
              <a:gd name="connsiteX3" fmla="*/ 317468 w 636200"/>
              <a:gd name="connsiteY3" fmla="*/ 0 h 921954"/>
              <a:gd name="connsiteX4" fmla="*/ 465840 w 636200"/>
              <a:gd name="connsiteY4" fmla="*/ 147745 h 921954"/>
              <a:gd name="connsiteX5" fmla="*/ 317468 w 636200"/>
              <a:gd name="connsiteY5" fmla="*/ 295491 h 921954"/>
              <a:gd name="connsiteX6" fmla="*/ 170354 w 636200"/>
              <a:gd name="connsiteY6" fmla="*/ 147745 h 921954"/>
              <a:gd name="connsiteX7" fmla="*/ 317468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0" y="373676"/>
                </a:moveTo>
                <a:lnTo>
                  <a:pt x="636200" y="373676"/>
                </a:lnTo>
                <a:lnTo>
                  <a:pt x="317474" y="921954"/>
                </a:lnTo>
                <a:close/>
                <a:moveTo>
                  <a:pt x="317468" y="0"/>
                </a:moveTo>
                <a:cubicBezTo>
                  <a:pt x="400456" y="0"/>
                  <a:pt x="465840" y="66360"/>
                  <a:pt x="465840" y="147745"/>
                </a:cubicBezTo>
                <a:cubicBezTo>
                  <a:pt x="465840" y="229131"/>
                  <a:pt x="400456" y="295491"/>
                  <a:pt x="317468" y="295491"/>
                </a:cubicBezTo>
                <a:cubicBezTo>
                  <a:pt x="236996" y="295491"/>
                  <a:pt x="170354" y="229131"/>
                  <a:pt x="170354" y="147745"/>
                </a:cubicBezTo>
                <a:cubicBezTo>
                  <a:pt x="170354" y="66360"/>
                  <a:pt x="236996"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9" name="Freeform 18">
            <a:extLst>
              <a:ext uri="{FF2B5EF4-FFF2-40B4-BE49-F238E27FC236}">
                <a16:creationId xmlns:a16="http://schemas.microsoft.com/office/drawing/2014/main" id="{C77AF28A-F2EC-7840-A0BC-3E81026E36D3}"/>
              </a:ext>
            </a:extLst>
          </p:cNvPr>
          <p:cNvSpPr>
            <a:spLocks noChangeArrowheads="1"/>
          </p:cNvSpPr>
          <p:nvPr/>
        </p:nvSpPr>
        <p:spPr bwMode="auto">
          <a:xfrm>
            <a:off x="17126306" y="10603014"/>
            <a:ext cx="636200" cy="921960"/>
          </a:xfrm>
          <a:custGeom>
            <a:avLst/>
            <a:gdLst>
              <a:gd name="connsiteX0" fmla="*/ 0 w 636200"/>
              <a:gd name="connsiteY0" fmla="*/ 373676 h 921960"/>
              <a:gd name="connsiteX1" fmla="*/ 636200 w 636200"/>
              <a:gd name="connsiteY1" fmla="*/ 373676 h 921960"/>
              <a:gd name="connsiteX2" fmla="*/ 317474 w 636200"/>
              <a:gd name="connsiteY2" fmla="*/ 921960 h 921960"/>
              <a:gd name="connsiteX3" fmla="*/ 317468 w 636200"/>
              <a:gd name="connsiteY3" fmla="*/ 0 h 921960"/>
              <a:gd name="connsiteX4" fmla="*/ 465840 w 636200"/>
              <a:gd name="connsiteY4" fmla="*/ 147114 h 921960"/>
              <a:gd name="connsiteX5" fmla="*/ 317468 w 636200"/>
              <a:gd name="connsiteY5" fmla="*/ 295486 h 921960"/>
              <a:gd name="connsiteX6" fmla="*/ 170354 w 636200"/>
              <a:gd name="connsiteY6" fmla="*/ 147114 h 921960"/>
              <a:gd name="connsiteX7" fmla="*/ 317468 w 63620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60">
                <a:moveTo>
                  <a:pt x="0" y="373676"/>
                </a:moveTo>
                <a:lnTo>
                  <a:pt x="636200" y="373676"/>
                </a:lnTo>
                <a:lnTo>
                  <a:pt x="317474" y="921960"/>
                </a:lnTo>
                <a:close/>
                <a:moveTo>
                  <a:pt x="317468" y="0"/>
                </a:moveTo>
                <a:cubicBezTo>
                  <a:pt x="400456" y="0"/>
                  <a:pt x="465840" y="65384"/>
                  <a:pt x="465840" y="147114"/>
                </a:cubicBezTo>
                <a:cubicBezTo>
                  <a:pt x="465840" y="228844"/>
                  <a:pt x="400456" y="295486"/>
                  <a:pt x="317468" y="295486"/>
                </a:cubicBezTo>
                <a:cubicBezTo>
                  <a:pt x="236996" y="295486"/>
                  <a:pt x="170354" y="228844"/>
                  <a:pt x="170354" y="147114"/>
                </a:cubicBezTo>
                <a:cubicBezTo>
                  <a:pt x="170354" y="65384"/>
                  <a:pt x="236996" y="0"/>
                  <a:pt x="317468"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0" name="Freeform 19">
            <a:extLst>
              <a:ext uri="{FF2B5EF4-FFF2-40B4-BE49-F238E27FC236}">
                <a16:creationId xmlns:a16="http://schemas.microsoft.com/office/drawing/2014/main" id="{0A190D55-49BF-0347-8312-B5F9F9AE656E}"/>
              </a:ext>
            </a:extLst>
          </p:cNvPr>
          <p:cNvSpPr>
            <a:spLocks noChangeArrowheads="1"/>
          </p:cNvSpPr>
          <p:nvPr/>
        </p:nvSpPr>
        <p:spPr bwMode="auto">
          <a:xfrm>
            <a:off x="19115588" y="5426490"/>
            <a:ext cx="630710" cy="921954"/>
          </a:xfrm>
          <a:custGeom>
            <a:avLst/>
            <a:gdLst>
              <a:gd name="connsiteX0" fmla="*/ 315354 w 630710"/>
              <a:gd name="connsiteY0" fmla="*/ 373676 h 921954"/>
              <a:gd name="connsiteX1" fmla="*/ 630710 w 630710"/>
              <a:gd name="connsiteY1" fmla="*/ 921954 h 921954"/>
              <a:gd name="connsiteX2" fmla="*/ 0 w 630710"/>
              <a:gd name="connsiteY2" fmla="*/ 921954 h 921954"/>
              <a:gd name="connsiteX3" fmla="*/ 317466 w 630710"/>
              <a:gd name="connsiteY3" fmla="*/ 0 h 921954"/>
              <a:gd name="connsiteX4" fmla="*/ 465836 w 630710"/>
              <a:gd name="connsiteY4" fmla="*/ 147745 h 921954"/>
              <a:gd name="connsiteX5" fmla="*/ 317466 w 630710"/>
              <a:gd name="connsiteY5" fmla="*/ 295491 h 921954"/>
              <a:gd name="connsiteX6" fmla="*/ 170352 w 630710"/>
              <a:gd name="connsiteY6" fmla="*/ 147745 h 921954"/>
              <a:gd name="connsiteX7" fmla="*/ 317466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315354" y="373676"/>
                </a:moveTo>
                <a:lnTo>
                  <a:pt x="630710" y="921954"/>
                </a:lnTo>
                <a:lnTo>
                  <a:pt x="0" y="921954"/>
                </a:lnTo>
                <a:close/>
                <a:moveTo>
                  <a:pt x="317466" y="0"/>
                </a:moveTo>
                <a:cubicBezTo>
                  <a:pt x="400452" y="0"/>
                  <a:pt x="465836" y="66360"/>
                  <a:pt x="465836" y="147745"/>
                </a:cubicBezTo>
                <a:cubicBezTo>
                  <a:pt x="465836" y="229130"/>
                  <a:pt x="400452" y="295491"/>
                  <a:pt x="317466" y="295491"/>
                </a:cubicBezTo>
                <a:cubicBezTo>
                  <a:pt x="235736" y="295491"/>
                  <a:pt x="170352" y="229130"/>
                  <a:pt x="170352" y="147745"/>
                </a:cubicBezTo>
                <a:cubicBezTo>
                  <a:pt x="170352" y="66360"/>
                  <a:pt x="235736" y="0"/>
                  <a:pt x="31746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1" name="Freeform 20">
            <a:extLst>
              <a:ext uri="{FF2B5EF4-FFF2-40B4-BE49-F238E27FC236}">
                <a16:creationId xmlns:a16="http://schemas.microsoft.com/office/drawing/2014/main" id="{33670D7B-26A8-F548-96FB-45B069709E4C}"/>
              </a:ext>
            </a:extLst>
          </p:cNvPr>
          <p:cNvSpPr>
            <a:spLocks noChangeArrowheads="1"/>
          </p:cNvSpPr>
          <p:nvPr/>
        </p:nvSpPr>
        <p:spPr bwMode="auto">
          <a:xfrm>
            <a:off x="19115588" y="6602473"/>
            <a:ext cx="630710" cy="921957"/>
          </a:xfrm>
          <a:custGeom>
            <a:avLst/>
            <a:gdLst>
              <a:gd name="connsiteX0" fmla="*/ 315354 w 630710"/>
              <a:gd name="connsiteY0" fmla="*/ 373676 h 921957"/>
              <a:gd name="connsiteX1" fmla="*/ 630710 w 630710"/>
              <a:gd name="connsiteY1" fmla="*/ 921957 h 921957"/>
              <a:gd name="connsiteX2" fmla="*/ 0 w 630710"/>
              <a:gd name="connsiteY2" fmla="*/ 921957 h 921957"/>
              <a:gd name="connsiteX3" fmla="*/ 317466 w 630710"/>
              <a:gd name="connsiteY3" fmla="*/ 0 h 921957"/>
              <a:gd name="connsiteX4" fmla="*/ 465836 w 630710"/>
              <a:gd name="connsiteY4" fmla="*/ 148371 h 921957"/>
              <a:gd name="connsiteX5" fmla="*/ 317466 w 630710"/>
              <a:gd name="connsiteY5" fmla="*/ 295485 h 921957"/>
              <a:gd name="connsiteX6" fmla="*/ 170352 w 630710"/>
              <a:gd name="connsiteY6" fmla="*/ 148371 h 921957"/>
              <a:gd name="connsiteX7" fmla="*/ 317466 w 63071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7">
                <a:moveTo>
                  <a:pt x="315354" y="373676"/>
                </a:moveTo>
                <a:lnTo>
                  <a:pt x="630710" y="921957"/>
                </a:lnTo>
                <a:lnTo>
                  <a:pt x="0" y="921957"/>
                </a:lnTo>
                <a:close/>
                <a:moveTo>
                  <a:pt x="317466" y="0"/>
                </a:moveTo>
                <a:cubicBezTo>
                  <a:pt x="400452" y="0"/>
                  <a:pt x="465836" y="66641"/>
                  <a:pt x="465836" y="148371"/>
                </a:cubicBezTo>
                <a:cubicBezTo>
                  <a:pt x="465836" y="230101"/>
                  <a:pt x="400452" y="295485"/>
                  <a:pt x="317466" y="295485"/>
                </a:cubicBezTo>
                <a:cubicBezTo>
                  <a:pt x="235736" y="295485"/>
                  <a:pt x="170352" y="230101"/>
                  <a:pt x="170352" y="148371"/>
                </a:cubicBezTo>
                <a:cubicBezTo>
                  <a:pt x="170352" y="66641"/>
                  <a:pt x="235736" y="0"/>
                  <a:pt x="31746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2" name="Freeform 21">
            <a:extLst>
              <a:ext uri="{FF2B5EF4-FFF2-40B4-BE49-F238E27FC236}">
                <a16:creationId xmlns:a16="http://schemas.microsoft.com/office/drawing/2014/main" id="{20BA9295-EDE2-5A42-AB5D-0D0C19E19A84}"/>
              </a:ext>
            </a:extLst>
          </p:cNvPr>
          <p:cNvSpPr>
            <a:spLocks noChangeArrowheads="1"/>
          </p:cNvSpPr>
          <p:nvPr/>
        </p:nvSpPr>
        <p:spPr bwMode="auto">
          <a:xfrm>
            <a:off x="19115588" y="10603014"/>
            <a:ext cx="630710" cy="921960"/>
          </a:xfrm>
          <a:custGeom>
            <a:avLst/>
            <a:gdLst>
              <a:gd name="connsiteX0" fmla="*/ 0 w 630710"/>
              <a:gd name="connsiteY0" fmla="*/ 373676 h 921960"/>
              <a:gd name="connsiteX1" fmla="*/ 630710 w 630710"/>
              <a:gd name="connsiteY1" fmla="*/ 373676 h 921960"/>
              <a:gd name="connsiteX2" fmla="*/ 315354 w 630710"/>
              <a:gd name="connsiteY2" fmla="*/ 921960 h 921960"/>
              <a:gd name="connsiteX3" fmla="*/ 317466 w 630710"/>
              <a:gd name="connsiteY3" fmla="*/ 0 h 921960"/>
              <a:gd name="connsiteX4" fmla="*/ 465836 w 630710"/>
              <a:gd name="connsiteY4" fmla="*/ 147114 h 921960"/>
              <a:gd name="connsiteX5" fmla="*/ 317466 w 630710"/>
              <a:gd name="connsiteY5" fmla="*/ 295486 h 921960"/>
              <a:gd name="connsiteX6" fmla="*/ 170352 w 630710"/>
              <a:gd name="connsiteY6" fmla="*/ 147114 h 921960"/>
              <a:gd name="connsiteX7" fmla="*/ 317466 w 63071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60">
                <a:moveTo>
                  <a:pt x="0" y="373676"/>
                </a:moveTo>
                <a:lnTo>
                  <a:pt x="630710" y="373676"/>
                </a:lnTo>
                <a:lnTo>
                  <a:pt x="315354" y="921960"/>
                </a:lnTo>
                <a:close/>
                <a:moveTo>
                  <a:pt x="317466" y="0"/>
                </a:moveTo>
                <a:cubicBezTo>
                  <a:pt x="400452" y="0"/>
                  <a:pt x="465836" y="65384"/>
                  <a:pt x="465836" y="147114"/>
                </a:cubicBezTo>
                <a:cubicBezTo>
                  <a:pt x="465836" y="228844"/>
                  <a:pt x="400452" y="295486"/>
                  <a:pt x="317466" y="295486"/>
                </a:cubicBezTo>
                <a:cubicBezTo>
                  <a:pt x="235736" y="295486"/>
                  <a:pt x="170352" y="228844"/>
                  <a:pt x="170352" y="147114"/>
                </a:cubicBezTo>
                <a:cubicBezTo>
                  <a:pt x="170352" y="65384"/>
                  <a:pt x="235736" y="0"/>
                  <a:pt x="317466"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3" name="Freeform 22">
            <a:extLst>
              <a:ext uri="{FF2B5EF4-FFF2-40B4-BE49-F238E27FC236}">
                <a16:creationId xmlns:a16="http://schemas.microsoft.com/office/drawing/2014/main" id="{D9F4A593-7B15-3842-A32D-8F2A68E42CB1}"/>
              </a:ext>
            </a:extLst>
          </p:cNvPr>
          <p:cNvSpPr>
            <a:spLocks noChangeArrowheads="1"/>
          </p:cNvSpPr>
          <p:nvPr/>
        </p:nvSpPr>
        <p:spPr bwMode="auto">
          <a:xfrm>
            <a:off x="19115587" y="11778996"/>
            <a:ext cx="630710" cy="921954"/>
          </a:xfrm>
          <a:custGeom>
            <a:avLst/>
            <a:gdLst>
              <a:gd name="connsiteX0" fmla="*/ 0 w 630710"/>
              <a:gd name="connsiteY0" fmla="*/ 373676 h 921954"/>
              <a:gd name="connsiteX1" fmla="*/ 630710 w 630710"/>
              <a:gd name="connsiteY1" fmla="*/ 373676 h 921954"/>
              <a:gd name="connsiteX2" fmla="*/ 315354 w 630710"/>
              <a:gd name="connsiteY2" fmla="*/ 921954 h 921954"/>
              <a:gd name="connsiteX3" fmla="*/ 317466 w 630710"/>
              <a:gd name="connsiteY3" fmla="*/ 0 h 921954"/>
              <a:gd name="connsiteX4" fmla="*/ 465836 w 630710"/>
              <a:gd name="connsiteY4" fmla="*/ 147745 h 921954"/>
              <a:gd name="connsiteX5" fmla="*/ 317466 w 630710"/>
              <a:gd name="connsiteY5" fmla="*/ 295491 h 921954"/>
              <a:gd name="connsiteX6" fmla="*/ 170352 w 630710"/>
              <a:gd name="connsiteY6" fmla="*/ 147745 h 921954"/>
              <a:gd name="connsiteX7" fmla="*/ 317466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0" y="373676"/>
                </a:moveTo>
                <a:lnTo>
                  <a:pt x="630710" y="373676"/>
                </a:lnTo>
                <a:lnTo>
                  <a:pt x="315354" y="921954"/>
                </a:lnTo>
                <a:close/>
                <a:moveTo>
                  <a:pt x="317466" y="0"/>
                </a:moveTo>
                <a:cubicBezTo>
                  <a:pt x="400452" y="0"/>
                  <a:pt x="465836" y="66360"/>
                  <a:pt x="465836" y="147745"/>
                </a:cubicBezTo>
                <a:cubicBezTo>
                  <a:pt x="465836" y="229131"/>
                  <a:pt x="400452" y="295491"/>
                  <a:pt x="317466" y="295491"/>
                </a:cubicBezTo>
                <a:cubicBezTo>
                  <a:pt x="235736" y="295491"/>
                  <a:pt x="170352" y="229131"/>
                  <a:pt x="170352" y="147745"/>
                </a:cubicBezTo>
                <a:cubicBezTo>
                  <a:pt x="170352" y="66360"/>
                  <a:pt x="235736" y="0"/>
                  <a:pt x="31746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4" name="Freeform 23">
            <a:extLst>
              <a:ext uri="{FF2B5EF4-FFF2-40B4-BE49-F238E27FC236}">
                <a16:creationId xmlns:a16="http://schemas.microsoft.com/office/drawing/2014/main" id="{74C75433-F2DC-844D-8386-F6BFBAE5205B}"/>
              </a:ext>
            </a:extLst>
          </p:cNvPr>
          <p:cNvSpPr>
            <a:spLocks noChangeArrowheads="1"/>
          </p:cNvSpPr>
          <p:nvPr/>
        </p:nvSpPr>
        <p:spPr bwMode="auto">
          <a:xfrm>
            <a:off x="16131665" y="5426490"/>
            <a:ext cx="630714" cy="921954"/>
          </a:xfrm>
          <a:custGeom>
            <a:avLst/>
            <a:gdLst>
              <a:gd name="connsiteX0" fmla="*/ 315357 w 630714"/>
              <a:gd name="connsiteY0" fmla="*/ 373676 h 921954"/>
              <a:gd name="connsiteX1" fmla="*/ 630714 w 630714"/>
              <a:gd name="connsiteY1" fmla="*/ 921954 h 921954"/>
              <a:gd name="connsiteX2" fmla="*/ 0 w 630714"/>
              <a:gd name="connsiteY2" fmla="*/ 921954 h 921954"/>
              <a:gd name="connsiteX3" fmla="*/ 318101 w 630714"/>
              <a:gd name="connsiteY3" fmla="*/ 0 h 921954"/>
              <a:gd name="connsiteX4" fmla="*/ 465847 w 630714"/>
              <a:gd name="connsiteY4" fmla="*/ 147745 h 921954"/>
              <a:gd name="connsiteX5" fmla="*/ 318101 w 630714"/>
              <a:gd name="connsiteY5" fmla="*/ 295491 h 921954"/>
              <a:gd name="connsiteX6" fmla="*/ 170356 w 630714"/>
              <a:gd name="connsiteY6" fmla="*/ 147745 h 921954"/>
              <a:gd name="connsiteX7" fmla="*/ 318101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7" y="373676"/>
                </a:moveTo>
                <a:lnTo>
                  <a:pt x="630714" y="921954"/>
                </a:lnTo>
                <a:lnTo>
                  <a:pt x="0" y="921954"/>
                </a:lnTo>
                <a:close/>
                <a:moveTo>
                  <a:pt x="318101" y="0"/>
                </a:moveTo>
                <a:cubicBezTo>
                  <a:pt x="399487" y="0"/>
                  <a:pt x="465847" y="66360"/>
                  <a:pt x="465847" y="147745"/>
                </a:cubicBezTo>
                <a:cubicBezTo>
                  <a:pt x="465847" y="229130"/>
                  <a:pt x="399487" y="295491"/>
                  <a:pt x="318101" y="295491"/>
                </a:cubicBezTo>
                <a:cubicBezTo>
                  <a:pt x="236716" y="295491"/>
                  <a:pt x="170356" y="229130"/>
                  <a:pt x="170356" y="147745"/>
                </a:cubicBezTo>
                <a:cubicBezTo>
                  <a:pt x="170356" y="66360"/>
                  <a:pt x="236716" y="0"/>
                  <a:pt x="31810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FE007199-C252-8E46-A3E9-549CE4B01C65}"/>
              </a:ext>
            </a:extLst>
          </p:cNvPr>
          <p:cNvSpPr>
            <a:spLocks noChangeArrowheads="1"/>
          </p:cNvSpPr>
          <p:nvPr/>
        </p:nvSpPr>
        <p:spPr bwMode="auto">
          <a:xfrm>
            <a:off x="16131665" y="6602473"/>
            <a:ext cx="630714" cy="921957"/>
          </a:xfrm>
          <a:custGeom>
            <a:avLst/>
            <a:gdLst>
              <a:gd name="connsiteX0" fmla="*/ 315357 w 630714"/>
              <a:gd name="connsiteY0" fmla="*/ 373676 h 921957"/>
              <a:gd name="connsiteX1" fmla="*/ 630714 w 630714"/>
              <a:gd name="connsiteY1" fmla="*/ 921957 h 921957"/>
              <a:gd name="connsiteX2" fmla="*/ 0 w 630714"/>
              <a:gd name="connsiteY2" fmla="*/ 921957 h 921957"/>
              <a:gd name="connsiteX3" fmla="*/ 318101 w 630714"/>
              <a:gd name="connsiteY3" fmla="*/ 0 h 921957"/>
              <a:gd name="connsiteX4" fmla="*/ 465847 w 630714"/>
              <a:gd name="connsiteY4" fmla="*/ 148371 h 921957"/>
              <a:gd name="connsiteX5" fmla="*/ 318101 w 630714"/>
              <a:gd name="connsiteY5" fmla="*/ 295485 h 921957"/>
              <a:gd name="connsiteX6" fmla="*/ 170356 w 630714"/>
              <a:gd name="connsiteY6" fmla="*/ 148371 h 921957"/>
              <a:gd name="connsiteX7" fmla="*/ 318101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7" y="373676"/>
                </a:moveTo>
                <a:lnTo>
                  <a:pt x="630714" y="921957"/>
                </a:lnTo>
                <a:lnTo>
                  <a:pt x="0" y="921957"/>
                </a:lnTo>
                <a:close/>
                <a:moveTo>
                  <a:pt x="318101" y="0"/>
                </a:moveTo>
                <a:cubicBezTo>
                  <a:pt x="399487" y="0"/>
                  <a:pt x="465847" y="66641"/>
                  <a:pt x="465847" y="148371"/>
                </a:cubicBezTo>
                <a:cubicBezTo>
                  <a:pt x="465847" y="230101"/>
                  <a:pt x="399487" y="295485"/>
                  <a:pt x="318101" y="295485"/>
                </a:cubicBezTo>
                <a:cubicBezTo>
                  <a:pt x="236716" y="295485"/>
                  <a:pt x="170356" y="230101"/>
                  <a:pt x="170356" y="148371"/>
                </a:cubicBezTo>
                <a:cubicBezTo>
                  <a:pt x="170356" y="66641"/>
                  <a:pt x="236716" y="0"/>
                  <a:pt x="31810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6" name="Freeform 25">
            <a:extLst>
              <a:ext uri="{FF2B5EF4-FFF2-40B4-BE49-F238E27FC236}">
                <a16:creationId xmlns:a16="http://schemas.microsoft.com/office/drawing/2014/main" id="{5ACA5C65-CD07-B649-9685-1E3DC3F3CE46}"/>
              </a:ext>
            </a:extLst>
          </p:cNvPr>
          <p:cNvSpPr>
            <a:spLocks noChangeArrowheads="1"/>
          </p:cNvSpPr>
          <p:nvPr/>
        </p:nvSpPr>
        <p:spPr bwMode="auto">
          <a:xfrm>
            <a:off x="16131664" y="11778996"/>
            <a:ext cx="630714" cy="921954"/>
          </a:xfrm>
          <a:custGeom>
            <a:avLst/>
            <a:gdLst>
              <a:gd name="connsiteX0" fmla="*/ 0 w 630714"/>
              <a:gd name="connsiteY0" fmla="*/ 373676 h 921954"/>
              <a:gd name="connsiteX1" fmla="*/ 630714 w 630714"/>
              <a:gd name="connsiteY1" fmla="*/ 373676 h 921954"/>
              <a:gd name="connsiteX2" fmla="*/ 315357 w 630714"/>
              <a:gd name="connsiteY2" fmla="*/ 921954 h 921954"/>
              <a:gd name="connsiteX3" fmla="*/ 318101 w 630714"/>
              <a:gd name="connsiteY3" fmla="*/ 0 h 921954"/>
              <a:gd name="connsiteX4" fmla="*/ 465847 w 630714"/>
              <a:gd name="connsiteY4" fmla="*/ 147745 h 921954"/>
              <a:gd name="connsiteX5" fmla="*/ 318101 w 630714"/>
              <a:gd name="connsiteY5" fmla="*/ 295491 h 921954"/>
              <a:gd name="connsiteX6" fmla="*/ 170356 w 630714"/>
              <a:gd name="connsiteY6" fmla="*/ 147745 h 921954"/>
              <a:gd name="connsiteX7" fmla="*/ 318101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7" y="921954"/>
                </a:lnTo>
                <a:close/>
                <a:moveTo>
                  <a:pt x="318101" y="0"/>
                </a:moveTo>
                <a:cubicBezTo>
                  <a:pt x="399487" y="0"/>
                  <a:pt x="465847" y="66360"/>
                  <a:pt x="465847" y="147745"/>
                </a:cubicBezTo>
                <a:cubicBezTo>
                  <a:pt x="465847" y="229131"/>
                  <a:pt x="399487" y="295491"/>
                  <a:pt x="318101" y="295491"/>
                </a:cubicBezTo>
                <a:cubicBezTo>
                  <a:pt x="236716" y="295491"/>
                  <a:pt x="170356" y="229131"/>
                  <a:pt x="170356" y="147745"/>
                </a:cubicBezTo>
                <a:cubicBezTo>
                  <a:pt x="170356" y="66360"/>
                  <a:pt x="236716" y="0"/>
                  <a:pt x="318101"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7" name="Freeform 26">
            <a:extLst>
              <a:ext uri="{FF2B5EF4-FFF2-40B4-BE49-F238E27FC236}">
                <a16:creationId xmlns:a16="http://schemas.microsoft.com/office/drawing/2014/main" id="{C2FD3815-8458-F747-A1CE-CEE8190D7544}"/>
              </a:ext>
            </a:extLst>
          </p:cNvPr>
          <p:cNvSpPr>
            <a:spLocks noChangeArrowheads="1"/>
          </p:cNvSpPr>
          <p:nvPr/>
        </p:nvSpPr>
        <p:spPr bwMode="auto">
          <a:xfrm>
            <a:off x="16131665" y="10603014"/>
            <a:ext cx="630714" cy="921960"/>
          </a:xfrm>
          <a:custGeom>
            <a:avLst/>
            <a:gdLst>
              <a:gd name="connsiteX0" fmla="*/ 0 w 630714"/>
              <a:gd name="connsiteY0" fmla="*/ 373676 h 921960"/>
              <a:gd name="connsiteX1" fmla="*/ 630714 w 630714"/>
              <a:gd name="connsiteY1" fmla="*/ 373676 h 921960"/>
              <a:gd name="connsiteX2" fmla="*/ 315357 w 630714"/>
              <a:gd name="connsiteY2" fmla="*/ 921960 h 921960"/>
              <a:gd name="connsiteX3" fmla="*/ 318101 w 630714"/>
              <a:gd name="connsiteY3" fmla="*/ 0 h 921960"/>
              <a:gd name="connsiteX4" fmla="*/ 465847 w 630714"/>
              <a:gd name="connsiteY4" fmla="*/ 147114 h 921960"/>
              <a:gd name="connsiteX5" fmla="*/ 318101 w 630714"/>
              <a:gd name="connsiteY5" fmla="*/ 295486 h 921960"/>
              <a:gd name="connsiteX6" fmla="*/ 170356 w 630714"/>
              <a:gd name="connsiteY6" fmla="*/ 147114 h 921960"/>
              <a:gd name="connsiteX7" fmla="*/ 318101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7" y="921960"/>
                </a:lnTo>
                <a:close/>
                <a:moveTo>
                  <a:pt x="318101" y="0"/>
                </a:moveTo>
                <a:cubicBezTo>
                  <a:pt x="399487" y="0"/>
                  <a:pt x="465847" y="65384"/>
                  <a:pt x="465847" y="147114"/>
                </a:cubicBezTo>
                <a:cubicBezTo>
                  <a:pt x="465847" y="228844"/>
                  <a:pt x="399487" y="295486"/>
                  <a:pt x="318101" y="295486"/>
                </a:cubicBezTo>
                <a:cubicBezTo>
                  <a:pt x="236716" y="295486"/>
                  <a:pt x="170356" y="228844"/>
                  <a:pt x="170356" y="147114"/>
                </a:cubicBezTo>
                <a:cubicBezTo>
                  <a:pt x="170356" y="65384"/>
                  <a:pt x="236716" y="0"/>
                  <a:pt x="318101"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8" name="Freeform 27">
            <a:extLst>
              <a:ext uri="{FF2B5EF4-FFF2-40B4-BE49-F238E27FC236}">
                <a16:creationId xmlns:a16="http://schemas.microsoft.com/office/drawing/2014/main" id="{2687B74B-F612-BA44-82D0-620C68861251}"/>
              </a:ext>
            </a:extLst>
          </p:cNvPr>
          <p:cNvSpPr>
            <a:spLocks noChangeArrowheads="1"/>
          </p:cNvSpPr>
          <p:nvPr/>
        </p:nvSpPr>
        <p:spPr bwMode="auto">
          <a:xfrm>
            <a:off x="20110224" y="5426490"/>
            <a:ext cx="636200" cy="921954"/>
          </a:xfrm>
          <a:custGeom>
            <a:avLst/>
            <a:gdLst>
              <a:gd name="connsiteX0" fmla="*/ 318726 w 636200"/>
              <a:gd name="connsiteY0" fmla="*/ 373676 h 921954"/>
              <a:gd name="connsiteX1" fmla="*/ 636200 w 636200"/>
              <a:gd name="connsiteY1" fmla="*/ 921954 h 921954"/>
              <a:gd name="connsiteX2" fmla="*/ 0 w 636200"/>
              <a:gd name="connsiteY2" fmla="*/ 921954 h 921954"/>
              <a:gd name="connsiteX3" fmla="*/ 317472 w 636200"/>
              <a:gd name="connsiteY3" fmla="*/ 0 h 921954"/>
              <a:gd name="connsiteX4" fmla="*/ 465842 w 636200"/>
              <a:gd name="connsiteY4" fmla="*/ 147745 h 921954"/>
              <a:gd name="connsiteX5" fmla="*/ 317472 w 636200"/>
              <a:gd name="connsiteY5" fmla="*/ 295491 h 921954"/>
              <a:gd name="connsiteX6" fmla="*/ 170356 w 636200"/>
              <a:gd name="connsiteY6" fmla="*/ 147745 h 921954"/>
              <a:gd name="connsiteX7" fmla="*/ 317472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318726" y="373676"/>
                </a:moveTo>
                <a:lnTo>
                  <a:pt x="636200" y="921954"/>
                </a:lnTo>
                <a:lnTo>
                  <a:pt x="0" y="921954"/>
                </a:lnTo>
                <a:close/>
                <a:moveTo>
                  <a:pt x="317472" y="0"/>
                </a:moveTo>
                <a:cubicBezTo>
                  <a:pt x="399202" y="0"/>
                  <a:pt x="465842" y="66360"/>
                  <a:pt x="465842" y="147745"/>
                </a:cubicBezTo>
                <a:cubicBezTo>
                  <a:pt x="465842" y="229130"/>
                  <a:pt x="399202" y="295491"/>
                  <a:pt x="317472" y="295491"/>
                </a:cubicBezTo>
                <a:cubicBezTo>
                  <a:pt x="235742" y="295491"/>
                  <a:pt x="170356" y="229130"/>
                  <a:pt x="170356" y="147745"/>
                </a:cubicBezTo>
                <a:cubicBezTo>
                  <a:pt x="170356" y="66360"/>
                  <a:pt x="235742" y="0"/>
                  <a:pt x="317472"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9" name="Freeform 28">
            <a:extLst>
              <a:ext uri="{FF2B5EF4-FFF2-40B4-BE49-F238E27FC236}">
                <a16:creationId xmlns:a16="http://schemas.microsoft.com/office/drawing/2014/main" id="{46D7492F-F547-E64A-A6DB-03CF9C9C5611}"/>
              </a:ext>
            </a:extLst>
          </p:cNvPr>
          <p:cNvSpPr>
            <a:spLocks noChangeArrowheads="1"/>
          </p:cNvSpPr>
          <p:nvPr/>
        </p:nvSpPr>
        <p:spPr bwMode="auto">
          <a:xfrm>
            <a:off x="20110224" y="6602473"/>
            <a:ext cx="636200" cy="921957"/>
          </a:xfrm>
          <a:custGeom>
            <a:avLst/>
            <a:gdLst>
              <a:gd name="connsiteX0" fmla="*/ 318726 w 636200"/>
              <a:gd name="connsiteY0" fmla="*/ 373676 h 921957"/>
              <a:gd name="connsiteX1" fmla="*/ 636200 w 636200"/>
              <a:gd name="connsiteY1" fmla="*/ 921957 h 921957"/>
              <a:gd name="connsiteX2" fmla="*/ 0 w 636200"/>
              <a:gd name="connsiteY2" fmla="*/ 921957 h 921957"/>
              <a:gd name="connsiteX3" fmla="*/ 317472 w 636200"/>
              <a:gd name="connsiteY3" fmla="*/ 0 h 921957"/>
              <a:gd name="connsiteX4" fmla="*/ 465842 w 636200"/>
              <a:gd name="connsiteY4" fmla="*/ 148371 h 921957"/>
              <a:gd name="connsiteX5" fmla="*/ 317472 w 636200"/>
              <a:gd name="connsiteY5" fmla="*/ 295485 h 921957"/>
              <a:gd name="connsiteX6" fmla="*/ 170356 w 636200"/>
              <a:gd name="connsiteY6" fmla="*/ 148371 h 921957"/>
              <a:gd name="connsiteX7" fmla="*/ 317472 w 63620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7">
                <a:moveTo>
                  <a:pt x="318726" y="373676"/>
                </a:moveTo>
                <a:lnTo>
                  <a:pt x="636200" y="921957"/>
                </a:lnTo>
                <a:lnTo>
                  <a:pt x="0" y="921957"/>
                </a:lnTo>
                <a:close/>
                <a:moveTo>
                  <a:pt x="317472" y="0"/>
                </a:moveTo>
                <a:cubicBezTo>
                  <a:pt x="399202" y="0"/>
                  <a:pt x="465842" y="66641"/>
                  <a:pt x="465842" y="148371"/>
                </a:cubicBezTo>
                <a:cubicBezTo>
                  <a:pt x="465842" y="230101"/>
                  <a:pt x="399202" y="295485"/>
                  <a:pt x="317472" y="295485"/>
                </a:cubicBezTo>
                <a:cubicBezTo>
                  <a:pt x="235742" y="295485"/>
                  <a:pt x="170356" y="230101"/>
                  <a:pt x="170356" y="148371"/>
                </a:cubicBezTo>
                <a:cubicBezTo>
                  <a:pt x="170356" y="66641"/>
                  <a:pt x="235742" y="0"/>
                  <a:pt x="317472"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0" name="Freeform 29">
            <a:extLst>
              <a:ext uri="{FF2B5EF4-FFF2-40B4-BE49-F238E27FC236}">
                <a16:creationId xmlns:a16="http://schemas.microsoft.com/office/drawing/2014/main" id="{BA85D903-1B08-3E4F-87E3-176C53EDFD3E}"/>
              </a:ext>
            </a:extLst>
          </p:cNvPr>
          <p:cNvSpPr>
            <a:spLocks noChangeArrowheads="1"/>
          </p:cNvSpPr>
          <p:nvPr/>
        </p:nvSpPr>
        <p:spPr bwMode="auto">
          <a:xfrm>
            <a:off x="20110224" y="10603014"/>
            <a:ext cx="636200" cy="921960"/>
          </a:xfrm>
          <a:custGeom>
            <a:avLst/>
            <a:gdLst>
              <a:gd name="connsiteX0" fmla="*/ 0 w 636200"/>
              <a:gd name="connsiteY0" fmla="*/ 373676 h 921960"/>
              <a:gd name="connsiteX1" fmla="*/ 636200 w 636200"/>
              <a:gd name="connsiteY1" fmla="*/ 373676 h 921960"/>
              <a:gd name="connsiteX2" fmla="*/ 318726 w 636200"/>
              <a:gd name="connsiteY2" fmla="*/ 921960 h 921960"/>
              <a:gd name="connsiteX3" fmla="*/ 317472 w 636200"/>
              <a:gd name="connsiteY3" fmla="*/ 0 h 921960"/>
              <a:gd name="connsiteX4" fmla="*/ 465842 w 636200"/>
              <a:gd name="connsiteY4" fmla="*/ 147114 h 921960"/>
              <a:gd name="connsiteX5" fmla="*/ 317472 w 636200"/>
              <a:gd name="connsiteY5" fmla="*/ 295486 h 921960"/>
              <a:gd name="connsiteX6" fmla="*/ 170356 w 636200"/>
              <a:gd name="connsiteY6" fmla="*/ 147114 h 921960"/>
              <a:gd name="connsiteX7" fmla="*/ 317472 w 63620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60">
                <a:moveTo>
                  <a:pt x="0" y="373676"/>
                </a:moveTo>
                <a:lnTo>
                  <a:pt x="636200" y="373676"/>
                </a:lnTo>
                <a:lnTo>
                  <a:pt x="318726" y="921960"/>
                </a:lnTo>
                <a:close/>
                <a:moveTo>
                  <a:pt x="317472" y="0"/>
                </a:moveTo>
                <a:cubicBezTo>
                  <a:pt x="399202" y="0"/>
                  <a:pt x="465842" y="65384"/>
                  <a:pt x="465842" y="147114"/>
                </a:cubicBezTo>
                <a:cubicBezTo>
                  <a:pt x="465842" y="228844"/>
                  <a:pt x="399202" y="295486"/>
                  <a:pt x="317472" y="295486"/>
                </a:cubicBezTo>
                <a:cubicBezTo>
                  <a:pt x="235742" y="295486"/>
                  <a:pt x="170356" y="228844"/>
                  <a:pt x="170356" y="147114"/>
                </a:cubicBezTo>
                <a:cubicBezTo>
                  <a:pt x="170356" y="65384"/>
                  <a:pt x="235742" y="0"/>
                  <a:pt x="317472"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1" name="Freeform 30">
            <a:extLst>
              <a:ext uri="{FF2B5EF4-FFF2-40B4-BE49-F238E27FC236}">
                <a16:creationId xmlns:a16="http://schemas.microsoft.com/office/drawing/2014/main" id="{C007C021-B6E6-7A4D-BDB8-6C44C9AFB09E}"/>
              </a:ext>
            </a:extLst>
          </p:cNvPr>
          <p:cNvSpPr>
            <a:spLocks noChangeArrowheads="1"/>
          </p:cNvSpPr>
          <p:nvPr/>
        </p:nvSpPr>
        <p:spPr bwMode="auto">
          <a:xfrm>
            <a:off x="20110223" y="11778996"/>
            <a:ext cx="636200" cy="921954"/>
          </a:xfrm>
          <a:custGeom>
            <a:avLst/>
            <a:gdLst>
              <a:gd name="connsiteX0" fmla="*/ 0 w 636200"/>
              <a:gd name="connsiteY0" fmla="*/ 373676 h 921954"/>
              <a:gd name="connsiteX1" fmla="*/ 636200 w 636200"/>
              <a:gd name="connsiteY1" fmla="*/ 373676 h 921954"/>
              <a:gd name="connsiteX2" fmla="*/ 318726 w 636200"/>
              <a:gd name="connsiteY2" fmla="*/ 921954 h 921954"/>
              <a:gd name="connsiteX3" fmla="*/ 317472 w 636200"/>
              <a:gd name="connsiteY3" fmla="*/ 0 h 921954"/>
              <a:gd name="connsiteX4" fmla="*/ 465842 w 636200"/>
              <a:gd name="connsiteY4" fmla="*/ 147745 h 921954"/>
              <a:gd name="connsiteX5" fmla="*/ 317472 w 636200"/>
              <a:gd name="connsiteY5" fmla="*/ 295491 h 921954"/>
              <a:gd name="connsiteX6" fmla="*/ 170356 w 636200"/>
              <a:gd name="connsiteY6" fmla="*/ 147745 h 921954"/>
              <a:gd name="connsiteX7" fmla="*/ 317472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0" y="373676"/>
                </a:moveTo>
                <a:lnTo>
                  <a:pt x="636200" y="373676"/>
                </a:lnTo>
                <a:lnTo>
                  <a:pt x="318726" y="921954"/>
                </a:lnTo>
                <a:close/>
                <a:moveTo>
                  <a:pt x="317472" y="0"/>
                </a:moveTo>
                <a:cubicBezTo>
                  <a:pt x="399202" y="0"/>
                  <a:pt x="465842" y="66360"/>
                  <a:pt x="465842" y="147745"/>
                </a:cubicBezTo>
                <a:cubicBezTo>
                  <a:pt x="465842" y="229131"/>
                  <a:pt x="399202" y="295491"/>
                  <a:pt x="317472" y="295491"/>
                </a:cubicBezTo>
                <a:cubicBezTo>
                  <a:pt x="235742" y="295491"/>
                  <a:pt x="170356" y="229131"/>
                  <a:pt x="170356" y="147745"/>
                </a:cubicBezTo>
                <a:cubicBezTo>
                  <a:pt x="170356" y="66360"/>
                  <a:pt x="235742" y="0"/>
                  <a:pt x="317472"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2" name="Freeform 31">
            <a:extLst>
              <a:ext uri="{FF2B5EF4-FFF2-40B4-BE49-F238E27FC236}">
                <a16:creationId xmlns:a16="http://schemas.microsoft.com/office/drawing/2014/main" id="{05796D8F-6D22-D64C-8EF9-E07F2084E777}"/>
              </a:ext>
            </a:extLst>
          </p:cNvPr>
          <p:cNvSpPr>
            <a:spLocks noChangeArrowheads="1"/>
          </p:cNvSpPr>
          <p:nvPr/>
        </p:nvSpPr>
        <p:spPr bwMode="auto">
          <a:xfrm>
            <a:off x="15137027" y="5426490"/>
            <a:ext cx="636199" cy="921954"/>
          </a:xfrm>
          <a:custGeom>
            <a:avLst/>
            <a:gdLst>
              <a:gd name="connsiteX0" fmla="*/ 318725 w 636199"/>
              <a:gd name="connsiteY0" fmla="*/ 373676 h 921954"/>
              <a:gd name="connsiteX1" fmla="*/ 636199 w 636199"/>
              <a:gd name="connsiteY1" fmla="*/ 921954 h 921954"/>
              <a:gd name="connsiteX2" fmla="*/ 0 w 636199"/>
              <a:gd name="connsiteY2" fmla="*/ 921954 h 921954"/>
              <a:gd name="connsiteX3" fmla="*/ 318723 w 636199"/>
              <a:gd name="connsiteY3" fmla="*/ 0 h 921954"/>
              <a:gd name="connsiteX4" fmla="*/ 465838 w 636199"/>
              <a:gd name="connsiteY4" fmla="*/ 147745 h 921954"/>
              <a:gd name="connsiteX5" fmla="*/ 318723 w 636199"/>
              <a:gd name="connsiteY5" fmla="*/ 295491 h 921954"/>
              <a:gd name="connsiteX6" fmla="*/ 170352 w 636199"/>
              <a:gd name="connsiteY6" fmla="*/ 147745 h 921954"/>
              <a:gd name="connsiteX7" fmla="*/ 318723 w 636199"/>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4">
                <a:moveTo>
                  <a:pt x="318725" y="373676"/>
                </a:moveTo>
                <a:lnTo>
                  <a:pt x="636199" y="921954"/>
                </a:lnTo>
                <a:lnTo>
                  <a:pt x="0" y="921954"/>
                </a:lnTo>
                <a:close/>
                <a:moveTo>
                  <a:pt x="318723" y="0"/>
                </a:moveTo>
                <a:cubicBezTo>
                  <a:pt x="399196" y="0"/>
                  <a:pt x="465838" y="66360"/>
                  <a:pt x="465838" y="147745"/>
                </a:cubicBezTo>
                <a:cubicBezTo>
                  <a:pt x="465838" y="229130"/>
                  <a:pt x="399196" y="295491"/>
                  <a:pt x="318723" y="295491"/>
                </a:cubicBezTo>
                <a:cubicBezTo>
                  <a:pt x="236993" y="295491"/>
                  <a:pt x="170352" y="229130"/>
                  <a:pt x="170352" y="147745"/>
                </a:cubicBezTo>
                <a:cubicBezTo>
                  <a:pt x="170352" y="66360"/>
                  <a:pt x="236993" y="0"/>
                  <a:pt x="31872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3" name="Freeform 32">
            <a:extLst>
              <a:ext uri="{FF2B5EF4-FFF2-40B4-BE49-F238E27FC236}">
                <a16:creationId xmlns:a16="http://schemas.microsoft.com/office/drawing/2014/main" id="{A7B92EF0-0E72-6F43-8824-E6F465FC2D3E}"/>
              </a:ext>
            </a:extLst>
          </p:cNvPr>
          <p:cNvSpPr>
            <a:spLocks noChangeArrowheads="1"/>
          </p:cNvSpPr>
          <p:nvPr/>
        </p:nvSpPr>
        <p:spPr bwMode="auto">
          <a:xfrm>
            <a:off x="15137027" y="6602473"/>
            <a:ext cx="636199" cy="921957"/>
          </a:xfrm>
          <a:custGeom>
            <a:avLst/>
            <a:gdLst>
              <a:gd name="connsiteX0" fmla="*/ 318725 w 636199"/>
              <a:gd name="connsiteY0" fmla="*/ 373676 h 921957"/>
              <a:gd name="connsiteX1" fmla="*/ 636199 w 636199"/>
              <a:gd name="connsiteY1" fmla="*/ 921957 h 921957"/>
              <a:gd name="connsiteX2" fmla="*/ 0 w 636199"/>
              <a:gd name="connsiteY2" fmla="*/ 921957 h 921957"/>
              <a:gd name="connsiteX3" fmla="*/ 318723 w 636199"/>
              <a:gd name="connsiteY3" fmla="*/ 0 h 921957"/>
              <a:gd name="connsiteX4" fmla="*/ 465838 w 636199"/>
              <a:gd name="connsiteY4" fmla="*/ 148371 h 921957"/>
              <a:gd name="connsiteX5" fmla="*/ 318723 w 636199"/>
              <a:gd name="connsiteY5" fmla="*/ 295485 h 921957"/>
              <a:gd name="connsiteX6" fmla="*/ 170352 w 636199"/>
              <a:gd name="connsiteY6" fmla="*/ 148371 h 921957"/>
              <a:gd name="connsiteX7" fmla="*/ 318723 w 636199"/>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7">
                <a:moveTo>
                  <a:pt x="318725" y="373676"/>
                </a:moveTo>
                <a:lnTo>
                  <a:pt x="636199" y="921957"/>
                </a:lnTo>
                <a:lnTo>
                  <a:pt x="0" y="921957"/>
                </a:lnTo>
                <a:close/>
                <a:moveTo>
                  <a:pt x="318723" y="0"/>
                </a:moveTo>
                <a:cubicBezTo>
                  <a:pt x="399196" y="0"/>
                  <a:pt x="465838" y="66641"/>
                  <a:pt x="465838" y="148371"/>
                </a:cubicBezTo>
                <a:cubicBezTo>
                  <a:pt x="465838" y="230101"/>
                  <a:pt x="399196" y="295485"/>
                  <a:pt x="318723" y="295485"/>
                </a:cubicBezTo>
                <a:cubicBezTo>
                  <a:pt x="236993" y="295485"/>
                  <a:pt x="170352" y="230101"/>
                  <a:pt x="170352" y="148371"/>
                </a:cubicBezTo>
                <a:cubicBezTo>
                  <a:pt x="170352" y="66641"/>
                  <a:pt x="236993" y="0"/>
                  <a:pt x="31872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4" name="Freeform 33">
            <a:extLst>
              <a:ext uri="{FF2B5EF4-FFF2-40B4-BE49-F238E27FC236}">
                <a16:creationId xmlns:a16="http://schemas.microsoft.com/office/drawing/2014/main" id="{52E58862-EDE7-9B4D-A7C0-282AF9ECBFD4}"/>
              </a:ext>
            </a:extLst>
          </p:cNvPr>
          <p:cNvSpPr>
            <a:spLocks noChangeArrowheads="1"/>
          </p:cNvSpPr>
          <p:nvPr/>
        </p:nvSpPr>
        <p:spPr bwMode="auto">
          <a:xfrm>
            <a:off x="15137027" y="11778996"/>
            <a:ext cx="636199" cy="921954"/>
          </a:xfrm>
          <a:custGeom>
            <a:avLst/>
            <a:gdLst>
              <a:gd name="connsiteX0" fmla="*/ 0 w 636199"/>
              <a:gd name="connsiteY0" fmla="*/ 373676 h 921954"/>
              <a:gd name="connsiteX1" fmla="*/ 636199 w 636199"/>
              <a:gd name="connsiteY1" fmla="*/ 373676 h 921954"/>
              <a:gd name="connsiteX2" fmla="*/ 318725 w 636199"/>
              <a:gd name="connsiteY2" fmla="*/ 921954 h 921954"/>
              <a:gd name="connsiteX3" fmla="*/ 318723 w 636199"/>
              <a:gd name="connsiteY3" fmla="*/ 0 h 921954"/>
              <a:gd name="connsiteX4" fmla="*/ 465838 w 636199"/>
              <a:gd name="connsiteY4" fmla="*/ 147745 h 921954"/>
              <a:gd name="connsiteX5" fmla="*/ 318723 w 636199"/>
              <a:gd name="connsiteY5" fmla="*/ 295491 h 921954"/>
              <a:gd name="connsiteX6" fmla="*/ 170352 w 636199"/>
              <a:gd name="connsiteY6" fmla="*/ 147745 h 921954"/>
              <a:gd name="connsiteX7" fmla="*/ 318723 w 636199"/>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4">
                <a:moveTo>
                  <a:pt x="0" y="373676"/>
                </a:moveTo>
                <a:lnTo>
                  <a:pt x="636199" y="373676"/>
                </a:lnTo>
                <a:lnTo>
                  <a:pt x="318725" y="921954"/>
                </a:lnTo>
                <a:close/>
                <a:moveTo>
                  <a:pt x="318723" y="0"/>
                </a:moveTo>
                <a:cubicBezTo>
                  <a:pt x="399196" y="0"/>
                  <a:pt x="465838" y="66360"/>
                  <a:pt x="465838" y="147745"/>
                </a:cubicBezTo>
                <a:cubicBezTo>
                  <a:pt x="465838" y="229131"/>
                  <a:pt x="399196" y="295491"/>
                  <a:pt x="318723" y="295491"/>
                </a:cubicBezTo>
                <a:cubicBezTo>
                  <a:pt x="236993" y="295491"/>
                  <a:pt x="170352" y="229131"/>
                  <a:pt x="170352" y="147745"/>
                </a:cubicBezTo>
                <a:cubicBezTo>
                  <a:pt x="170352" y="66360"/>
                  <a:pt x="236993" y="0"/>
                  <a:pt x="318723"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5" name="Freeform 34">
            <a:extLst>
              <a:ext uri="{FF2B5EF4-FFF2-40B4-BE49-F238E27FC236}">
                <a16:creationId xmlns:a16="http://schemas.microsoft.com/office/drawing/2014/main" id="{1E254C5C-DE57-CD47-BFE6-C5B1C83BBCCD}"/>
              </a:ext>
            </a:extLst>
          </p:cNvPr>
          <p:cNvSpPr>
            <a:spLocks noChangeArrowheads="1"/>
          </p:cNvSpPr>
          <p:nvPr/>
        </p:nvSpPr>
        <p:spPr bwMode="auto">
          <a:xfrm>
            <a:off x="15137027" y="10603014"/>
            <a:ext cx="636199" cy="921960"/>
          </a:xfrm>
          <a:custGeom>
            <a:avLst/>
            <a:gdLst>
              <a:gd name="connsiteX0" fmla="*/ 0 w 636199"/>
              <a:gd name="connsiteY0" fmla="*/ 373676 h 921960"/>
              <a:gd name="connsiteX1" fmla="*/ 636199 w 636199"/>
              <a:gd name="connsiteY1" fmla="*/ 373676 h 921960"/>
              <a:gd name="connsiteX2" fmla="*/ 318725 w 636199"/>
              <a:gd name="connsiteY2" fmla="*/ 921960 h 921960"/>
              <a:gd name="connsiteX3" fmla="*/ 318723 w 636199"/>
              <a:gd name="connsiteY3" fmla="*/ 0 h 921960"/>
              <a:gd name="connsiteX4" fmla="*/ 465838 w 636199"/>
              <a:gd name="connsiteY4" fmla="*/ 147114 h 921960"/>
              <a:gd name="connsiteX5" fmla="*/ 318723 w 636199"/>
              <a:gd name="connsiteY5" fmla="*/ 295486 h 921960"/>
              <a:gd name="connsiteX6" fmla="*/ 170352 w 636199"/>
              <a:gd name="connsiteY6" fmla="*/ 147114 h 921960"/>
              <a:gd name="connsiteX7" fmla="*/ 318723 w 636199"/>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60">
                <a:moveTo>
                  <a:pt x="0" y="373676"/>
                </a:moveTo>
                <a:lnTo>
                  <a:pt x="636199" y="373676"/>
                </a:lnTo>
                <a:lnTo>
                  <a:pt x="318725" y="921960"/>
                </a:lnTo>
                <a:close/>
                <a:moveTo>
                  <a:pt x="318723" y="0"/>
                </a:moveTo>
                <a:cubicBezTo>
                  <a:pt x="399196" y="0"/>
                  <a:pt x="465838" y="65384"/>
                  <a:pt x="465838" y="147114"/>
                </a:cubicBezTo>
                <a:cubicBezTo>
                  <a:pt x="465838" y="228844"/>
                  <a:pt x="399196" y="295486"/>
                  <a:pt x="318723" y="295486"/>
                </a:cubicBezTo>
                <a:cubicBezTo>
                  <a:pt x="236993" y="295486"/>
                  <a:pt x="170352" y="228844"/>
                  <a:pt x="170352" y="147114"/>
                </a:cubicBezTo>
                <a:cubicBezTo>
                  <a:pt x="170352" y="65384"/>
                  <a:pt x="236993" y="0"/>
                  <a:pt x="31872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6" name="Freeform 35">
            <a:extLst>
              <a:ext uri="{FF2B5EF4-FFF2-40B4-BE49-F238E27FC236}">
                <a16:creationId xmlns:a16="http://schemas.microsoft.com/office/drawing/2014/main" id="{C7F79A6A-6150-BF4A-A0E0-AF438368E0D2}"/>
              </a:ext>
            </a:extLst>
          </p:cNvPr>
          <p:cNvSpPr>
            <a:spLocks noChangeArrowheads="1"/>
          </p:cNvSpPr>
          <p:nvPr/>
        </p:nvSpPr>
        <p:spPr bwMode="auto">
          <a:xfrm>
            <a:off x="21104866" y="5426490"/>
            <a:ext cx="630710" cy="921954"/>
          </a:xfrm>
          <a:custGeom>
            <a:avLst/>
            <a:gdLst>
              <a:gd name="connsiteX0" fmla="*/ 315356 w 630710"/>
              <a:gd name="connsiteY0" fmla="*/ 373676 h 921954"/>
              <a:gd name="connsiteX1" fmla="*/ 630710 w 630710"/>
              <a:gd name="connsiteY1" fmla="*/ 921954 h 921954"/>
              <a:gd name="connsiteX2" fmla="*/ 0 w 630710"/>
              <a:gd name="connsiteY2" fmla="*/ 921954 h 921954"/>
              <a:gd name="connsiteX3" fmla="*/ 317468 w 630710"/>
              <a:gd name="connsiteY3" fmla="*/ 0 h 921954"/>
              <a:gd name="connsiteX4" fmla="*/ 465838 w 630710"/>
              <a:gd name="connsiteY4" fmla="*/ 147745 h 921954"/>
              <a:gd name="connsiteX5" fmla="*/ 317468 w 630710"/>
              <a:gd name="connsiteY5" fmla="*/ 295491 h 921954"/>
              <a:gd name="connsiteX6" fmla="*/ 170354 w 630710"/>
              <a:gd name="connsiteY6" fmla="*/ 147745 h 921954"/>
              <a:gd name="connsiteX7" fmla="*/ 317468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315356" y="373676"/>
                </a:moveTo>
                <a:lnTo>
                  <a:pt x="630710" y="921954"/>
                </a:lnTo>
                <a:lnTo>
                  <a:pt x="0" y="921954"/>
                </a:lnTo>
                <a:close/>
                <a:moveTo>
                  <a:pt x="317468" y="0"/>
                </a:moveTo>
                <a:cubicBezTo>
                  <a:pt x="399198" y="0"/>
                  <a:pt x="465838" y="66360"/>
                  <a:pt x="465838" y="147745"/>
                </a:cubicBezTo>
                <a:cubicBezTo>
                  <a:pt x="465838" y="229130"/>
                  <a:pt x="399198" y="295491"/>
                  <a:pt x="317468" y="295491"/>
                </a:cubicBezTo>
                <a:cubicBezTo>
                  <a:pt x="235738" y="295491"/>
                  <a:pt x="170354" y="229130"/>
                  <a:pt x="170354" y="147745"/>
                </a:cubicBezTo>
                <a:cubicBezTo>
                  <a:pt x="170354" y="66360"/>
                  <a:pt x="235738"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7" name="Freeform 36">
            <a:extLst>
              <a:ext uri="{FF2B5EF4-FFF2-40B4-BE49-F238E27FC236}">
                <a16:creationId xmlns:a16="http://schemas.microsoft.com/office/drawing/2014/main" id="{9B08C551-E7CD-6A43-9E17-4B662B3ACE14}"/>
              </a:ext>
            </a:extLst>
          </p:cNvPr>
          <p:cNvSpPr>
            <a:spLocks noChangeArrowheads="1"/>
          </p:cNvSpPr>
          <p:nvPr/>
        </p:nvSpPr>
        <p:spPr bwMode="auto">
          <a:xfrm>
            <a:off x="21104866" y="6602473"/>
            <a:ext cx="630710" cy="921957"/>
          </a:xfrm>
          <a:custGeom>
            <a:avLst/>
            <a:gdLst>
              <a:gd name="connsiteX0" fmla="*/ 315356 w 630710"/>
              <a:gd name="connsiteY0" fmla="*/ 373676 h 921957"/>
              <a:gd name="connsiteX1" fmla="*/ 630710 w 630710"/>
              <a:gd name="connsiteY1" fmla="*/ 921957 h 921957"/>
              <a:gd name="connsiteX2" fmla="*/ 0 w 630710"/>
              <a:gd name="connsiteY2" fmla="*/ 921957 h 921957"/>
              <a:gd name="connsiteX3" fmla="*/ 317468 w 630710"/>
              <a:gd name="connsiteY3" fmla="*/ 0 h 921957"/>
              <a:gd name="connsiteX4" fmla="*/ 465838 w 630710"/>
              <a:gd name="connsiteY4" fmla="*/ 148371 h 921957"/>
              <a:gd name="connsiteX5" fmla="*/ 317468 w 630710"/>
              <a:gd name="connsiteY5" fmla="*/ 295485 h 921957"/>
              <a:gd name="connsiteX6" fmla="*/ 170354 w 630710"/>
              <a:gd name="connsiteY6" fmla="*/ 148371 h 921957"/>
              <a:gd name="connsiteX7" fmla="*/ 317468 w 63071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7">
                <a:moveTo>
                  <a:pt x="315356" y="373676"/>
                </a:moveTo>
                <a:lnTo>
                  <a:pt x="630710" y="921957"/>
                </a:lnTo>
                <a:lnTo>
                  <a:pt x="0" y="921957"/>
                </a:lnTo>
                <a:close/>
                <a:moveTo>
                  <a:pt x="317468" y="0"/>
                </a:moveTo>
                <a:cubicBezTo>
                  <a:pt x="399198" y="0"/>
                  <a:pt x="465838" y="66641"/>
                  <a:pt x="465838" y="148371"/>
                </a:cubicBezTo>
                <a:cubicBezTo>
                  <a:pt x="465838" y="230101"/>
                  <a:pt x="399198" y="295485"/>
                  <a:pt x="317468" y="295485"/>
                </a:cubicBezTo>
                <a:cubicBezTo>
                  <a:pt x="235738" y="295485"/>
                  <a:pt x="170354" y="230101"/>
                  <a:pt x="170354" y="148371"/>
                </a:cubicBezTo>
                <a:cubicBezTo>
                  <a:pt x="170354" y="66641"/>
                  <a:pt x="235738"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8" name="Freeform 37">
            <a:extLst>
              <a:ext uri="{FF2B5EF4-FFF2-40B4-BE49-F238E27FC236}">
                <a16:creationId xmlns:a16="http://schemas.microsoft.com/office/drawing/2014/main" id="{BAF54075-4EEC-8740-A55E-D31A3DF63D41}"/>
              </a:ext>
            </a:extLst>
          </p:cNvPr>
          <p:cNvSpPr>
            <a:spLocks noChangeArrowheads="1"/>
          </p:cNvSpPr>
          <p:nvPr/>
        </p:nvSpPr>
        <p:spPr bwMode="auto">
          <a:xfrm>
            <a:off x="21104866" y="10603014"/>
            <a:ext cx="630710" cy="921960"/>
          </a:xfrm>
          <a:custGeom>
            <a:avLst/>
            <a:gdLst>
              <a:gd name="connsiteX0" fmla="*/ 0 w 630710"/>
              <a:gd name="connsiteY0" fmla="*/ 373676 h 921960"/>
              <a:gd name="connsiteX1" fmla="*/ 630710 w 630710"/>
              <a:gd name="connsiteY1" fmla="*/ 373676 h 921960"/>
              <a:gd name="connsiteX2" fmla="*/ 315356 w 630710"/>
              <a:gd name="connsiteY2" fmla="*/ 921960 h 921960"/>
              <a:gd name="connsiteX3" fmla="*/ 317468 w 630710"/>
              <a:gd name="connsiteY3" fmla="*/ 0 h 921960"/>
              <a:gd name="connsiteX4" fmla="*/ 465838 w 630710"/>
              <a:gd name="connsiteY4" fmla="*/ 147114 h 921960"/>
              <a:gd name="connsiteX5" fmla="*/ 317468 w 630710"/>
              <a:gd name="connsiteY5" fmla="*/ 295486 h 921960"/>
              <a:gd name="connsiteX6" fmla="*/ 170354 w 630710"/>
              <a:gd name="connsiteY6" fmla="*/ 147114 h 921960"/>
              <a:gd name="connsiteX7" fmla="*/ 317468 w 63071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60">
                <a:moveTo>
                  <a:pt x="0" y="373676"/>
                </a:moveTo>
                <a:lnTo>
                  <a:pt x="630710" y="373676"/>
                </a:lnTo>
                <a:lnTo>
                  <a:pt x="315356" y="921960"/>
                </a:lnTo>
                <a:close/>
                <a:moveTo>
                  <a:pt x="317468" y="0"/>
                </a:moveTo>
                <a:cubicBezTo>
                  <a:pt x="399198" y="0"/>
                  <a:pt x="465838" y="65384"/>
                  <a:pt x="465838" y="147114"/>
                </a:cubicBezTo>
                <a:cubicBezTo>
                  <a:pt x="465838" y="228844"/>
                  <a:pt x="399198" y="295486"/>
                  <a:pt x="317468" y="295486"/>
                </a:cubicBezTo>
                <a:cubicBezTo>
                  <a:pt x="235738" y="295486"/>
                  <a:pt x="170354" y="228844"/>
                  <a:pt x="170354" y="147114"/>
                </a:cubicBezTo>
                <a:cubicBezTo>
                  <a:pt x="170354" y="65384"/>
                  <a:pt x="235738" y="0"/>
                  <a:pt x="317468"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9" name="Freeform 38">
            <a:extLst>
              <a:ext uri="{FF2B5EF4-FFF2-40B4-BE49-F238E27FC236}">
                <a16:creationId xmlns:a16="http://schemas.microsoft.com/office/drawing/2014/main" id="{C09AF5EA-DA8C-904E-BC0E-A00CC656903A}"/>
              </a:ext>
            </a:extLst>
          </p:cNvPr>
          <p:cNvSpPr>
            <a:spLocks noChangeArrowheads="1"/>
          </p:cNvSpPr>
          <p:nvPr/>
        </p:nvSpPr>
        <p:spPr bwMode="auto">
          <a:xfrm>
            <a:off x="21104865" y="11778996"/>
            <a:ext cx="630710" cy="921954"/>
          </a:xfrm>
          <a:custGeom>
            <a:avLst/>
            <a:gdLst>
              <a:gd name="connsiteX0" fmla="*/ 0 w 630710"/>
              <a:gd name="connsiteY0" fmla="*/ 373676 h 921954"/>
              <a:gd name="connsiteX1" fmla="*/ 630710 w 630710"/>
              <a:gd name="connsiteY1" fmla="*/ 373676 h 921954"/>
              <a:gd name="connsiteX2" fmla="*/ 315356 w 630710"/>
              <a:gd name="connsiteY2" fmla="*/ 921954 h 921954"/>
              <a:gd name="connsiteX3" fmla="*/ 317468 w 630710"/>
              <a:gd name="connsiteY3" fmla="*/ 0 h 921954"/>
              <a:gd name="connsiteX4" fmla="*/ 465838 w 630710"/>
              <a:gd name="connsiteY4" fmla="*/ 147745 h 921954"/>
              <a:gd name="connsiteX5" fmla="*/ 317468 w 630710"/>
              <a:gd name="connsiteY5" fmla="*/ 295491 h 921954"/>
              <a:gd name="connsiteX6" fmla="*/ 170354 w 630710"/>
              <a:gd name="connsiteY6" fmla="*/ 147745 h 921954"/>
              <a:gd name="connsiteX7" fmla="*/ 317468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0" y="373676"/>
                </a:moveTo>
                <a:lnTo>
                  <a:pt x="630710" y="373676"/>
                </a:lnTo>
                <a:lnTo>
                  <a:pt x="315356" y="921954"/>
                </a:lnTo>
                <a:close/>
                <a:moveTo>
                  <a:pt x="317468" y="0"/>
                </a:moveTo>
                <a:cubicBezTo>
                  <a:pt x="399198" y="0"/>
                  <a:pt x="465838" y="66360"/>
                  <a:pt x="465838" y="147745"/>
                </a:cubicBezTo>
                <a:cubicBezTo>
                  <a:pt x="465838" y="229131"/>
                  <a:pt x="399198" y="295491"/>
                  <a:pt x="317468" y="295491"/>
                </a:cubicBezTo>
                <a:cubicBezTo>
                  <a:pt x="235738" y="295491"/>
                  <a:pt x="170354" y="229131"/>
                  <a:pt x="170354" y="147745"/>
                </a:cubicBezTo>
                <a:cubicBezTo>
                  <a:pt x="170354" y="66360"/>
                  <a:pt x="235738"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40" name="Freeform 39">
            <a:extLst>
              <a:ext uri="{FF2B5EF4-FFF2-40B4-BE49-F238E27FC236}">
                <a16:creationId xmlns:a16="http://schemas.microsoft.com/office/drawing/2014/main" id="{07313C7F-7EB6-894C-BFC6-7DE75C178D60}"/>
              </a:ext>
            </a:extLst>
          </p:cNvPr>
          <p:cNvSpPr>
            <a:spLocks noChangeArrowheads="1"/>
          </p:cNvSpPr>
          <p:nvPr/>
        </p:nvSpPr>
        <p:spPr bwMode="auto">
          <a:xfrm>
            <a:off x="14142386" y="5426490"/>
            <a:ext cx="630714" cy="921954"/>
          </a:xfrm>
          <a:custGeom>
            <a:avLst/>
            <a:gdLst>
              <a:gd name="connsiteX0" fmla="*/ 315357 w 630714"/>
              <a:gd name="connsiteY0" fmla="*/ 373676 h 921954"/>
              <a:gd name="connsiteX1" fmla="*/ 630714 w 630714"/>
              <a:gd name="connsiteY1" fmla="*/ 921954 h 921954"/>
              <a:gd name="connsiteX2" fmla="*/ 0 w 630714"/>
              <a:gd name="connsiteY2" fmla="*/ 921954 h 921954"/>
              <a:gd name="connsiteX3" fmla="*/ 312603 w 630714"/>
              <a:gd name="connsiteY3" fmla="*/ 0 h 921954"/>
              <a:gd name="connsiteX4" fmla="*/ 460349 w 630714"/>
              <a:gd name="connsiteY4" fmla="*/ 147745 h 921954"/>
              <a:gd name="connsiteX5" fmla="*/ 312603 w 630714"/>
              <a:gd name="connsiteY5" fmla="*/ 295491 h 921954"/>
              <a:gd name="connsiteX6" fmla="*/ 164858 w 630714"/>
              <a:gd name="connsiteY6" fmla="*/ 147745 h 921954"/>
              <a:gd name="connsiteX7" fmla="*/ 312603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7" y="373676"/>
                </a:moveTo>
                <a:lnTo>
                  <a:pt x="630714" y="921954"/>
                </a:lnTo>
                <a:lnTo>
                  <a:pt x="0" y="921954"/>
                </a:lnTo>
                <a:close/>
                <a:moveTo>
                  <a:pt x="312603" y="0"/>
                </a:moveTo>
                <a:cubicBezTo>
                  <a:pt x="393989" y="0"/>
                  <a:pt x="460349" y="66360"/>
                  <a:pt x="460349" y="147745"/>
                </a:cubicBezTo>
                <a:cubicBezTo>
                  <a:pt x="460349" y="229130"/>
                  <a:pt x="393989" y="295491"/>
                  <a:pt x="312603" y="295491"/>
                </a:cubicBezTo>
                <a:cubicBezTo>
                  <a:pt x="231218" y="295491"/>
                  <a:pt x="164858" y="229130"/>
                  <a:pt x="164858" y="147745"/>
                </a:cubicBezTo>
                <a:cubicBezTo>
                  <a:pt x="164858" y="66360"/>
                  <a:pt x="231218" y="0"/>
                  <a:pt x="31260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1" name="Freeform 40">
            <a:extLst>
              <a:ext uri="{FF2B5EF4-FFF2-40B4-BE49-F238E27FC236}">
                <a16:creationId xmlns:a16="http://schemas.microsoft.com/office/drawing/2014/main" id="{6396256D-12E4-0143-9419-82A916278C21}"/>
              </a:ext>
            </a:extLst>
          </p:cNvPr>
          <p:cNvSpPr>
            <a:spLocks noChangeArrowheads="1"/>
          </p:cNvSpPr>
          <p:nvPr/>
        </p:nvSpPr>
        <p:spPr bwMode="auto">
          <a:xfrm>
            <a:off x="14142386" y="6602473"/>
            <a:ext cx="630714" cy="921957"/>
          </a:xfrm>
          <a:custGeom>
            <a:avLst/>
            <a:gdLst>
              <a:gd name="connsiteX0" fmla="*/ 315357 w 630714"/>
              <a:gd name="connsiteY0" fmla="*/ 373676 h 921957"/>
              <a:gd name="connsiteX1" fmla="*/ 630714 w 630714"/>
              <a:gd name="connsiteY1" fmla="*/ 921957 h 921957"/>
              <a:gd name="connsiteX2" fmla="*/ 0 w 630714"/>
              <a:gd name="connsiteY2" fmla="*/ 921957 h 921957"/>
              <a:gd name="connsiteX3" fmla="*/ 312603 w 630714"/>
              <a:gd name="connsiteY3" fmla="*/ 0 h 921957"/>
              <a:gd name="connsiteX4" fmla="*/ 460349 w 630714"/>
              <a:gd name="connsiteY4" fmla="*/ 148371 h 921957"/>
              <a:gd name="connsiteX5" fmla="*/ 312603 w 630714"/>
              <a:gd name="connsiteY5" fmla="*/ 295485 h 921957"/>
              <a:gd name="connsiteX6" fmla="*/ 164858 w 630714"/>
              <a:gd name="connsiteY6" fmla="*/ 148371 h 921957"/>
              <a:gd name="connsiteX7" fmla="*/ 312603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7" y="373676"/>
                </a:moveTo>
                <a:lnTo>
                  <a:pt x="630714" y="921957"/>
                </a:lnTo>
                <a:lnTo>
                  <a:pt x="0" y="921957"/>
                </a:lnTo>
                <a:close/>
                <a:moveTo>
                  <a:pt x="312603" y="0"/>
                </a:moveTo>
                <a:cubicBezTo>
                  <a:pt x="393989" y="0"/>
                  <a:pt x="460349" y="66641"/>
                  <a:pt x="460349" y="148371"/>
                </a:cubicBezTo>
                <a:cubicBezTo>
                  <a:pt x="460349" y="230101"/>
                  <a:pt x="393989" y="295485"/>
                  <a:pt x="312603" y="295485"/>
                </a:cubicBezTo>
                <a:cubicBezTo>
                  <a:pt x="231218" y="295485"/>
                  <a:pt x="164858" y="230101"/>
                  <a:pt x="164858" y="148371"/>
                </a:cubicBezTo>
                <a:cubicBezTo>
                  <a:pt x="164858" y="66641"/>
                  <a:pt x="231218" y="0"/>
                  <a:pt x="31260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2" name="Freeform 41">
            <a:extLst>
              <a:ext uri="{FF2B5EF4-FFF2-40B4-BE49-F238E27FC236}">
                <a16:creationId xmlns:a16="http://schemas.microsoft.com/office/drawing/2014/main" id="{0D76FF84-829F-9042-862A-26A1FA6AB9BC}"/>
              </a:ext>
            </a:extLst>
          </p:cNvPr>
          <p:cNvSpPr>
            <a:spLocks noChangeArrowheads="1"/>
          </p:cNvSpPr>
          <p:nvPr/>
        </p:nvSpPr>
        <p:spPr bwMode="auto">
          <a:xfrm>
            <a:off x="14142385" y="11778996"/>
            <a:ext cx="630714" cy="921954"/>
          </a:xfrm>
          <a:custGeom>
            <a:avLst/>
            <a:gdLst>
              <a:gd name="connsiteX0" fmla="*/ 0 w 630714"/>
              <a:gd name="connsiteY0" fmla="*/ 373676 h 921954"/>
              <a:gd name="connsiteX1" fmla="*/ 630714 w 630714"/>
              <a:gd name="connsiteY1" fmla="*/ 373676 h 921954"/>
              <a:gd name="connsiteX2" fmla="*/ 315357 w 630714"/>
              <a:gd name="connsiteY2" fmla="*/ 921954 h 921954"/>
              <a:gd name="connsiteX3" fmla="*/ 312603 w 630714"/>
              <a:gd name="connsiteY3" fmla="*/ 0 h 921954"/>
              <a:gd name="connsiteX4" fmla="*/ 460349 w 630714"/>
              <a:gd name="connsiteY4" fmla="*/ 147745 h 921954"/>
              <a:gd name="connsiteX5" fmla="*/ 312603 w 630714"/>
              <a:gd name="connsiteY5" fmla="*/ 295491 h 921954"/>
              <a:gd name="connsiteX6" fmla="*/ 164858 w 630714"/>
              <a:gd name="connsiteY6" fmla="*/ 147745 h 921954"/>
              <a:gd name="connsiteX7" fmla="*/ 312603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7" y="921954"/>
                </a:lnTo>
                <a:close/>
                <a:moveTo>
                  <a:pt x="312603" y="0"/>
                </a:moveTo>
                <a:cubicBezTo>
                  <a:pt x="393989" y="0"/>
                  <a:pt x="460349" y="66360"/>
                  <a:pt x="460349" y="147745"/>
                </a:cubicBezTo>
                <a:cubicBezTo>
                  <a:pt x="460349" y="229131"/>
                  <a:pt x="393989" y="295491"/>
                  <a:pt x="312603" y="295491"/>
                </a:cubicBezTo>
                <a:cubicBezTo>
                  <a:pt x="231218" y="295491"/>
                  <a:pt x="164858" y="229131"/>
                  <a:pt x="164858" y="147745"/>
                </a:cubicBezTo>
                <a:cubicBezTo>
                  <a:pt x="164858" y="66360"/>
                  <a:pt x="231218" y="0"/>
                  <a:pt x="31260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43" name="Freeform 42">
            <a:extLst>
              <a:ext uri="{FF2B5EF4-FFF2-40B4-BE49-F238E27FC236}">
                <a16:creationId xmlns:a16="http://schemas.microsoft.com/office/drawing/2014/main" id="{0778D663-5E81-9F45-AD8F-5D85D8C8C656}"/>
              </a:ext>
            </a:extLst>
          </p:cNvPr>
          <p:cNvSpPr>
            <a:spLocks noChangeArrowheads="1"/>
          </p:cNvSpPr>
          <p:nvPr/>
        </p:nvSpPr>
        <p:spPr bwMode="auto">
          <a:xfrm>
            <a:off x="14142386" y="10603014"/>
            <a:ext cx="630714" cy="921960"/>
          </a:xfrm>
          <a:custGeom>
            <a:avLst/>
            <a:gdLst>
              <a:gd name="connsiteX0" fmla="*/ 0 w 630714"/>
              <a:gd name="connsiteY0" fmla="*/ 373676 h 921960"/>
              <a:gd name="connsiteX1" fmla="*/ 630714 w 630714"/>
              <a:gd name="connsiteY1" fmla="*/ 373676 h 921960"/>
              <a:gd name="connsiteX2" fmla="*/ 315357 w 630714"/>
              <a:gd name="connsiteY2" fmla="*/ 921960 h 921960"/>
              <a:gd name="connsiteX3" fmla="*/ 312603 w 630714"/>
              <a:gd name="connsiteY3" fmla="*/ 0 h 921960"/>
              <a:gd name="connsiteX4" fmla="*/ 460349 w 630714"/>
              <a:gd name="connsiteY4" fmla="*/ 147114 h 921960"/>
              <a:gd name="connsiteX5" fmla="*/ 312603 w 630714"/>
              <a:gd name="connsiteY5" fmla="*/ 295486 h 921960"/>
              <a:gd name="connsiteX6" fmla="*/ 164858 w 630714"/>
              <a:gd name="connsiteY6" fmla="*/ 147114 h 921960"/>
              <a:gd name="connsiteX7" fmla="*/ 312603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7" y="921960"/>
                </a:lnTo>
                <a:close/>
                <a:moveTo>
                  <a:pt x="312603" y="0"/>
                </a:moveTo>
                <a:cubicBezTo>
                  <a:pt x="393989" y="0"/>
                  <a:pt x="460349" y="65384"/>
                  <a:pt x="460349" y="147114"/>
                </a:cubicBezTo>
                <a:cubicBezTo>
                  <a:pt x="460349" y="228844"/>
                  <a:pt x="393989" y="295486"/>
                  <a:pt x="312603" y="295486"/>
                </a:cubicBezTo>
                <a:cubicBezTo>
                  <a:pt x="231218" y="295486"/>
                  <a:pt x="164858" y="228844"/>
                  <a:pt x="164858" y="147114"/>
                </a:cubicBezTo>
                <a:cubicBezTo>
                  <a:pt x="164858" y="65384"/>
                  <a:pt x="231218" y="0"/>
                  <a:pt x="31260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44" name="Freeform 278">
            <a:extLst>
              <a:ext uri="{FF2B5EF4-FFF2-40B4-BE49-F238E27FC236}">
                <a16:creationId xmlns:a16="http://schemas.microsoft.com/office/drawing/2014/main" id="{1B4B729D-F416-3543-8E71-5CEC3BC5D48B}"/>
              </a:ext>
            </a:extLst>
          </p:cNvPr>
          <p:cNvSpPr>
            <a:spLocks noChangeArrowheads="1"/>
          </p:cNvSpPr>
          <p:nvPr/>
        </p:nvSpPr>
        <p:spPr bwMode="auto">
          <a:xfrm>
            <a:off x="2613354" y="5239650"/>
            <a:ext cx="4379715" cy="4374218"/>
          </a:xfrm>
          <a:custGeom>
            <a:avLst/>
            <a:gdLst>
              <a:gd name="T0" fmla="*/ 3512 w 3513"/>
              <a:gd name="T1" fmla="*/ 1755 h 3512"/>
              <a:gd name="T2" fmla="*/ 3512 w 3513"/>
              <a:gd name="T3" fmla="*/ 1755 h 3512"/>
              <a:gd name="T4" fmla="*/ 1756 w 3513"/>
              <a:gd name="T5" fmla="*/ 3511 h 3512"/>
              <a:gd name="T6" fmla="*/ 1756 w 3513"/>
              <a:gd name="T7" fmla="*/ 3511 h 3512"/>
              <a:gd name="T8" fmla="*/ 0 w 3513"/>
              <a:gd name="T9" fmla="*/ 1755 h 3512"/>
              <a:gd name="T10" fmla="*/ 0 w 3513"/>
              <a:gd name="T11" fmla="*/ 1755 h 3512"/>
              <a:gd name="T12" fmla="*/ 1756 w 3513"/>
              <a:gd name="T13" fmla="*/ 0 h 3512"/>
              <a:gd name="T14" fmla="*/ 1756 w 3513"/>
              <a:gd name="T15" fmla="*/ 0 h 3512"/>
              <a:gd name="T16" fmla="*/ 3512 w 3513"/>
              <a:gd name="T17" fmla="*/ 1755 h 3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3" h="3512">
                <a:moveTo>
                  <a:pt x="3512" y="1755"/>
                </a:moveTo>
                <a:lnTo>
                  <a:pt x="3512" y="1755"/>
                </a:lnTo>
                <a:cubicBezTo>
                  <a:pt x="3512" y="2725"/>
                  <a:pt x="2726" y="3511"/>
                  <a:pt x="1756" y="3511"/>
                </a:cubicBezTo>
                <a:lnTo>
                  <a:pt x="1756" y="3511"/>
                </a:lnTo>
                <a:cubicBezTo>
                  <a:pt x="786" y="3511"/>
                  <a:pt x="0" y="2725"/>
                  <a:pt x="0" y="1755"/>
                </a:cubicBezTo>
                <a:lnTo>
                  <a:pt x="0" y="1755"/>
                </a:lnTo>
                <a:cubicBezTo>
                  <a:pt x="0" y="786"/>
                  <a:pt x="786" y="0"/>
                  <a:pt x="1756" y="0"/>
                </a:cubicBezTo>
                <a:lnTo>
                  <a:pt x="1756" y="0"/>
                </a:lnTo>
                <a:cubicBezTo>
                  <a:pt x="2726" y="0"/>
                  <a:pt x="3512" y="786"/>
                  <a:pt x="3512" y="1755"/>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45" name="Freeform 44">
            <a:extLst>
              <a:ext uri="{FF2B5EF4-FFF2-40B4-BE49-F238E27FC236}">
                <a16:creationId xmlns:a16="http://schemas.microsoft.com/office/drawing/2014/main" id="{2D254E9B-2C7B-0F47-AF6D-9E146308555E}"/>
              </a:ext>
            </a:extLst>
          </p:cNvPr>
          <p:cNvSpPr>
            <a:spLocks noChangeArrowheads="1"/>
          </p:cNvSpPr>
          <p:nvPr/>
        </p:nvSpPr>
        <p:spPr bwMode="auto">
          <a:xfrm>
            <a:off x="4020137" y="6206813"/>
            <a:ext cx="1559405" cy="2273789"/>
          </a:xfrm>
          <a:custGeom>
            <a:avLst/>
            <a:gdLst>
              <a:gd name="connsiteX0" fmla="*/ 780326 w 1559405"/>
              <a:gd name="connsiteY0" fmla="*/ 923204 h 2273789"/>
              <a:gd name="connsiteX1" fmla="*/ 1559405 w 1559405"/>
              <a:gd name="connsiteY1" fmla="*/ 2273789 h 2273789"/>
              <a:gd name="connsiteX2" fmla="*/ 0 w 1559405"/>
              <a:gd name="connsiteY2" fmla="*/ 2273789 h 2273789"/>
              <a:gd name="connsiteX3" fmla="*/ 780326 w 1559405"/>
              <a:gd name="connsiteY3" fmla="*/ 0 h 2273789"/>
              <a:gd name="connsiteX4" fmla="*/ 1141762 w 1559405"/>
              <a:gd name="connsiteY4" fmla="*/ 362687 h 2273789"/>
              <a:gd name="connsiteX5" fmla="*/ 780326 w 1559405"/>
              <a:gd name="connsiteY5" fmla="*/ 724123 h 2273789"/>
              <a:gd name="connsiteX6" fmla="*/ 417639 w 1559405"/>
              <a:gd name="connsiteY6" fmla="*/ 362687 h 2273789"/>
              <a:gd name="connsiteX7" fmla="*/ 780326 w 1559405"/>
              <a:gd name="connsiteY7" fmla="*/ 0 h 2273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9405" h="2273789">
                <a:moveTo>
                  <a:pt x="780326" y="923204"/>
                </a:moveTo>
                <a:lnTo>
                  <a:pt x="1559405" y="2273789"/>
                </a:lnTo>
                <a:lnTo>
                  <a:pt x="0" y="2273789"/>
                </a:lnTo>
                <a:close/>
                <a:moveTo>
                  <a:pt x="780326" y="0"/>
                </a:moveTo>
                <a:cubicBezTo>
                  <a:pt x="979178" y="0"/>
                  <a:pt x="1141762" y="162584"/>
                  <a:pt x="1141762" y="362687"/>
                </a:cubicBezTo>
                <a:cubicBezTo>
                  <a:pt x="1141762" y="564040"/>
                  <a:pt x="979178" y="724123"/>
                  <a:pt x="780326" y="724123"/>
                </a:cubicBezTo>
                <a:cubicBezTo>
                  <a:pt x="578972" y="724123"/>
                  <a:pt x="417639" y="564040"/>
                  <a:pt x="417639" y="362687"/>
                </a:cubicBezTo>
                <a:cubicBezTo>
                  <a:pt x="417639" y="162584"/>
                  <a:pt x="578972" y="0"/>
                  <a:pt x="780326"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46" name="Freeform 284">
            <a:extLst>
              <a:ext uri="{FF2B5EF4-FFF2-40B4-BE49-F238E27FC236}">
                <a16:creationId xmlns:a16="http://schemas.microsoft.com/office/drawing/2014/main" id="{0128F238-488C-7F49-8B04-7E36F0C8E9B4}"/>
              </a:ext>
            </a:extLst>
          </p:cNvPr>
          <p:cNvSpPr>
            <a:spLocks noChangeArrowheads="1"/>
          </p:cNvSpPr>
          <p:nvPr/>
        </p:nvSpPr>
        <p:spPr bwMode="auto">
          <a:xfrm>
            <a:off x="8267966" y="5239650"/>
            <a:ext cx="4374218" cy="4374218"/>
          </a:xfrm>
          <a:custGeom>
            <a:avLst/>
            <a:gdLst>
              <a:gd name="T0" fmla="*/ 3511 w 3512"/>
              <a:gd name="T1" fmla="*/ 1755 h 3512"/>
              <a:gd name="T2" fmla="*/ 3511 w 3512"/>
              <a:gd name="T3" fmla="*/ 1755 h 3512"/>
              <a:gd name="T4" fmla="*/ 1756 w 3512"/>
              <a:gd name="T5" fmla="*/ 3511 h 3512"/>
              <a:gd name="T6" fmla="*/ 1756 w 3512"/>
              <a:gd name="T7" fmla="*/ 3511 h 3512"/>
              <a:gd name="T8" fmla="*/ 0 w 3512"/>
              <a:gd name="T9" fmla="*/ 1755 h 3512"/>
              <a:gd name="T10" fmla="*/ 0 w 3512"/>
              <a:gd name="T11" fmla="*/ 1755 h 3512"/>
              <a:gd name="T12" fmla="*/ 1756 w 3512"/>
              <a:gd name="T13" fmla="*/ 0 h 3512"/>
              <a:gd name="T14" fmla="*/ 1756 w 3512"/>
              <a:gd name="T15" fmla="*/ 0 h 3512"/>
              <a:gd name="T16" fmla="*/ 3511 w 3512"/>
              <a:gd name="T17" fmla="*/ 1755 h 3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2" h="3512">
                <a:moveTo>
                  <a:pt x="3511" y="1755"/>
                </a:moveTo>
                <a:lnTo>
                  <a:pt x="3511" y="1755"/>
                </a:lnTo>
                <a:cubicBezTo>
                  <a:pt x="3511" y="2725"/>
                  <a:pt x="2726" y="3511"/>
                  <a:pt x="1756" y="3511"/>
                </a:cubicBezTo>
                <a:lnTo>
                  <a:pt x="1756" y="3511"/>
                </a:lnTo>
                <a:cubicBezTo>
                  <a:pt x="786" y="3511"/>
                  <a:pt x="0" y="2725"/>
                  <a:pt x="0" y="1755"/>
                </a:cubicBezTo>
                <a:lnTo>
                  <a:pt x="0" y="1755"/>
                </a:lnTo>
                <a:cubicBezTo>
                  <a:pt x="0" y="786"/>
                  <a:pt x="786" y="0"/>
                  <a:pt x="1756" y="0"/>
                </a:cubicBezTo>
                <a:lnTo>
                  <a:pt x="1756" y="0"/>
                </a:lnTo>
                <a:cubicBezTo>
                  <a:pt x="2726" y="0"/>
                  <a:pt x="3511" y="786"/>
                  <a:pt x="3511" y="1755"/>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47" name="Freeform 46">
            <a:extLst>
              <a:ext uri="{FF2B5EF4-FFF2-40B4-BE49-F238E27FC236}">
                <a16:creationId xmlns:a16="http://schemas.microsoft.com/office/drawing/2014/main" id="{DF57C075-2294-6F4B-88D7-26D6D562CDFA}"/>
              </a:ext>
            </a:extLst>
          </p:cNvPr>
          <p:cNvSpPr>
            <a:spLocks noChangeArrowheads="1"/>
          </p:cNvSpPr>
          <p:nvPr/>
        </p:nvSpPr>
        <p:spPr bwMode="auto">
          <a:xfrm>
            <a:off x="9674749" y="6135377"/>
            <a:ext cx="1559405" cy="2422156"/>
          </a:xfrm>
          <a:custGeom>
            <a:avLst/>
            <a:gdLst>
              <a:gd name="connsiteX0" fmla="*/ 0 w 1559405"/>
              <a:gd name="connsiteY0" fmla="*/ 1071573 h 2422156"/>
              <a:gd name="connsiteX1" fmla="*/ 1559405 w 1559405"/>
              <a:gd name="connsiteY1" fmla="*/ 1071573 h 2422156"/>
              <a:gd name="connsiteX2" fmla="*/ 779703 w 1559405"/>
              <a:gd name="connsiteY2" fmla="*/ 2422156 h 2422156"/>
              <a:gd name="connsiteX3" fmla="*/ 779701 w 1559405"/>
              <a:gd name="connsiteY3" fmla="*/ 0 h 2422156"/>
              <a:gd name="connsiteX4" fmla="*/ 1141763 w 1559405"/>
              <a:gd name="connsiteY4" fmla="*/ 359316 h 2422156"/>
              <a:gd name="connsiteX5" fmla="*/ 779701 w 1559405"/>
              <a:gd name="connsiteY5" fmla="*/ 718632 h 2422156"/>
              <a:gd name="connsiteX6" fmla="*/ 417639 w 1559405"/>
              <a:gd name="connsiteY6" fmla="*/ 359316 h 2422156"/>
              <a:gd name="connsiteX7" fmla="*/ 779701 w 1559405"/>
              <a:gd name="connsiteY7" fmla="*/ 0 h 242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9405" h="2422156">
                <a:moveTo>
                  <a:pt x="0" y="1071573"/>
                </a:moveTo>
                <a:lnTo>
                  <a:pt x="1559405" y="1071573"/>
                </a:lnTo>
                <a:lnTo>
                  <a:pt x="779703" y="2422156"/>
                </a:lnTo>
                <a:close/>
                <a:moveTo>
                  <a:pt x="779701" y="0"/>
                </a:moveTo>
                <a:cubicBezTo>
                  <a:pt x="979460" y="0"/>
                  <a:pt x="1141763" y="160387"/>
                  <a:pt x="1141763" y="359316"/>
                </a:cubicBezTo>
                <a:cubicBezTo>
                  <a:pt x="1141763" y="558246"/>
                  <a:pt x="979460" y="718632"/>
                  <a:pt x="779701" y="718632"/>
                </a:cubicBezTo>
                <a:cubicBezTo>
                  <a:pt x="579943" y="718632"/>
                  <a:pt x="417639" y="558246"/>
                  <a:pt x="417639" y="359316"/>
                </a:cubicBezTo>
                <a:cubicBezTo>
                  <a:pt x="417639" y="160387"/>
                  <a:pt x="579943" y="0"/>
                  <a:pt x="779701"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6" name="TextBox 5">
            <a:extLst>
              <a:ext uri="{FF2B5EF4-FFF2-40B4-BE49-F238E27FC236}">
                <a16:creationId xmlns:a16="http://schemas.microsoft.com/office/drawing/2014/main" id="{C249D046-AEC1-8943-A3E0-14BD23D53885}"/>
              </a:ext>
            </a:extLst>
          </p:cNvPr>
          <p:cNvSpPr txBox="1"/>
          <p:nvPr/>
        </p:nvSpPr>
        <p:spPr>
          <a:xfrm>
            <a:off x="14052341" y="3417675"/>
            <a:ext cx="7802945" cy="615553"/>
          </a:xfrm>
          <a:prstGeom prst="rect">
            <a:avLst/>
          </a:prstGeom>
          <a:noFill/>
        </p:spPr>
        <p:txBody>
          <a:bodyPr wrap="square" rtlCol="0" anchor="b">
            <a:spAutoFit/>
          </a:bodyPr>
          <a:lstStyle/>
          <a:p>
            <a:r>
              <a:rPr lang="en-US" sz="3400" b="1" spc="-30" dirty="0">
                <a:solidFill>
                  <a:schemeClr val="accent4"/>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CE22B63C-A51D-8F4F-9CC1-E835274B5058}"/>
              </a:ext>
            </a:extLst>
          </p:cNvPr>
          <p:cNvSpPr txBox="1"/>
          <p:nvPr/>
        </p:nvSpPr>
        <p:spPr>
          <a:xfrm>
            <a:off x="14052341" y="4181201"/>
            <a:ext cx="7802947" cy="943335"/>
          </a:xfrm>
          <a:prstGeom prst="rect">
            <a:avLst/>
          </a:prstGeom>
          <a:noFill/>
        </p:spPr>
        <p:txBody>
          <a:bodyPr wrap="square" rtlCol="0">
            <a:spAutoFit/>
          </a:bodyPr>
          <a:lstStyle/>
          <a:p>
            <a:pP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 name="TextBox 7">
            <a:extLst>
              <a:ext uri="{FF2B5EF4-FFF2-40B4-BE49-F238E27FC236}">
                <a16:creationId xmlns:a16="http://schemas.microsoft.com/office/drawing/2014/main" id="{7B3D336B-F871-D849-884E-73E75C277398}"/>
              </a:ext>
            </a:extLst>
          </p:cNvPr>
          <p:cNvSpPr txBox="1"/>
          <p:nvPr/>
        </p:nvSpPr>
        <p:spPr>
          <a:xfrm>
            <a:off x="14052341" y="8587083"/>
            <a:ext cx="780294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1AD7BC32-90DD-D343-9719-F739FAC9324B}"/>
              </a:ext>
            </a:extLst>
          </p:cNvPr>
          <p:cNvSpPr txBox="1"/>
          <p:nvPr/>
        </p:nvSpPr>
        <p:spPr>
          <a:xfrm>
            <a:off x="14052341" y="9350609"/>
            <a:ext cx="7802947" cy="943335"/>
          </a:xfrm>
          <a:prstGeom prst="rect">
            <a:avLst/>
          </a:prstGeom>
          <a:noFill/>
        </p:spPr>
        <p:txBody>
          <a:bodyPr wrap="square" rtlCol="0">
            <a:spAutoFit/>
          </a:bodyPr>
          <a:lstStyle/>
          <a:p>
            <a:pP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 name="TextBox 9">
            <a:extLst>
              <a:ext uri="{FF2B5EF4-FFF2-40B4-BE49-F238E27FC236}">
                <a16:creationId xmlns:a16="http://schemas.microsoft.com/office/drawing/2014/main" id="{3181B853-E0D4-504B-B89D-0498EEDCF659}"/>
              </a:ext>
            </a:extLst>
          </p:cNvPr>
          <p:cNvSpPr txBox="1"/>
          <p:nvPr/>
        </p:nvSpPr>
        <p:spPr>
          <a:xfrm>
            <a:off x="2613355" y="9973015"/>
            <a:ext cx="4348790" cy="1231106"/>
          </a:xfrm>
          <a:prstGeom prst="rect">
            <a:avLst/>
          </a:prstGeom>
          <a:noFill/>
        </p:spPr>
        <p:txBody>
          <a:bodyPr wrap="square" rtlCol="0" anchor="b">
            <a:spAutoFit/>
          </a:bodyPr>
          <a:lstStyle/>
          <a:p>
            <a:pPr algn="ctr"/>
            <a:r>
              <a:rPr lang="en-US" sz="7400" b="1" spc="-290" dirty="0">
                <a:solidFill>
                  <a:schemeClr val="accent4"/>
                </a:solidFill>
                <a:latin typeface="Poppins" pitchFamily="2" charset="77"/>
                <a:cs typeface="Poppins" pitchFamily="2" charset="77"/>
              </a:rPr>
              <a:t>75%</a:t>
            </a:r>
          </a:p>
        </p:txBody>
      </p:sp>
      <p:sp>
        <p:nvSpPr>
          <p:cNvPr id="11" name="TextBox 10">
            <a:extLst>
              <a:ext uri="{FF2B5EF4-FFF2-40B4-BE49-F238E27FC236}">
                <a16:creationId xmlns:a16="http://schemas.microsoft.com/office/drawing/2014/main" id="{BE7B5225-45B5-6348-9BBC-FD4B1C59E29B}"/>
              </a:ext>
            </a:extLst>
          </p:cNvPr>
          <p:cNvSpPr txBox="1"/>
          <p:nvPr/>
        </p:nvSpPr>
        <p:spPr>
          <a:xfrm>
            <a:off x="8267967" y="9973015"/>
            <a:ext cx="4323730" cy="1231106"/>
          </a:xfrm>
          <a:prstGeom prst="rect">
            <a:avLst/>
          </a:prstGeom>
          <a:noFill/>
        </p:spPr>
        <p:txBody>
          <a:bodyPr wrap="square" rtlCol="0" anchor="b">
            <a:spAutoFit/>
          </a:bodyPr>
          <a:lstStyle/>
          <a:p>
            <a:pPr algn="ctr"/>
            <a:r>
              <a:rPr lang="en-US" sz="7400" b="1" spc="-290" dirty="0">
                <a:solidFill>
                  <a:schemeClr val="accent2"/>
                </a:solidFill>
                <a:latin typeface="Poppins" pitchFamily="2" charset="77"/>
                <a:cs typeface="Poppins" pitchFamily="2" charset="77"/>
              </a:rPr>
              <a:t>55%</a:t>
            </a:r>
          </a:p>
        </p:txBody>
      </p:sp>
      <p:grpSp>
        <p:nvGrpSpPr>
          <p:cNvPr id="48" name="Grupo 47">
            <a:extLst>
              <a:ext uri="{FF2B5EF4-FFF2-40B4-BE49-F238E27FC236}">
                <a16:creationId xmlns:a16="http://schemas.microsoft.com/office/drawing/2014/main" id="{E59A177A-FF01-934A-8622-765BBEEA2C7E}"/>
              </a:ext>
            </a:extLst>
          </p:cNvPr>
          <p:cNvGrpSpPr/>
          <p:nvPr/>
        </p:nvGrpSpPr>
        <p:grpSpPr>
          <a:xfrm>
            <a:off x="13751663" y="392144"/>
            <a:ext cx="2644346" cy="2353964"/>
            <a:chOff x="727765" y="-180376"/>
            <a:chExt cx="9449905" cy="8412188"/>
          </a:xfrm>
        </p:grpSpPr>
        <p:sp>
          <p:nvSpPr>
            <p:cNvPr id="49" name="Triángulo 48">
              <a:extLst>
                <a:ext uri="{FF2B5EF4-FFF2-40B4-BE49-F238E27FC236}">
                  <a16:creationId xmlns:a16="http://schemas.microsoft.com/office/drawing/2014/main" id="{6FCD5629-F4F9-3D4E-8738-0E509ED6A308}"/>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riángulo 49">
              <a:extLst>
                <a:ext uri="{FF2B5EF4-FFF2-40B4-BE49-F238E27FC236}">
                  <a16:creationId xmlns:a16="http://schemas.microsoft.com/office/drawing/2014/main" id="{E67E9056-C49E-244D-AEE4-B5A5710B8630}"/>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riángulo 50">
              <a:extLst>
                <a:ext uri="{FF2B5EF4-FFF2-40B4-BE49-F238E27FC236}">
                  <a16:creationId xmlns:a16="http://schemas.microsoft.com/office/drawing/2014/main" id="{AAA17BA0-A882-3D46-A1C3-D6DE4C2DD1F3}"/>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riángulo 51">
              <a:extLst>
                <a:ext uri="{FF2B5EF4-FFF2-40B4-BE49-F238E27FC236}">
                  <a16:creationId xmlns:a16="http://schemas.microsoft.com/office/drawing/2014/main" id="{71768624-199E-344D-B30F-28813A512EB3}"/>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riángulo 52">
              <a:extLst>
                <a:ext uri="{FF2B5EF4-FFF2-40B4-BE49-F238E27FC236}">
                  <a16:creationId xmlns:a16="http://schemas.microsoft.com/office/drawing/2014/main" id="{D7F489EA-B2FB-0642-88D7-D7981DB62727}"/>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4" name="TextBox 14">
            <a:extLst>
              <a:ext uri="{FF2B5EF4-FFF2-40B4-BE49-F238E27FC236}">
                <a16:creationId xmlns:a16="http://schemas.microsoft.com/office/drawing/2014/main" id="{78C7900C-8509-C644-B080-9BDF375897BF}"/>
              </a:ext>
            </a:extLst>
          </p:cNvPr>
          <p:cNvSpPr txBox="1"/>
          <p:nvPr/>
        </p:nvSpPr>
        <p:spPr>
          <a:xfrm>
            <a:off x="9655632" y="1207225"/>
            <a:ext cx="5066387"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OUR TARGET</a:t>
            </a:r>
          </a:p>
        </p:txBody>
      </p:sp>
      <p:grpSp>
        <p:nvGrpSpPr>
          <p:cNvPr id="55" name="Grupo 54">
            <a:extLst>
              <a:ext uri="{FF2B5EF4-FFF2-40B4-BE49-F238E27FC236}">
                <a16:creationId xmlns:a16="http://schemas.microsoft.com/office/drawing/2014/main" id="{0554EA68-B2DB-F240-A2F1-9862C6797D19}"/>
              </a:ext>
            </a:extLst>
          </p:cNvPr>
          <p:cNvGrpSpPr/>
          <p:nvPr/>
        </p:nvGrpSpPr>
        <p:grpSpPr>
          <a:xfrm>
            <a:off x="596203" y="760202"/>
            <a:ext cx="2644346" cy="2353964"/>
            <a:chOff x="727765" y="-180376"/>
            <a:chExt cx="9449905" cy="8412188"/>
          </a:xfrm>
        </p:grpSpPr>
        <p:sp>
          <p:nvSpPr>
            <p:cNvPr id="56" name="Triángulo 55">
              <a:extLst>
                <a:ext uri="{FF2B5EF4-FFF2-40B4-BE49-F238E27FC236}">
                  <a16:creationId xmlns:a16="http://schemas.microsoft.com/office/drawing/2014/main" id="{52FFBB6A-D3A0-B143-B5B1-D20CD6824C1B}"/>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riángulo 56">
              <a:extLst>
                <a:ext uri="{FF2B5EF4-FFF2-40B4-BE49-F238E27FC236}">
                  <a16:creationId xmlns:a16="http://schemas.microsoft.com/office/drawing/2014/main" id="{70D5795E-88EF-5A4D-AFBF-6DA6077D415F}"/>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riángulo 57">
              <a:extLst>
                <a:ext uri="{FF2B5EF4-FFF2-40B4-BE49-F238E27FC236}">
                  <a16:creationId xmlns:a16="http://schemas.microsoft.com/office/drawing/2014/main" id="{51A1208F-6858-F542-AB4E-D0B5F382C79E}"/>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riángulo 58">
              <a:extLst>
                <a:ext uri="{FF2B5EF4-FFF2-40B4-BE49-F238E27FC236}">
                  <a16:creationId xmlns:a16="http://schemas.microsoft.com/office/drawing/2014/main" id="{F8AE83EE-09A1-0642-8AA7-DB68F5C0ADF4}"/>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riángulo 59">
              <a:extLst>
                <a:ext uri="{FF2B5EF4-FFF2-40B4-BE49-F238E27FC236}">
                  <a16:creationId xmlns:a16="http://schemas.microsoft.com/office/drawing/2014/main" id="{4AF2E114-49E0-4042-94CD-513F50F8307C}"/>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05179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extBox 66">
            <a:extLst>
              <a:ext uri="{FF2B5EF4-FFF2-40B4-BE49-F238E27FC236}">
                <a16:creationId xmlns:a16="http://schemas.microsoft.com/office/drawing/2014/main" id="{C20733BF-1512-D349-88B2-C830AA4E0B98}"/>
              </a:ext>
            </a:extLst>
          </p:cNvPr>
          <p:cNvSpPr txBox="1"/>
          <p:nvPr/>
        </p:nvSpPr>
        <p:spPr>
          <a:xfrm>
            <a:off x="14291530" y="3236688"/>
            <a:ext cx="954107"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1</a:t>
            </a:r>
          </a:p>
        </p:txBody>
      </p:sp>
      <p:sp>
        <p:nvSpPr>
          <p:cNvPr id="68" name="TextBox 67">
            <a:extLst>
              <a:ext uri="{FF2B5EF4-FFF2-40B4-BE49-F238E27FC236}">
                <a16:creationId xmlns:a16="http://schemas.microsoft.com/office/drawing/2014/main" id="{33D82616-FF94-7D49-8EFF-C1D7183FC550}"/>
              </a:ext>
            </a:extLst>
          </p:cNvPr>
          <p:cNvSpPr txBox="1"/>
          <p:nvPr/>
        </p:nvSpPr>
        <p:spPr>
          <a:xfrm>
            <a:off x="14540525" y="3844577"/>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01</a:t>
            </a:r>
          </a:p>
        </p:txBody>
      </p:sp>
      <p:sp>
        <p:nvSpPr>
          <p:cNvPr id="69" name="Subtitle 2">
            <a:extLst>
              <a:ext uri="{FF2B5EF4-FFF2-40B4-BE49-F238E27FC236}">
                <a16:creationId xmlns:a16="http://schemas.microsoft.com/office/drawing/2014/main" id="{FCFCC28D-26F3-A142-8A12-09EF5DAA166A}"/>
              </a:ext>
            </a:extLst>
          </p:cNvPr>
          <p:cNvSpPr txBox="1">
            <a:spLocks/>
          </p:cNvSpPr>
          <p:nvPr/>
        </p:nvSpPr>
        <p:spPr>
          <a:xfrm>
            <a:off x="14540525" y="4503183"/>
            <a:ext cx="831630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70" name="TextBox 69">
            <a:extLst>
              <a:ext uri="{FF2B5EF4-FFF2-40B4-BE49-F238E27FC236}">
                <a16:creationId xmlns:a16="http://schemas.microsoft.com/office/drawing/2014/main" id="{1EC5A496-91FB-C24F-B79F-7FBEAE9128DE}"/>
              </a:ext>
            </a:extLst>
          </p:cNvPr>
          <p:cNvSpPr txBox="1"/>
          <p:nvPr/>
        </p:nvSpPr>
        <p:spPr>
          <a:xfrm>
            <a:off x="14291530" y="6781974"/>
            <a:ext cx="955711"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2</a:t>
            </a:r>
          </a:p>
        </p:txBody>
      </p:sp>
      <p:sp>
        <p:nvSpPr>
          <p:cNvPr id="73" name="TextBox 72">
            <a:extLst>
              <a:ext uri="{FF2B5EF4-FFF2-40B4-BE49-F238E27FC236}">
                <a16:creationId xmlns:a16="http://schemas.microsoft.com/office/drawing/2014/main" id="{5E0EC231-E589-DF46-A14C-04B96C04F875}"/>
              </a:ext>
            </a:extLst>
          </p:cNvPr>
          <p:cNvSpPr txBox="1"/>
          <p:nvPr/>
        </p:nvSpPr>
        <p:spPr>
          <a:xfrm>
            <a:off x="14540525" y="7389863"/>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02</a:t>
            </a:r>
          </a:p>
        </p:txBody>
      </p:sp>
      <p:sp>
        <p:nvSpPr>
          <p:cNvPr id="74" name="Subtitle 2">
            <a:extLst>
              <a:ext uri="{FF2B5EF4-FFF2-40B4-BE49-F238E27FC236}">
                <a16:creationId xmlns:a16="http://schemas.microsoft.com/office/drawing/2014/main" id="{61296789-7056-0F41-BEFD-C29DE96CA7A9}"/>
              </a:ext>
            </a:extLst>
          </p:cNvPr>
          <p:cNvSpPr txBox="1">
            <a:spLocks/>
          </p:cNvSpPr>
          <p:nvPr/>
        </p:nvSpPr>
        <p:spPr>
          <a:xfrm>
            <a:off x="14540525" y="8048469"/>
            <a:ext cx="8316300"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75" name="TextBox 74">
            <a:extLst>
              <a:ext uri="{FF2B5EF4-FFF2-40B4-BE49-F238E27FC236}">
                <a16:creationId xmlns:a16="http://schemas.microsoft.com/office/drawing/2014/main" id="{8F5DE662-4886-2749-8170-A6C7211FC063}"/>
              </a:ext>
            </a:extLst>
          </p:cNvPr>
          <p:cNvSpPr txBox="1"/>
          <p:nvPr/>
        </p:nvSpPr>
        <p:spPr>
          <a:xfrm>
            <a:off x="14291530" y="10327260"/>
            <a:ext cx="954107"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3</a:t>
            </a:r>
          </a:p>
        </p:txBody>
      </p:sp>
      <p:sp>
        <p:nvSpPr>
          <p:cNvPr id="77" name="TextBox 76">
            <a:extLst>
              <a:ext uri="{FF2B5EF4-FFF2-40B4-BE49-F238E27FC236}">
                <a16:creationId xmlns:a16="http://schemas.microsoft.com/office/drawing/2014/main" id="{EEB1AC3A-D81E-FF46-A627-40395FC97AEE}"/>
              </a:ext>
            </a:extLst>
          </p:cNvPr>
          <p:cNvSpPr txBox="1"/>
          <p:nvPr/>
        </p:nvSpPr>
        <p:spPr>
          <a:xfrm>
            <a:off x="14540525" y="10935149"/>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03</a:t>
            </a:r>
          </a:p>
        </p:txBody>
      </p:sp>
      <p:sp>
        <p:nvSpPr>
          <p:cNvPr id="78" name="Subtitle 2">
            <a:extLst>
              <a:ext uri="{FF2B5EF4-FFF2-40B4-BE49-F238E27FC236}">
                <a16:creationId xmlns:a16="http://schemas.microsoft.com/office/drawing/2014/main" id="{B74031FA-A049-5A43-B598-9369C0F44C43}"/>
              </a:ext>
            </a:extLst>
          </p:cNvPr>
          <p:cNvSpPr txBox="1">
            <a:spLocks/>
          </p:cNvSpPr>
          <p:nvPr/>
        </p:nvSpPr>
        <p:spPr>
          <a:xfrm>
            <a:off x="14540525" y="11593755"/>
            <a:ext cx="8316300"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nvGrpSpPr>
          <p:cNvPr id="117" name="Group 116">
            <a:extLst>
              <a:ext uri="{FF2B5EF4-FFF2-40B4-BE49-F238E27FC236}">
                <a16:creationId xmlns:a16="http://schemas.microsoft.com/office/drawing/2014/main" id="{B4A6C6FF-FF8A-984F-8F25-437D2693278C}"/>
              </a:ext>
            </a:extLst>
          </p:cNvPr>
          <p:cNvGrpSpPr/>
          <p:nvPr/>
        </p:nvGrpSpPr>
        <p:grpSpPr>
          <a:xfrm>
            <a:off x="8518930" y="4227026"/>
            <a:ext cx="3933480" cy="7830648"/>
            <a:chOff x="1882736" y="5503863"/>
            <a:chExt cx="6362700" cy="12666663"/>
          </a:xfrm>
        </p:grpSpPr>
        <p:sp>
          <p:nvSpPr>
            <p:cNvPr id="118" name="Freeform 117">
              <a:extLst>
                <a:ext uri="{FF2B5EF4-FFF2-40B4-BE49-F238E27FC236}">
                  <a16:creationId xmlns:a16="http://schemas.microsoft.com/office/drawing/2014/main" id="{BBB4DA56-CA09-B14B-AA29-B306B4BE5571}"/>
                </a:ext>
              </a:extLst>
            </p:cNvPr>
            <p:cNvSpPr>
              <a:spLocks noEditPoints="1"/>
            </p:cNvSpPr>
            <p:nvPr/>
          </p:nvSpPr>
          <p:spPr bwMode="auto">
            <a:xfrm>
              <a:off x="1882736" y="5503863"/>
              <a:ext cx="6362700" cy="12666663"/>
            </a:xfrm>
            <a:custGeom>
              <a:avLst/>
              <a:gdLst>
                <a:gd name="T0" fmla="*/ 1435 w 1440"/>
                <a:gd name="T1" fmla="*/ 659 h 2868"/>
                <a:gd name="T2" fmla="*/ 1429 w 1440"/>
                <a:gd name="T3" fmla="*/ 659 h 2868"/>
                <a:gd name="T4" fmla="*/ 1429 w 1440"/>
                <a:gd name="T5" fmla="*/ 221 h 2868"/>
                <a:gd name="T6" fmla="*/ 1209 w 1440"/>
                <a:gd name="T7" fmla="*/ 0 h 2868"/>
                <a:gd name="T8" fmla="*/ 232 w 1440"/>
                <a:gd name="T9" fmla="*/ 0 h 2868"/>
                <a:gd name="T10" fmla="*/ 11 w 1440"/>
                <a:gd name="T11" fmla="*/ 221 h 2868"/>
                <a:gd name="T12" fmla="*/ 11 w 1440"/>
                <a:gd name="T13" fmla="*/ 387 h 2868"/>
                <a:gd name="T14" fmla="*/ 4 w 1440"/>
                <a:gd name="T15" fmla="*/ 387 h 2868"/>
                <a:gd name="T16" fmla="*/ 0 w 1440"/>
                <a:gd name="T17" fmla="*/ 392 h 2868"/>
                <a:gd name="T18" fmla="*/ 0 w 1440"/>
                <a:gd name="T19" fmla="*/ 498 h 2868"/>
                <a:gd name="T20" fmla="*/ 4 w 1440"/>
                <a:gd name="T21" fmla="*/ 502 h 2868"/>
                <a:gd name="T22" fmla="*/ 11 w 1440"/>
                <a:gd name="T23" fmla="*/ 502 h 2868"/>
                <a:gd name="T24" fmla="*/ 11 w 1440"/>
                <a:gd name="T25" fmla="*/ 593 h 2868"/>
                <a:gd name="T26" fmla="*/ 4 w 1440"/>
                <a:gd name="T27" fmla="*/ 593 h 2868"/>
                <a:gd name="T28" fmla="*/ 0 w 1440"/>
                <a:gd name="T29" fmla="*/ 597 h 2868"/>
                <a:gd name="T30" fmla="*/ 0 w 1440"/>
                <a:gd name="T31" fmla="*/ 798 h 2868"/>
                <a:gd name="T32" fmla="*/ 4 w 1440"/>
                <a:gd name="T33" fmla="*/ 802 h 2868"/>
                <a:gd name="T34" fmla="*/ 11 w 1440"/>
                <a:gd name="T35" fmla="*/ 802 h 2868"/>
                <a:gd name="T36" fmla="*/ 11 w 1440"/>
                <a:gd name="T37" fmla="*/ 855 h 2868"/>
                <a:gd name="T38" fmla="*/ 4 w 1440"/>
                <a:gd name="T39" fmla="*/ 855 h 2868"/>
                <a:gd name="T40" fmla="*/ 0 w 1440"/>
                <a:gd name="T41" fmla="*/ 860 h 2868"/>
                <a:gd name="T42" fmla="*/ 0 w 1440"/>
                <a:gd name="T43" fmla="*/ 1061 h 2868"/>
                <a:gd name="T44" fmla="*/ 4 w 1440"/>
                <a:gd name="T45" fmla="*/ 1065 h 2868"/>
                <a:gd name="T46" fmla="*/ 11 w 1440"/>
                <a:gd name="T47" fmla="*/ 1065 h 2868"/>
                <a:gd name="T48" fmla="*/ 11 w 1440"/>
                <a:gd name="T49" fmla="*/ 2647 h 2868"/>
                <a:gd name="T50" fmla="*/ 232 w 1440"/>
                <a:gd name="T51" fmla="*/ 2868 h 2868"/>
                <a:gd name="T52" fmla="*/ 1209 w 1440"/>
                <a:gd name="T53" fmla="*/ 2868 h 2868"/>
                <a:gd name="T54" fmla="*/ 1429 w 1440"/>
                <a:gd name="T55" fmla="*/ 2647 h 2868"/>
                <a:gd name="T56" fmla="*/ 1429 w 1440"/>
                <a:gd name="T57" fmla="*/ 1001 h 2868"/>
                <a:gd name="T58" fmla="*/ 1435 w 1440"/>
                <a:gd name="T59" fmla="*/ 1001 h 2868"/>
                <a:gd name="T60" fmla="*/ 1440 w 1440"/>
                <a:gd name="T61" fmla="*/ 996 h 2868"/>
                <a:gd name="T62" fmla="*/ 1440 w 1440"/>
                <a:gd name="T63" fmla="*/ 664 h 2868"/>
                <a:gd name="T64" fmla="*/ 1435 w 1440"/>
                <a:gd name="T65" fmla="*/ 659 h 2868"/>
                <a:gd name="T66" fmla="*/ 1372 w 1440"/>
                <a:gd name="T67" fmla="*/ 2673 h 2868"/>
                <a:gd name="T68" fmla="*/ 1245 w 1440"/>
                <a:gd name="T69" fmla="*/ 2796 h 2868"/>
                <a:gd name="T70" fmla="*/ 203 w 1440"/>
                <a:gd name="T71" fmla="*/ 2796 h 2868"/>
                <a:gd name="T72" fmla="*/ 76 w 1440"/>
                <a:gd name="T73" fmla="*/ 2673 h 2868"/>
                <a:gd name="T74" fmla="*/ 76 w 1440"/>
                <a:gd name="T75" fmla="*/ 189 h 2868"/>
                <a:gd name="T76" fmla="*/ 203 w 1440"/>
                <a:gd name="T77" fmla="*/ 66 h 2868"/>
                <a:gd name="T78" fmla="*/ 342 w 1440"/>
                <a:gd name="T79" fmla="*/ 66 h 2868"/>
                <a:gd name="T80" fmla="*/ 342 w 1440"/>
                <a:gd name="T81" fmla="*/ 66 h 2868"/>
                <a:gd name="T82" fmla="*/ 343 w 1440"/>
                <a:gd name="T83" fmla="*/ 66 h 2868"/>
                <a:gd name="T84" fmla="*/ 357 w 1440"/>
                <a:gd name="T85" fmla="*/ 79 h 2868"/>
                <a:gd name="T86" fmla="*/ 357 w 1440"/>
                <a:gd name="T87" fmla="*/ 80 h 2868"/>
                <a:gd name="T88" fmla="*/ 375 w 1440"/>
                <a:gd name="T89" fmla="*/ 90 h 2868"/>
                <a:gd name="T90" fmla="*/ 387 w 1440"/>
                <a:gd name="T91" fmla="*/ 131 h 2868"/>
                <a:gd name="T92" fmla="*/ 382 w 1440"/>
                <a:gd name="T93" fmla="*/ 144 h 2868"/>
                <a:gd name="T94" fmla="*/ 440 w 1440"/>
                <a:gd name="T95" fmla="*/ 166 h 2868"/>
                <a:gd name="T96" fmla="*/ 1008 w 1440"/>
                <a:gd name="T97" fmla="*/ 166 h 2868"/>
                <a:gd name="T98" fmla="*/ 1044 w 1440"/>
                <a:gd name="T99" fmla="*/ 158 h 2868"/>
                <a:gd name="T100" fmla="*/ 1044 w 1440"/>
                <a:gd name="T101" fmla="*/ 139 h 2868"/>
                <a:gd name="T102" fmla="*/ 1068 w 1440"/>
                <a:gd name="T103" fmla="*/ 88 h 2868"/>
                <a:gd name="T104" fmla="*/ 1092 w 1440"/>
                <a:gd name="T105" fmla="*/ 74 h 2868"/>
                <a:gd name="T106" fmla="*/ 1105 w 1440"/>
                <a:gd name="T107" fmla="*/ 66 h 2868"/>
                <a:gd name="T108" fmla="*/ 1106 w 1440"/>
                <a:gd name="T109" fmla="*/ 66 h 2868"/>
                <a:gd name="T110" fmla="*/ 1106 w 1440"/>
                <a:gd name="T111" fmla="*/ 66 h 2868"/>
                <a:gd name="T112" fmla="*/ 1245 w 1440"/>
                <a:gd name="T113" fmla="*/ 66 h 2868"/>
                <a:gd name="T114" fmla="*/ 1372 w 1440"/>
                <a:gd name="T115" fmla="*/ 189 h 2868"/>
                <a:gd name="T116" fmla="*/ 1372 w 1440"/>
                <a:gd name="T117" fmla="*/ 2673 h 2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40" h="2868">
                  <a:moveTo>
                    <a:pt x="1435" y="659"/>
                  </a:moveTo>
                  <a:cubicBezTo>
                    <a:pt x="1429" y="659"/>
                    <a:pt x="1429" y="659"/>
                    <a:pt x="1429" y="659"/>
                  </a:cubicBezTo>
                  <a:cubicBezTo>
                    <a:pt x="1429" y="221"/>
                    <a:pt x="1429" y="221"/>
                    <a:pt x="1429" y="221"/>
                  </a:cubicBezTo>
                  <a:cubicBezTo>
                    <a:pt x="1429" y="99"/>
                    <a:pt x="1331" y="0"/>
                    <a:pt x="1209" y="0"/>
                  </a:cubicBezTo>
                  <a:cubicBezTo>
                    <a:pt x="232" y="0"/>
                    <a:pt x="232" y="0"/>
                    <a:pt x="232" y="0"/>
                  </a:cubicBezTo>
                  <a:cubicBezTo>
                    <a:pt x="110" y="0"/>
                    <a:pt x="11" y="99"/>
                    <a:pt x="11" y="221"/>
                  </a:cubicBezTo>
                  <a:cubicBezTo>
                    <a:pt x="11" y="387"/>
                    <a:pt x="11" y="387"/>
                    <a:pt x="11" y="387"/>
                  </a:cubicBezTo>
                  <a:cubicBezTo>
                    <a:pt x="4" y="387"/>
                    <a:pt x="4" y="387"/>
                    <a:pt x="4" y="387"/>
                  </a:cubicBezTo>
                  <a:cubicBezTo>
                    <a:pt x="2" y="387"/>
                    <a:pt x="0" y="389"/>
                    <a:pt x="0" y="392"/>
                  </a:cubicBezTo>
                  <a:cubicBezTo>
                    <a:pt x="0" y="498"/>
                    <a:pt x="0" y="498"/>
                    <a:pt x="0" y="498"/>
                  </a:cubicBezTo>
                  <a:cubicBezTo>
                    <a:pt x="0" y="500"/>
                    <a:pt x="2" y="502"/>
                    <a:pt x="4" y="502"/>
                  </a:cubicBezTo>
                  <a:cubicBezTo>
                    <a:pt x="11" y="502"/>
                    <a:pt x="11" y="502"/>
                    <a:pt x="11" y="502"/>
                  </a:cubicBezTo>
                  <a:cubicBezTo>
                    <a:pt x="11" y="593"/>
                    <a:pt x="11" y="593"/>
                    <a:pt x="11" y="593"/>
                  </a:cubicBezTo>
                  <a:cubicBezTo>
                    <a:pt x="4" y="593"/>
                    <a:pt x="4" y="593"/>
                    <a:pt x="4" y="593"/>
                  </a:cubicBezTo>
                  <a:cubicBezTo>
                    <a:pt x="2" y="593"/>
                    <a:pt x="0" y="595"/>
                    <a:pt x="0" y="597"/>
                  </a:cubicBezTo>
                  <a:cubicBezTo>
                    <a:pt x="0" y="798"/>
                    <a:pt x="0" y="798"/>
                    <a:pt x="0" y="798"/>
                  </a:cubicBezTo>
                  <a:cubicBezTo>
                    <a:pt x="0" y="801"/>
                    <a:pt x="2" y="802"/>
                    <a:pt x="4" y="802"/>
                  </a:cubicBezTo>
                  <a:cubicBezTo>
                    <a:pt x="11" y="802"/>
                    <a:pt x="11" y="802"/>
                    <a:pt x="11" y="802"/>
                  </a:cubicBezTo>
                  <a:cubicBezTo>
                    <a:pt x="11" y="855"/>
                    <a:pt x="11" y="855"/>
                    <a:pt x="11" y="855"/>
                  </a:cubicBezTo>
                  <a:cubicBezTo>
                    <a:pt x="4" y="855"/>
                    <a:pt x="4" y="855"/>
                    <a:pt x="4" y="855"/>
                  </a:cubicBezTo>
                  <a:cubicBezTo>
                    <a:pt x="2" y="855"/>
                    <a:pt x="0" y="857"/>
                    <a:pt x="0" y="860"/>
                  </a:cubicBezTo>
                  <a:cubicBezTo>
                    <a:pt x="0" y="1061"/>
                    <a:pt x="0" y="1061"/>
                    <a:pt x="0" y="1061"/>
                  </a:cubicBezTo>
                  <a:cubicBezTo>
                    <a:pt x="0" y="1063"/>
                    <a:pt x="2" y="1065"/>
                    <a:pt x="4" y="1065"/>
                  </a:cubicBezTo>
                  <a:cubicBezTo>
                    <a:pt x="11" y="1065"/>
                    <a:pt x="11" y="1065"/>
                    <a:pt x="11" y="1065"/>
                  </a:cubicBezTo>
                  <a:cubicBezTo>
                    <a:pt x="11" y="2647"/>
                    <a:pt x="11" y="2647"/>
                    <a:pt x="11" y="2647"/>
                  </a:cubicBezTo>
                  <a:cubicBezTo>
                    <a:pt x="11" y="2769"/>
                    <a:pt x="110" y="2868"/>
                    <a:pt x="232" y="2868"/>
                  </a:cubicBezTo>
                  <a:cubicBezTo>
                    <a:pt x="1209" y="2868"/>
                    <a:pt x="1209" y="2868"/>
                    <a:pt x="1209" y="2868"/>
                  </a:cubicBezTo>
                  <a:cubicBezTo>
                    <a:pt x="1331" y="2868"/>
                    <a:pt x="1429" y="2769"/>
                    <a:pt x="1429" y="2647"/>
                  </a:cubicBezTo>
                  <a:cubicBezTo>
                    <a:pt x="1429" y="1001"/>
                    <a:pt x="1429" y="1001"/>
                    <a:pt x="1429" y="1001"/>
                  </a:cubicBezTo>
                  <a:cubicBezTo>
                    <a:pt x="1435" y="1001"/>
                    <a:pt x="1435" y="1001"/>
                    <a:pt x="1435" y="1001"/>
                  </a:cubicBezTo>
                  <a:cubicBezTo>
                    <a:pt x="1438" y="1001"/>
                    <a:pt x="1440" y="999"/>
                    <a:pt x="1440" y="996"/>
                  </a:cubicBezTo>
                  <a:cubicBezTo>
                    <a:pt x="1440" y="664"/>
                    <a:pt x="1440" y="664"/>
                    <a:pt x="1440" y="664"/>
                  </a:cubicBezTo>
                  <a:cubicBezTo>
                    <a:pt x="1440" y="661"/>
                    <a:pt x="1438" y="659"/>
                    <a:pt x="1435" y="659"/>
                  </a:cubicBezTo>
                  <a:close/>
                  <a:moveTo>
                    <a:pt x="1372" y="2673"/>
                  </a:moveTo>
                  <a:cubicBezTo>
                    <a:pt x="1372" y="2741"/>
                    <a:pt x="1315" y="2796"/>
                    <a:pt x="1245" y="2796"/>
                  </a:cubicBezTo>
                  <a:cubicBezTo>
                    <a:pt x="203" y="2796"/>
                    <a:pt x="203" y="2796"/>
                    <a:pt x="203" y="2796"/>
                  </a:cubicBezTo>
                  <a:cubicBezTo>
                    <a:pt x="133" y="2796"/>
                    <a:pt x="76" y="2741"/>
                    <a:pt x="76" y="2673"/>
                  </a:cubicBezTo>
                  <a:cubicBezTo>
                    <a:pt x="76" y="189"/>
                    <a:pt x="76" y="189"/>
                    <a:pt x="76" y="189"/>
                  </a:cubicBezTo>
                  <a:cubicBezTo>
                    <a:pt x="76" y="121"/>
                    <a:pt x="133" y="66"/>
                    <a:pt x="203" y="66"/>
                  </a:cubicBezTo>
                  <a:cubicBezTo>
                    <a:pt x="342" y="66"/>
                    <a:pt x="342" y="66"/>
                    <a:pt x="342" y="66"/>
                  </a:cubicBezTo>
                  <a:cubicBezTo>
                    <a:pt x="342" y="66"/>
                    <a:pt x="342" y="66"/>
                    <a:pt x="342" y="66"/>
                  </a:cubicBezTo>
                  <a:cubicBezTo>
                    <a:pt x="342" y="66"/>
                    <a:pt x="343" y="66"/>
                    <a:pt x="343" y="66"/>
                  </a:cubicBezTo>
                  <a:cubicBezTo>
                    <a:pt x="351" y="66"/>
                    <a:pt x="357" y="72"/>
                    <a:pt x="357" y="79"/>
                  </a:cubicBezTo>
                  <a:cubicBezTo>
                    <a:pt x="357" y="80"/>
                    <a:pt x="357" y="80"/>
                    <a:pt x="357" y="80"/>
                  </a:cubicBezTo>
                  <a:cubicBezTo>
                    <a:pt x="364" y="80"/>
                    <a:pt x="371" y="84"/>
                    <a:pt x="375" y="90"/>
                  </a:cubicBezTo>
                  <a:cubicBezTo>
                    <a:pt x="383" y="102"/>
                    <a:pt x="387" y="117"/>
                    <a:pt x="387" y="131"/>
                  </a:cubicBezTo>
                  <a:cubicBezTo>
                    <a:pt x="387" y="136"/>
                    <a:pt x="385" y="140"/>
                    <a:pt x="382" y="144"/>
                  </a:cubicBezTo>
                  <a:cubicBezTo>
                    <a:pt x="397" y="158"/>
                    <a:pt x="418" y="166"/>
                    <a:pt x="440" y="166"/>
                  </a:cubicBezTo>
                  <a:cubicBezTo>
                    <a:pt x="1008" y="166"/>
                    <a:pt x="1008" y="166"/>
                    <a:pt x="1008" y="166"/>
                  </a:cubicBezTo>
                  <a:cubicBezTo>
                    <a:pt x="1021" y="166"/>
                    <a:pt x="1033" y="164"/>
                    <a:pt x="1044" y="158"/>
                  </a:cubicBezTo>
                  <a:cubicBezTo>
                    <a:pt x="1041" y="153"/>
                    <a:pt x="1040" y="146"/>
                    <a:pt x="1044" y="139"/>
                  </a:cubicBezTo>
                  <a:cubicBezTo>
                    <a:pt x="1053" y="122"/>
                    <a:pt x="1061" y="105"/>
                    <a:pt x="1068" y="88"/>
                  </a:cubicBezTo>
                  <a:cubicBezTo>
                    <a:pt x="1072" y="78"/>
                    <a:pt x="1081" y="71"/>
                    <a:pt x="1092" y="74"/>
                  </a:cubicBezTo>
                  <a:cubicBezTo>
                    <a:pt x="1094" y="69"/>
                    <a:pt x="1099" y="66"/>
                    <a:pt x="1105" y="66"/>
                  </a:cubicBezTo>
                  <a:cubicBezTo>
                    <a:pt x="1105" y="66"/>
                    <a:pt x="1106" y="66"/>
                    <a:pt x="1106" y="66"/>
                  </a:cubicBezTo>
                  <a:cubicBezTo>
                    <a:pt x="1106" y="66"/>
                    <a:pt x="1106" y="66"/>
                    <a:pt x="1106" y="66"/>
                  </a:cubicBezTo>
                  <a:cubicBezTo>
                    <a:pt x="1245" y="66"/>
                    <a:pt x="1245" y="66"/>
                    <a:pt x="1245" y="66"/>
                  </a:cubicBezTo>
                  <a:cubicBezTo>
                    <a:pt x="1315" y="66"/>
                    <a:pt x="1372" y="121"/>
                    <a:pt x="1372" y="189"/>
                  </a:cubicBezTo>
                  <a:lnTo>
                    <a:pt x="1372" y="2673"/>
                  </a:ln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19" name="Freeform 118">
              <a:extLst>
                <a:ext uri="{FF2B5EF4-FFF2-40B4-BE49-F238E27FC236}">
                  <a16:creationId xmlns:a16="http://schemas.microsoft.com/office/drawing/2014/main" id="{D7581BCE-60B7-834D-8808-6F32073B8379}"/>
                </a:ext>
              </a:extLst>
            </p:cNvPr>
            <p:cNvSpPr>
              <a:spLocks noEditPoints="1"/>
            </p:cNvSpPr>
            <p:nvPr/>
          </p:nvSpPr>
          <p:spPr bwMode="auto">
            <a:xfrm>
              <a:off x="2038311" y="5610225"/>
              <a:ext cx="6053138" cy="12449175"/>
            </a:xfrm>
            <a:custGeom>
              <a:avLst/>
              <a:gdLst>
                <a:gd name="T0" fmla="*/ 1171 w 1370"/>
                <a:gd name="T1" fmla="*/ 0 h 2819"/>
                <a:gd name="T2" fmla="*/ 199 w 1370"/>
                <a:gd name="T3" fmla="*/ 0 h 2819"/>
                <a:gd name="T4" fmla="*/ 0 w 1370"/>
                <a:gd name="T5" fmla="*/ 199 h 2819"/>
                <a:gd name="T6" fmla="*/ 0 w 1370"/>
                <a:gd name="T7" fmla="*/ 2621 h 2819"/>
                <a:gd name="T8" fmla="*/ 199 w 1370"/>
                <a:gd name="T9" fmla="*/ 2819 h 2819"/>
                <a:gd name="T10" fmla="*/ 1171 w 1370"/>
                <a:gd name="T11" fmla="*/ 2819 h 2819"/>
                <a:gd name="T12" fmla="*/ 1370 w 1370"/>
                <a:gd name="T13" fmla="*/ 2621 h 2819"/>
                <a:gd name="T14" fmla="*/ 1370 w 1370"/>
                <a:gd name="T15" fmla="*/ 199 h 2819"/>
                <a:gd name="T16" fmla="*/ 1171 w 1370"/>
                <a:gd name="T17" fmla="*/ 0 h 2819"/>
                <a:gd name="T18" fmla="*/ 1306 w 1370"/>
                <a:gd name="T19" fmla="*/ 2633 h 2819"/>
                <a:gd name="T20" fmla="*/ 1185 w 1370"/>
                <a:gd name="T21" fmla="*/ 2754 h 2819"/>
                <a:gd name="T22" fmla="*/ 186 w 1370"/>
                <a:gd name="T23" fmla="*/ 2754 h 2819"/>
                <a:gd name="T24" fmla="*/ 64 w 1370"/>
                <a:gd name="T25" fmla="*/ 2633 h 2819"/>
                <a:gd name="T26" fmla="*/ 64 w 1370"/>
                <a:gd name="T27" fmla="*/ 187 h 2819"/>
                <a:gd name="T28" fmla="*/ 186 w 1370"/>
                <a:gd name="T29" fmla="*/ 65 h 2819"/>
                <a:gd name="T30" fmla="*/ 319 w 1370"/>
                <a:gd name="T31" fmla="*/ 65 h 2819"/>
                <a:gd name="T32" fmla="*/ 319 w 1370"/>
                <a:gd name="T33" fmla="*/ 65 h 2819"/>
                <a:gd name="T34" fmla="*/ 320 w 1370"/>
                <a:gd name="T35" fmla="*/ 65 h 2819"/>
                <a:gd name="T36" fmla="*/ 334 w 1370"/>
                <a:gd name="T37" fmla="*/ 79 h 2819"/>
                <a:gd name="T38" fmla="*/ 334 w 1370"/>
                <a:gd name="T39" fmla="*/ 79 h 2819"/>
                <a:gd name="T40" fmla="*/ 334 w 1370"/>
                <a:gd name="T41" fmla="*/ 80 h 2819"/>
                <a:gd name="T42" fmla="*/ 334 w 1370"/>
                <a:gd name="T43" fmla="*/ 85 h 2819"/>
                <a:gd name="T44" fmla="*/ 413 w 1370"/>
                <a:gd name="T45" fmla="*/ 165 h 2819"/>
                <a:gd name="T46" fmla="*/ 957 w 1370"/>
                <a:gd name="T47" fmla="*/ 165 h 2819"/>
                <a:gd name="T48" fmla="*/ 1037 w 1370"/>
                <a:gd name="T49" fmla="*/ 85 h 2819"/>
                <a:gd name="T50" fmla="*/ 1037 w 1370"/>
                <a:gd name="T51" fmla="*/ 80 h 2819"/>
                <a:gd name="T52" fmla="*/ 1037 w 1370"/>
                <a:gd name="T53" fmla="*/ 79 h 2819"/>
                <a:gd name="T54" fmla="*/ 1050 w 1370"/>
                <a:gd name="T55" fmla="*/ 65 h 2819"/>
                <a:gd name="T56" fmla="*/ 1051 w 1370"/>
                <a:gd name="T57" fmla="*/ 65 h 2819"/>
                <a:gd name="T58" fmla="*/ 1051 w 1370"/>
                <a:gd name="T59" fmla="*/ 65 h 2819"/>
                <a:gd name="T60" fmla="*/ 1185 w 1370"/>
                <a:gd name="T61" fmla="*/ 65 h 2819"/>
                <a:gd name="T62" fmla="*/ 1306 w 1370"/>
                <a:gd name="T63" fmla="*/ 187 h 2819"/>
                <a:gd name="T64" fmla="*/ 1306 w 1370"/>
                <a:gd name="T65" fmla="*/ 2633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70" h="2819">
                  <a:moveTo>
                    <a:pt x="1171" y="0"/>
                  </a:moveTo>
                  <a:cubicBezTo>
                    <a:pt x="199" y="0"/>
                    <a:pt x="199" y="0"/>
                    <a:pt x="199" y="0"/>
                  </a:cubicBezTo>
                  <a:cubicBezTo>
                    <a:pt x="89" y="0"/>
                    <a:pt x="0" y="89"/>
                    <a:pt x="0" y="199"/>
                  </a:cubicBezTo>
                  <a:cubicBezTo>
                    <a:pt x="0" y="2621"/>
                    <a:pt x="0" y="2621"/>
                    <a:pt x="0" y="2621"/>
                  </a:cubicBezTo>
                  <a:cubicBezTo>
                    <a:pt x="0" y="2730"/>
                    <a:pt x="89" y="2819"/>
                    <a:pt x="199" y="2819"/>
                  </a:cubicBezTo>
                  <a:cubicBezTo>
                    <a:pt x="1171" y="2819"/>
                    <a:pt x="1171" y="2819"/>
                    <a:pt x="1171" y="2819"/>
                  </a:cubicBezTo>
                  <a:cubicBezTo>
                    <a:pt x="1281" y="2819"/>
                    <a:pt x="1370" y="2730"/>
                    <a:pt x="1370" y="2621"/>
                  </a:cubicBezTo>
                  <a:cubicBezTo>
                    <a:pt x="1370" y="199"/>
                    <a:pt x="1370" y="199"/>
                    <a:pt x="1370" y="199"/>
                  </a:cubicBezTo>
                  <a:cubicBezTo>
                    <a:pt x="1370" y="89"/>
                    <a:pt x="1281" y="0"/>
                    <a:pt x="1171" y="0"/>
                  </a:cubicBezTo>
                  <a:close/>
                  <a:moveTo>
                    <a:pt x="1306" y="2633"/>
                  </a:moveTo>
                  <a:cubicBezTo>
                    <a:pt x="1306" y="2700"/>
                    <a:pt x="1252" y="2754"/>
                    <a:pt x="1185" y="2754"/>
                  </a:cubicBezTo>
                  <a:cubicBezTo>
                    <a:pt x="186" y="2754"/>
                    <a:pt x="186" y="2754"/>
                    <a:pt x="186" y="2754"/>
                  </a:cubicBezTo>
                  <a:cubicBezTo>
                    <a:pt x="119" y="2754"/>
                    <a:pt x="64" y="2700"/>
                    <a:pt x="64" y="2633"/>
                  </a:cubicBezTo>
                  <a:cubicBezTo>
                    <a:pt x="64" y="187"/>
                    <a:pt x="64" y="187"/>
                    <a:pt x="64" y="187"/>
                  </a:cubicBezTo>
                  <a:cubicBezTo>
                    <a:pt x="64" y="120"/>
                    <a:pt x="119" y="65"/>
                    <a:pt x="186" y="65"/>
                  </a:cubicBezTo>
                  <a:cubicBezTo>
                    <a:pt x="319" y="65"/>
                    <a:pt x="319" y="65"/>
                    <a:pt x="319" y="65"/>
                  </a:cubicBezTo>
                  <a:cubicBezTo>
                    <a:pt x="319" y="65"/>
                    <a:pt x="319" y="65"/>
                    <a:pt x="319" y="65"/>
                  </a:cubicBezTo>
                  <a:cubicBezTo>
                    <a:pt x="320" y="65"/>
                    <a:pt x="320" y="65"/>
                    <a:pt x="320" y="65"/>
                  </a:cubicBezTo>
                  <a:cubicBezTo>
                    <a:pt x="328" y="65"/>
                    <a:pt x="334" y="71"/>
                    <a:pt x="334" y="79"/>
                  </a:cubicBezTo>
                  <a:cubicBezTo>
                    <a:pt x="334" y="79"/>
                    <a:pt x="334" y="79"/>
                    <a:pt x="334" y="79"/>
                  </a:cubicBezTo>
                  <a:cubicBezTo>
                    <a:pt x="334" y="80"/>
                    <a:pt x="334" y="80"/>
                    <a:pt x="334" y="80"/>
                  </a:cubicBezTo>
                  <a:cubicBezTo>
                    <a:pt x="334" y="85"/>
                    <a:pt x="334" y="85"/>
                    <a:pt x="334" y="85"/>
                  </a:cubicBezTo>
                  <a:cubicBezTo>
                    <a:pt x="334" y="129"/>
                    <a:pt x="369" y="165"/>
                    <a:pt x="413" y="165"/>
                  </a:cubicBezTo>
                  <a:cubicBezTo>
                    <a:pt x="957" y="165"/>
                    <a:pt x="957" y="165"/>
                    <a:pt x="957" y="165"/>
                  </a:cubicBezTo>
                  <a:cubicBezTo>
                    <a:pt x="1001" y="165"/>
                    <a:pt x="1037" y="129"/>
                    <a:pt x="1037" y="85"/>
                  </a:cubicBezTo>
                  <a:cubicBezTo>
                    <a:pt x="1037" y="80"/>
                    <a:pt x="1037" y="80"/>
                    <a:pt x="1037" y="80"/>
                  </a:cubicBezTo>
                  <a:cubicBezTo>
                    <a:pt x="1037" y="79"/>
                    <a:pt x="1037" y="79"/>
                    <a:pt x="1037" y="79"/>
                  </a:cubicBezTo>
                  <a:cubicBezTo>
                    <a:pt x="1037" y="71"/>
                    <a:pt x="1043" y="65"/>
                    <a:pt x="1050" y="65"/>
                  </a:cubicBezTo>
                  <a:cubicBezTo>
                    <a:pt x="1050" y="65"/>
                    <a:pt x="1051" y="65"/>
                    <a:pt x="1051" y="65"/>
                  </a:cubicBezTo>
                  <a:cubicBezTo>
                    <a:pt x="1051" y="65"/>
                    <a:pt x="1051" y="65"/>
                    <a:pt x="1051" y="65"/>
                  </a:cubicBezTo>
                  <a:cubicBezTo>
                    <a:pt x="1185" y="65"/>
                    <a:pt x="1185" y="65"/>
                    <a:pt x="1185" y="65"/>
                  </a:cubicBezTo>
                  <a:cubicBezTo>
                    <a:pt x="1252" y="65"/>
                    <a:pt x="1306" y="120"/>
                    <a:pt x="1306" y="187"/>
                  </a:cubicBezTo>
                  <a:lnTo>
                    <a:pt x="1306" y="26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0" name="Freeform 119">
              <a:extLst>
                <a:ext uri="{FF2B5EF4-FFF2-40B4-BE49-F238E27FC236}">
                  <a16:creationId xmlns:a16="http://schemas.microsoft.com/office/drawing/2014/main" id="{BA24E764-A568-964F-AF0B-2109BE609C9A}"/>
                </a:ext>
              </a:extLst>
            </p:cNvPr>
            <p:cNvSpPr>
              <a:spLocks noEditPoints="1"/>
            </p:cNvSpPr>
            <p:nvPr/>
          </p:nvSpPr>
          <p:spPr bwMode="auto">
            <a:xfrm>
              <a:off x="4362411" y="5932488"/>
              <a:ext cx="1511300" cy="193675"/>
            </a:xfrm>
            <a:custGeom>
              <a:avLst/>
              <a:gdLst>
                <a:gd name="T0" fmla="*/ 13 w 342"/>
                <a:gd name="T1" fmla="*/ 9 h 44"/>
                <a:gd name="T2" fmla="*/ 0 w 342"/>
                <a:gd name="T3" fmla="*/ 22 h 44"/>
                <a:gd name="T4" fmla="*/ 13 w 342"/>
                <a:gd name="T5" fmla="*/ 35 h 44"/>
                <a:gd name="T6" fmla="*/ 26 w 342"/>
                <a:gd name="T7" fmla="*/ 22 h 44"/>
                <a:gd name="T8" fmla="*/ 13 w 342"/>
                <a:gd name="T9" fmla="*/ 9 h 44"/>
                <a:gd name="T10" fmla="*/ 234 w 342"/>
                <a:gd name="T11" fmla="*/ 13 h 44"/>
                <a:gd name="T12" fmla="*/ 86 w 342"/>
                <a:gd name="T13" fmla="*/ 13 h 44"/>
                <a:gd name="T14" fmla="*/ 77 w 342"/>
                <a:gd name="T15" fmla="*/ 22 h 44"/>
                <a:gd name="T16" fmla="*/ 86 w 342"/>
                <a:gd name="T17" fmla="*/ 31 h 44"/>
                <a:gd name="T18" fmla="*/ 234 w 342"/>
                <a:gd name="T19" fmla="*/ 31 h 44"/>
                <a:gd name="T20" fmla="*/ 243 w 342"/>
                <a:gd name="T21" fmla="*/ 22 h 44"/>
                <a:gd name="T22" fmla="*/ 234 w 342"/>
                <a:gd name="T23" fmla="*/ 13 h 44"/>
                <a:gd name="T24" fmla="*/ 320 w 342"/>
                <a:gd name="T25" fmla="*/ 0 h 44"/>
                <a:gd name="T26" fmla="*/ 298 w 342"/>
                <a:gd name="T27" fmla="*/ 22 h 44"/>
                <a:gd name="T28" fmla="*/ 320 w 342"/>
                <a:gd name="T29" fmla="*/ 44 h 44"/>
                <a:gd name="T30" fmla="*/ 342 w 342"/>
                <a:gd name="T31" fmla="*/ 22 h 44"/>
                <a:gd name="T32" fmla="*/ 320 w 342"/>
                <a:gd name="T3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2" h="44">
                  <a:moveTo>
                    <a:pt x="13" y="9"/>
                  </a:moveTo>
                  <a:cubicBezTo>
                    <a:pt x="6" y="9"/>
                    <a:pt x="0" y="15"/>
                    <a:pt x="0" y="22"/>
                  </a:cubicBezTo>
                  <a:cubicBezTo>
                    <a:pt x="0" y="30"/>
                    <a:pt x="6" y="35"/>
                    <a:pt x="13" y="35"/>
                  </a:cubicBezTo>
                  <a:cubicBezTo>
                    <a:pt x="20" y="35"/>
                    <a:pt x="26" y="30"/>
                    <a:pt x="26" y="22"/>
                  </a:cubicBezTo>
                  <a:cubicBezTo>
                    <a:pt x="26" y="15"/>
                    <a:pt x="20" y="9"/>
                    <a:pt x="13" y="9"/>
                  </a:cubicBezTo>
                  <a:close/>
                  <a:moveTo>
                    <a:pt x="234" y="13"/>
                  </a:moveTo>
                  <a:cubicBezTo>
                    <a:pt x="86" y="13"/>
                    <a:pt x="86" y="13"/>
                    <a:pt x="86" y="13"/>
                  </a:cubicBezTo>
                  <a:cubicBezTo>
                    <a:pt x="81" y="13"/>
                    <a:pt x="77" y="17"/>
                    <a:pt x="77" y="22"/>
                  </a:cubicBezTo>
                  <a:cubicBezTo>
                    <a:pt x="77" y="27"/>
                    <a:pt x="81" y="31"/>
                    <a:pt x="86" y="31"/>
                  </a:cubicBezTo>
                  <a:cubicBezTo>
                    <a:pt x="234" y="31"/>
                    <a:pt x="234" y="31"/>
                    <a:pt x="234" y="31"/>
                  </a:cubicBezTo>
                  <a:cubicBezTo>
                    <a:pt x="239" y="31"/>
                    <a:pt x="243" y="27"/>
                    <a:pt x="243" y="22"/>
                  </a:cubicBezTo>
                  <a:cubicBezTo>
                    <a:pt x="243" y="17"/>
                    <a:pt x="239" y="13"/>
                    <a:pt x="234" y="13"/>
                  </a:cubicBezTo>
                  <a:close/>
                  <a:moveTo>
                    <a:pt x="320" y="0"/>
                  </a:moveTo>
                  <a:cubicBezTo>
                    <a:pt x="308" y="0"/>
                    <a:pt x="298" y="10"/>
                    <a:pt x="298" y="22"/>
                  </a:cubicBezTo>
                  <a:cubicBezTo>
                    <a:pt x="298" y="34"/>
                    <a:pt x="308" y="44"/>
                    <a:pt x="320" y="44"/>
                  </a:cubicBezTo>
                  <a:cubicBezTo>
                    <a:pt x="332" y="44"/>
                    <a:pt x="342" y="34"/>
                    <a:pt x="342" y="22"/>
                  </a:cubicBezTo>
                  <a:cubicBezTo>
                    <a:pt x="342" y="10"/>
                    <a:pt x="332" y="0"/>
                    <a:pt x="320" y="0"/>
                  </a:cubicBezTo>
                  <a:close/>
                </a:path>
              </a:pathLst>
            </a:cu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1" name="Rectangle 120">
              <a:extLst>
                <a:ext uri="{FF2B5EF4-FFF2-40B4-BE49-F238E27FC236}">
                  <a16:creationId xmlns:a16="http://schemas.microsoft.com/office/drawing/2014/main" id="{F59928FA-F330-F04D-A064-164C5910C83B}"/>
                </a:ext>
              </a:extLst>
            </p:cNvPr>
            <p:cNvSpPr>
              <a:spLocks noChangeArrowheads="1"/>
            </p:cNvSpPr>
            <p:nvPr/>
          </p:nvSpPr>
          <p:spPr bwMode="auto">
            <a:xfrm>
              <a:off x="19319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2" name="Rectangle 121">
              <a:extLst>
                <a:ext uri="{FF2B5EF4-FFF2-40B4-BE49-F238E27FC236}">
                  <a16:creationId xmlns:a16="http://schemas.microsoft.com/office/drawing/2014/main" id="{4CDEC7A7-86D2-E14E-8F0D-82A4484025EC}"/>
                </a:ext>
              </a:extLst>
            </p:cNvPr>
            <p:cNvSpPr>
              <a:spLocks noChangeArrowheads="1"/>
            </p:cNvSpPr>
            <p:nvPr/>
          </p:nvSpPr>
          <p:spPr bwMode="auto">
            <a:xfrm>
              <a:off x="80914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3" name="Rectangle 122">
              <a:extLst>
                <a:ext uri="{FF2B5EF4-FFF2-40B4-BE49-F238E27FC236}">
                  <a16:creationId xmlns:a16="http://schemas.microsoft.com/office/drawing/2014/main" id="{CBDCA454-86C7-5F4D-8AFA-762CA0D9228C}"/>
                </a:ext>
              </a:extLst>
            </p:cNvPr>
            <p:cNvSpPr>
              <a:spLocks noChangeArrowheads="1"/>
            </p:cNvSpPr>
            <p:nvPr/>
          </p:nvSpPr>
          <p:spPr bwMode="auto">
            <a:xfrm>
              <a:off x="19319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4" name="Rectangle 123">
              <a:extLst>
                <a:ext uri="{FF2B5EF4-FFF2-40B4-BE49-F238E27FC236}">
                  <a16:creationId xmlns:a16="http://schemas.microsoft.com/office/drawing/2014/main" id="{3A71C970-11A0-2B4E-85B7-D62FF875CA5C}"/>
                </a:ext>
              </a:extLst>
            </p:cNvPr>
            <p:cNvSpPr>
              <a:spLocks noChangeArrowheads="1"/>
            </p:cNvSpPr>
            <p:nvPr/>
          </p:nvSpPr>
          <p:spPr bwMode="auto">
            <a:xfrm>
              <a:off x="80914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grpSp>
      <p:grpSp>
        <p:nvGrpSpPr>
          <p:cNvPr id="125" name="Group 124">
            <a:extLst>
              <a:ext uri="{FF2B5EF4-FFF2-40B4-BE49-F238E27FC236}">
                <a16:creationId xmlns:a16="http://schemas.microsoft.com/office/drawing/2014/main" id="{6BD70E76-7D31-9F41-A95F-522DA0E6DFB5}"/>
              </a:ext>
            </a:extLst>
          </p:cNvPr>
          <p:cNvGrpSpPr/>
          <p:nvPr/>
        </p:nvGrpSpPr>
        <p:grpSpPr>
          <a:xfrm>
            <a:off x="1739380" y="4227026"/>
            <a:ext cx="3933480" cy="7830648"/>
            <a:chOff x="1882736" y="5503863"/>
            <a:chExt cx="6362700" cy="12666663"/>
          </a:xfrm>
        </p:grpSpPr>
        <p:sp>
          <p:nvSpPr>
            <p:cNvPr id="126" name="Freeform 125">
              <a:extLst>
                <a:ext uri="{FF2B5EF4-FFF2-40B4-BE49-F238E27FC236}">
                  <a16:creationId xmlns:a16="http://schemas.microsoft.com/office/drawing/2014/main" id="{5D21A297-EFEA-3A4F-8909-BC08E49F69EA}"/>
                </a:ext>
              </a:extLst>
            </p:cNvPr>
            <p:cNvSpPr>
              <a:spLocks noEditPoints="1"/>
            </p:cNvSpPr>
            <p:nvPr/>
          </p:nvSpPr>
          <p:spPr bwMode="auto">
            <a:xfrm>
              <a:off x="1882736" y="5503863"/>
              <a:ext cx="6362700" cy="12666663"/>
            </a:xfrm>
            <a:custGeom>
              <a:avLst/>
              <a:gdLst>
                <a:gd name="T0" fmla="*/ 1435 w 1440"/>
                <a:gd name="T1" fmla="*/ 659 h 2868"/>
                <a:gd name="T2" fmla="*/ 1429 w 1440"/>
                <a:gd name="T3" fmla="*/ 659 h 2868"/>
                <a:gd name="T4" fmla="*/ 1429 w 1440"/>
                <a:gd name="T5" fmla="*/ 221 h 2868"/>
                <a:gd name="T6" fmla="*/ 1209 w 1440"/>
                <a:gd name="T7" fmla="*/ 0 h 2868"/>
                <a:gd name="T8" fmla="*/ 232 w 1440"/>
                <a:gd name="T9" fmla="*/ 0 h 2868"/>
                <a:gd name="T10" fmla="*/ 11 w 1440"/>
                <a:gd name="T11" fmla="*/ 221 h 2868"/>
                <a:gd name="T12" fmla="*/ 11 w 1440"/>
                <a:gd name="T13" fmla="*/ 387 h 2868"/>
                <a:gd name="T14" fmla="*/ 4 w 1440"/>
                <a:gd name="T15" fmla="*/ 387 h 2868"/>
                <a:gd name="T16" fmla="*/ 0 w 1440"/>
                <a:gd name="T17" fmla="*/ 392 h 2868"/>
                <a:gd name="T18" fmla="*/ 0 w 1440"/>
                <a:gd name="T19" fmla="*/ 498 h 2868"/>
                <a:gd name="T20" fmla="*/ 4 w 1440"/>
                <a:gd name="T21" fmla="*/ 502 h 2868"/>
                <a:gd name="T22" fmla="*/ 11 w 1440"/>
                <a:gd name="T23" fmla="*/ 502 h 2868"/>
                <a:gd name="T24" fmla="*/ 11 w 1440"/>
                <a:gd name="T25" fmla="*/ 593 h 2868"/>
                <a:gd name="T26" fmla="*/ 4 w 1440"/>
                <a:gd name="T27" fmla="*/ 593 h 2868"/>
                <a:gd name="T28" fmla="*/ 0 w 1440"/>
                <a:gd name="T29" fmla="*/ 597 h 2868"/>
                <a:gd name="T30" fmla="*/ 0 w 1440"/>
                <a:gd name="T31" fmla="*/ 798 h 2868"/>
                <a:gd name="T32" fmla="*/ 4 w 1440"/>
                <a:gd name="T33" fmla="*/ 802 h 2868"/>
                <a:gd name="T34" fmla="*/ 11 w 1440"/>
                <a:gd name="T35" fmla="*/ 802 h 2868"/>
                <a:gd name="T36" fmla="*/ 11 w 1440"/>
                <a:gd name="T37" fmla="*/ 855 h 2868"/>
                <a:gd name="T38" fmla="*/ 4 w 1440"/>
                <a:gd name="T39" fmla="*/ 855 h 2868"/>
                <a:gd name="T40" fmla="*/ 0 w 1440"/>
                <a:gd name="T41" fmla="*/ 860 h 2868"/>
                <a:gd name="T42" fmla="*/ 0 w 1440"/>
                <a:gd name="T43" fmla="*/ 1061 h 2868"/>
                <a:gd name="T44" fmla="*/ 4 w 1440"/>
                <a:gd name="T45" fmla="*/ 1065 h 2868"/>
                <a:gd name="T46" fmla="*/ 11 w 1440"/>
                <a:gd name="T47" fmla="*/ 1065 h 2868"/>
                <a:gd name="T48" fmla="*/ 11 w 1440"/>
                <a:gd name="T49" fmla="*/ 2647 h 2868"/>
                <a:gd name="T50" fmla="*/ 232 w 1440"/>
                <a:gd name="T51" fmla="*/ 2868 h 2868"/>
                <a:gd name="T52" fmla="*/ 1209 w 1440"/>
                <a:gd name="T53" fmla="*/ 2868 h 2868"/>
                <a:gd name="T54" fmla="*/ 1429 w 1440"/>
                <a:gd name="T55" fmla="*/ 2647 h 2868"/>
                <a:gd name="T56" fmla="*/ 1429 w 1440"/>
                <a:gd name="T57" fmla="*/ 1001 h 2868"/>
                <a:gd name="T58" fmla="*/ 1435 w 1440"/>
                <a:gd name="T59" fmla="*/ 1001 h 2868"/>
                <a:gd name="T60" fmla="*/ 1440 w 1440"/>
                <a:gd name="T61" fmla="*/ 996 h 2868"/>
                <a:gd name="T62" fmla="*/ 1440 w 1440"/>
                <a:gd name="T63" fmla="*/ 664 h 2868"/>
                <a:gd name="T64" fmla="*/ 1435 w 1440"/>
                <a:gd name="T65" fmla="*/ 659 h 2868"/>
                <a:gd name="T66" fmla="*/ 1372 w 1440"/>
                <a:gd name="T67" fmla="*/ 2673 h 2868"/>
                <a:gd name="T68" fmla="*/ 1245 w 1440"/>
                <a:gd name="T69" fmla="*/ 2796 h 2868"/>
                <a:gd name="T70" fmla="*/ 203 w 1440"/>
                <a:gd name="T71" fmla="*/ 2796 h 2868"/>
                <a:gd name="T72" fmla="*/ 76 w 1440"/>
                <a:gd name="T73" fmla="*/ 2673 h 2868"/>
                <a:gd name="T74" fmla="*/ 76 w 1440"/>
                <a:gd name="T75" fmla="*/ 189 h 2868"/>
                <a:gd name="T76" fmla="*/ 203 w 1440"/>
                <a:gd name="T77" fmla="*/ 66 h 2868"/>
                <a:gd name="T78" fmla="*/ 342 w 1440"/>
                <a:gd name="T79" fmla="*/ 66 h 2868"/>
                <a:gd name="T80" fmla="*/ 342 w 1440"/>
                <a:gd name="T81" fmla="*/ 66 h 2868"/>
                <a:gd name="T82" fmla="*/ 343 w 1440"/>
                <a:gd name="T83" fmla="*/ 66 h 2868"/>
                <a:gd name="T84" fmla="*/ 357 w 1440"/>
                <a:gd name="T85" fmla="*/ 79 h 2868"/>
                <a:gd name="T86" fmla="*/ 357 w 1440"/>
                <a:gd name="T87" fmla="*/ 80 h 2868"/>
                <a:gd name="T88" fmla="*/ 375 w 1440"/>
                <a:gd name="T89" fmla="*/ 90 h 2868"/>
                <a:gd name="T90" fmla="*/ 387 w 1440"/>
                <a:gd name="T91" fmla="*/ 131 h 2868"/>
                <a:gd name="T92" fmla="*/ 382 w 1440"/>
                <a:gd name="T93" fmla="*/ 144 h 2868"/>
                <a:gd name="T94" fmla="*/ 440 w 1440"/>
                <a:gd name="T95" fmla="*/ 166 h 2868"/>
                <a:gd name="T96" fmla="*/ 1008 w 1440"/>
                <a:gd name="T97" fmla="*/ 166 h 2868"/>
                <a:gd name="T98" fmla="*/ 1044 w 1440"/>
                <a:gd name="T99" fmla="*/ 158 h 2868"/>
                <a:gd name="T100" fmla="*/ 1044 w 1440"/>
                <a:gd name="T101" fmla="*/ 139 h 2868"/>
                <a:gd name="T102" fmla="*/ 1068 w 1440"/>
                <a:gd name="T103" fmla="*/ 88 h 2868"/>
                <a:gd name="T104" fmla="*/ 1092 w 1440"/>
                <a:gd name="T105" fmla="*/ 74 h 2868"/>
                <a:gd name="T106" fmla="*/ 1105 w 1440"/>
                <a:gd name="T107" fmla="*/ 66 h 2868"/>
                <a:gd name="T108" fmla="*/ 1106 w 1440"/>
                <a:gd name="T109" fmla="*/ 66 h 2868"/>
                <a:gd name="T110" fmla="*/ 1106 w 1440"/>
                <a:gd name="T111" fmla="*/ 66 h 2868"/>
                <a:gd name="T112" fmla="*/ 1245 w 1440"/>
                <a:gd name="T113" fmla="*/ 66 h 2868"/>
                <a:gd name="T114" fmla="*/ 1372 w 1440"/>
                <a:gd name="T115" fmla="*/ 189 h 2868"/>
                <a:gd name="T116" fmla="*/ 1372 w 1440"/>
                <a:gd name="T117" fmla="*/ 2673 h 2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40" h="2868">
                  <a:moveTo>
                    <a:pt x="1435" y="659"/>
                  </a:moveTo>
                  <a:cubicBezTo>
                    <a:pt x="1429" y="659"/>
                    <a:pt x="1429" y="659"/>
                    <a:pt x="1429" y="659"/>
                  </a:cubicBezTo>
                  <a:cubicBezTo>
                    <a:pt x="1429" y="221"/>
                    <a:pt x="1429" y="221"/>
                    <a:pt x="1429" y="221"/>
                  </a:cubicBezTo>
                  <a:cubicBezTo>
                    <a:pt x="1429" y="99"/>
                    <a:pt x="1331" y="0"/>
                    <a:pt x="1209" y="0"/>
                  </a:cubicBezTo>
                  <a:cubicBezTo>
                    <a:pt x="232" y="0"/>
                    <a:pt x="232" y="0"/>
                    <a:pt x="232" y="0"/>
                  </a:cubicBezTo>
                  <a:cubicBezTo>
                    <a:pt x="110" y="0"/>
                    <a:pt x="11" y="99"/>
                    <a:pt x="11" y="221"/>
                  </a:cubicBezTo>
                  <a:cubicBezTo>
                    <a:pt x="11" y="387"/>
                    <a:pt x="11" y="387"/>
                    <a:pt x="11" y="387"/>
                  </a:cubicBezTo>
                  <a:cubicBezTo>
                    <a:pt x="4" y="387"/>
                    <a:pt x="4" y="387"/>
                    <a:pt x="4" y="387"/>
                  </a:cubicBezTo>
                  <a:cubicBezTo>
                    <a:pt x="2" y="387"/>
                    <a:pt x="0" y="389"/>
                    <a:pt x="0" y="392"/>
                  </a:cubicBezTo>
                  <a:cubicBezTo>
                    <a:pt x="0" y="498"/>
                    <a:pt x="0" y="498"/>
                    <a:pt x="0" y="498"/>
                  </a:cubicBezTo>
                  <a:cubicBezTo>
                    <a:pt x="0" y="500"/>
                    <a:pt x="2" y="502"/>
                    <a:pt x="4" y="502"/>
                  </a:cubicBezTo>
                  <a:cubicBezTo>
                    <a:pt x="11" y="502"/>
                    <a:pt x="11" y="502"/>
                    <a:pt x="11" y="502"/>
                  </a:cubicBezTo>
                  <a:cubicBezTo>
                    <a:pt x="11" y="593"/>
                    <a:pt x="11" y="593"/>
                    <a:pt x="11" y="593"/>
                  </a:cubicBezTo>
                  <a:cubicBezTo>
                    <a:pt x="4" y="593"/>
                    <a:pt x="4" y="593"/>
                    <a:pt x="4" y="593"/>
                  </a:cubicBezTo>
                  <a:cubicBezTo>
                    <a:pt x="2" y="593"/>
                    <a:pt x="0" y="595"/>
                    <a:pt x="0" y="597"/>
                  </a:cubicBezTo>
                  <a:cubicBezTo>
                    <a:pt x="0" y="798"/>
                    <a:pt x="0" y="798"/>
                    <a:pt x="0" y="798"/>
                  </a:cubicBezTo>
                  <a:cubicBezTo>
                    <a:pt x="0" y="801"/>
                    <a:pt x="2" y="802"/>
                    <a:pt x="4" y="802"/>
                  </a:cubicBezTo>
                  <a:cubicBezTo>
                    <a:pt x="11" y="802"/>
                    <a:pt x="11" y="802"/>
                    <a:pt x="11" y="802"/>
                  </a:cubicBezTo>
                  <a:cubicBezTo>
                    <a:pt x="11" y="855"/>
                    <a:pt x="11" y="855"/>
                    <a:pt x="11" y="855"/>
                  </a:cubicBezTo>
                  <a:cubicBezTo>
                    <a:pt x="4" y="855"/>
                    <a:pt x="4" y="855"/>
                    <a:pt x="4" y="855"/>
                  </a:cubicBezTo>
                  <a:cubicBezTo>
                    <a:pt x="2" y="855"/>
                    <a:pt x="0" y="857"/>
                    <a:pt x="0" y="860"/>
                  </a:cubicBezTo>
                  <a:cubicBezTo>
                    <a:pt x="0" y="1061"/>
                    <a:pt x="0" y="1061"/>
                    <a:pt x="0" y="1061"/>
                  </a:cubicBezTo>
                  <a:cubicBezTo>
                    <a:pt x="0" y="1063"/>
                    <a:pt x="2" y="1065"/>
                    <a:pt x="4" y="1065"/>
                  </a:cubicBezTo>
                  <a:cubicBezTo>
                    <a:pt x="11" y="1065"/>
                    <a:pt x="11" y="1065"/>
                    <a:pt x="11" y="1065"/>
                  </a:cubicBezTo>
                  <a:cubicBezTo>
                    <a:pt x="11" y="2647"/>
                    <a:pt x="11" y="2647"/>
                    <a:pt x="11" y="2647"/>
                  </a:cubicBezTo>
                  <a:cubicBezTo>
                    <a:pt x="11" y="2769"/>
                    <a:pt x="110" y="2868"/>
                    <a:pt x="232" y="2868"/>
                  </a:cubicBezTo>
                  <a:cubicBezTo>
                    <a:pt x="1209" y="2868"/>
                    <a:pt x="1209" y="2868"/>
                    <a:pt x="1209" y="2868"/>
                  </a:cubicBezTo>
                  <a:cubicBezTo>
                    <a:pt x="1331" y="2868"/>
                    <a:pt x="1429" y="2769"/>
                    <a:pt x="1429" y="2647"/>
                  </a:cubicBezTo>
                  <a:cubicBezTo>
                    <a:pt x="1429" y="1001"/>
                    <a:pt x="1429" y="1001"/>
                    <a:pt x="1429" y="1001"/>
                  </a:cubicBezTo>
                  <a:cubicBezTo>
                    <a:pt x="1435" y="1001"/>
                    <a:pt x="1435" y="1001"/>
                    <a:pt x="1435" y="1001"/>
                  </a:cubicBezTo>
                  <a:cubicBezTo>
                    <a:pt x="1438" y="1001"/>
                    <a:pt x="1440" y="999"/>
                    <a:pt x="1440" y="996"/>
                  </a:cubicBezTo>
                  <a:cubicBezTo>
                    <a:pt x="1440" y="664"/>
                    <a:pt x="1440" y="664"/>
                    <a:pt x="1440" y="664"/>
                  </a:cubicBezTo>
                  <a:cubicBezTo>
                    <a:pt x="1440" y="661"/>
                    <a:pt x="1438" y="659"/>
                    <a:pt x="1435" y="659"/>
                  </a:cubicBezTo>
                  <a:close/>
                  <a:moveTo>
                    <a:pt x="1372" y="2673"/>
                  </a:moveTo>
                  <a:cubicBezTo>
                    <a:pt x="1372" y="2741"/>
                    <a:pt x="1315" y="2796"/>
                    <a:pt x="1245" y="2796"/>
                  </a:cubicBezTo>
                  <a:cubicBezTo>
                    <a:pt x="203" y="2796"/>
                    <a:pt x="203" y="2796"/>
                    <a:pt x="203" y="2796"/>
                  </a:cubicBezTo>
                  <a:cubicBezTo>
                    <a:pt x="133" y="2796"/>
                    <a:pt x="76" y="2741"/>
                    <a:pt x="76" y="2673"/>
                  </a:cubicBezTo>
                  <a:cubicBezTo>
                    <a:pt x="76" y="189"/>
                    <a:pt x="76" y="189"/>
                    <a:pt x="76" y="189"/>
                  </a:cubicBezTo>
                  <a:cubicBezTo>
                    <a:pt x="76" y="121"/>
                    <a:pt x="133" y="66"/>
                    <a:pt x="203" y="66"/>
                  </a:cubicBezTo>
                  <a:cubicBezTo>
                    <a:pt x="342" y="66"/>
                    <a:pt x="342" y="66"/>
                    <a:pt x="342" y="66"/>
                  </a:cubicBezTo>
                  <a:cubicBezTo>
                    <a:pt x="342" y="66"/>
                    <a:pt x="342" y="66"/>
                    <a:pt x="342" y="66"/>
                  </a:cubicBezTo>
                  <a:cubicBezTo>
                    <a:pt x="342" y="66"/>
                    <a:pt x="343" y="66"/>
                    <a:pt x="343" y="66"/>
                  </a:cubicBezTo>
                  <a:cubicBezTo>
                    <a:pt x="351" y="66"/>
                    <a:pt x="357" y="72"/>
                    <a:pt x="357" y="79"/>
                  </a:cubicBezTo>
                  <a:cubicBezTo>
                    <a:pt x="357" y="80"/>
                    <a:pt x="357" y="80"/>
                    <a:pt x="357" y="80"/>
                  </a:cubicBezTo>
                  <a:cubicBezTo>
                    <a:pt x="364" y="80"/>
                    <a:pt x="371" y="84"/>
                    <a:pt x="375" y="90"/>
                  </a:cubicBezTo>
                  <a:cubicBezTo>
                    <a:pt x="383" y="102"/>
                    <a:pt x="387" y="117"/>
                    <a:pt x="387" y="131"/>
                  </a:cubicBezTo>
                  <a:cubicBezTo>
                    <a:pt x="387" y="136"/>
                    <a:pt x="385" y="140"/>
                    <a:pt x="382" y="144"/>
                  </a:cubicBezTo>
                  <a:cubicBezTo>
                    <a:pt x="397" y="158"/>
                    <a:pt x="418" y="166"/>
                    <a:pt x="440" y="166"/>
                  </a:cubicBezTo>
                  <a:cubicBezTo>
                    <a:pt x="1008" y="166"/>
                    <a:pt x="1008" y="166"/>
                    <a:pt x="1008" y="166"/>
                  </a:cubicBezTo>
                  <a:cubicBezTo>
                    <a:pt x="1021" y="166"/>
                    <a:pt x="1033" y="164"/>
                    <a:pt x="1044" y="158"/>
                  </a:cubicBezTo>
                  <a:cubicBezTo>
                    <a:pt x="1041" y="153"/>
                    <a:pt x="1040" y="146"/>
                    <a:pt x="1044" y="139"/>
                  </a:cubicBezTo>
                  <a:cubicBezTo>
                    <a:pt x="1053" y="122"/>
                    <a:pt x="1061" y="105"/>
                    <a:pt x="1068" y="88"/>
                  </a:cubicBezTo>
                  <a:cubicBezTo>
                    <a:pt x="1072" y="78"/>
                    <a:pt x="1081" y="71"/>
                    <a:pt x="1092" y="74"/>
                  </a:cubicBezTo>
                  <a:cubicBezTo>
                    <a:pt x="1094" y="69"/>
                    <a:pt x="1099" y="66"/>
                    <a:pt x="1105" y="66"/>
                  </a:cubicBezTo>
                  <a:cubicBezTo>
                    <a:pt x="1105" y="66"/>
                    <a:pt x="1106" y="66"/>
                    <a:pt x="1106" y="66"/>
                  </a:cubicBezTo>
                  <a:cubicBezTo>
                    <a:pt x="1106" y="66"/>
                    <a:pt x="1106" y="66"/>
                    <a:pt x="1106" y="66"/>
                  </a:cubicBezTo>
                  <a:cubicBezTo>
                    <a:pt x="1245" y="66"/>
                    <a:pt x="1245" y="66"/>
                    <a:pt x="1245" y="66"/>
                  </a:cubicBezTo>
                  <a:cubicBezTo>
                    <a:pt x="1315" y="66"/>
                    <a:pt x="1372" y="121"/>
                    <a:pt x="1372" y="189"/>
                  </a:cubicBezTo>
                  <a:lnTo>
                    <a:pt x="1372" y="2673"/>
                  </a:ln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7" name="Freeform 126">
              <a:extLst>
                <a:ext uri="{FF2B5EF4-FFF2-40B4-BE49-F238E27FC236}">
                  <a16:creationId xmlns:a16="http://schemas.microsoft.com/office/drawing/2014/main" id="{1634D77F-F7F8-1140-B11B-12D95ECAC944}"/>
                </a:ext>
              </a:extLst>
            </p:cNvPr>
            <p:cNvSpPr>
              <a:spLocks noEditPoints="1"/>
            </p:cNvSpPr>
            <p:nvPr/>
          </p:nvSpPr>
          <p:spPr bwMode="auto">
            <a:xfrm>
              <a:off x="2038311" y="5610225"/>
              <a:ext cx="6053138" cy="12449175"/>
            </a:xfrm>
            <a:custGeom>
              <a:avLst/>
              <a:gdLst>
                <a:gd name="T0" fmla="*/ 1171 w 1370"/>
                <a:gd name="T1" fmla="*/ 0 h 2819"/>
                <a:gd name="T2" fmla="*/ 199 w 1370"/>
                <a:gd name="T3" fmla="*/ 0 h 2819"/>
                <a:gd name="T4" fmla="*/ 0 w 1370"/>
                <a:gd name="T5" fmla="*/ 199 h 2819"/>
                <a:gd name="T6" fmla="*/ 0 w 1370"/>
                <a:gd name="T7" fmla="*/ 2621 h 2819"/>
                <a:gd name="T8" fmla="*/ 199 w 1370"/>
                <a:gd name="T9" fmla="*/ 2819 h 2819"/>
                <a:gd name="T10" fmla="*/ 1171 w 1370"/>
                <a:gd name="T11" fmla="*/ 2819 h 2819"/>
                <a:gd name="T12" fmla="*/ 1370 w 1370"/>
                <a:gd name="T13" fmla="*/ 2621 h 2819"/>
                <a:gd name="T14" fmla="*/ 1370 w 1370"/>
                <a:gd name="T15" fmla="*/ 199 h 2819"/>
                <a:gd name="T16" fmla="*/ 1171 w 1370"/>
                <a:gd name="T17" fmla="*/ 0 h 2819"/>
                <a:gd name="T18" fmla="*/ 1306 w 1370"/>
                <a:gd name="T19" fmla="*/ 2633 h 2819"/>
                <a:gd name="T20" fmla="*/ 1185 w 1370"/>
                <a:gd name="T21" fmla="*/ 2754 h 2819"/>
                <a:gd name="T22" fmla="*/ 186 w 1370"/>
                <a:gd name="T23" fmla="*/ 2754 h 2819"/>
                <a:gd name="T24" fmla="*/ 64 w 1370"/>
                <a:gd name="T25" fmla="*/ 2633 h 2819"/>
                <a:gd name="T26" fmla="*/ 64 w 1370"/>
                <a:gd name="T27" fmla="*/ 187 h 2819"/>
                <a:gd name="T28" fmla="*/ 186 w 1370"/>
                <a:gd name="T29" fmla="*/ 65 h 2819"/>
                <a:gd name="T30" fmla="*/ 319 w 1370"/>
                <a:gd name="T31" fmla="*/ 65 h 2819"/>
                <a:gd name="T32" fmla="*/ 319 w 1370"/>
                <a:gd name="T33" fmla="*/ 65 h 2819"/>
                <a:gd name="T34" fmla="*/ 320 w 1370"/>
                <a:gd name="T35" fmla="*/ 65 h 2819"/>
                <a:gd name="T36" fmla="*/ 334 w 1370"/>
                <a:gd name="T37" fmla="*/ 79 h 2819"/>
                <a:gd name="T38" fmla="*/ 334 w 1370"/>
                <a:gd name="T39" fmla="*/ 79 h 2819"/>
                <a:gd name="T40" fmla="*/ 334 w 1370"/>
                <a:gd name="T41" fmla="*/ 80 h 2819"/>
                <a:gd name="T42" fmla="*/ 334 w 1370"/>
                <a:gd name="T43" fmla="*/ 85 h 2819"/>
                <a:gd name="T44" fmla="*/ 413 w 1370"/>
                <a:gd name="T45" fmla="*/ 165 h 2819"/>
                <a:gd name="T46" fmla="*/ 957 w 1370"/>
                <a:gd name="T47" fmla="*/ 165 h 2819"/>
                <a:gd name="T48" fmla="*/ 1037 w 1370"/>
                <a:gd name="T49" fmla="*/ 85 h 2819"/>
                <a:gd name="T50" fmla="*/ 1037 w 1370"/>
                <a:gd name="T51" fmla="*/ 80 h 2819"/>
                <a:gd name="T52" fmla="*/ 1037 w 1370"/>
                <a:gd name="T53" fmla="*/ 79 h 2819"/>
                <a:gd name="T54" fmla="*/ 1050 w 1370"/>
                <a:gd name="T55" fmla="*/ 65 h 2819"/>
                <a:gd name="T56" fmla="*/ 1051 w 1370"/>
                <a:gd name="T57" fmla="*/ 65 h 2819"/>
                <a:gd name="T58" fmla="*/ 1051 w 1370"/>
                <a:gd name="T59" fmla="*/ 65 h 2819"/>
                <a:gd name="T60" fmla="*/ 1185 w 1370"/>
                <a:gd name="T61" fmla="*/ 65 h 2819"/>
                <a:gd name="T62" fmla="*/ 1306 w 1370"/>
                <a:gd name="T63" fmla="*/ 187 h 2819"/>
                <a:gd name="T64" fmla="*/ 1306 w 1370"/>
                <a:gd name="T65" fmla="*/ 2633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70" h="2819">
                  <a:moveTo>
                    <a:pt x="1171" y="0"/>
                  </a:moveTo>
                  <a:cubicBezTo>
                    <a:pt x="199" y="0"/>
                    <a:pt x="199" y="0"/>
                    <a:pt x="199" y="0"/>
                  </a:cubicBezTo>
                  <a:cubicBezTo>
                    <a:pt x="89" y="0"/>
                    <a:pt x="0" y="89"/>
                    <a:pt x="0" y="199"/>
                  </a:cubicBezTo>
                  <a:cubicBezTo>
                    <a:pt x="0" y="2621"/>
                    <a:pt x="0" y="2621"/>
                    <a:pt x="0" y="2621"/>
                  </a:cubicBezTo>
                  <a:cubicBezTo>
                    <a:pt x="0" y="2730"/>
                    <a:pt x="89" y="2819"/>
                    <a:pt x="199" y="2819"/>
                  </a:cubicBezTo>
                  <a:cubicBezTo>
                    <a:pt x="1171" y="2819"/>
                    <a:pt x="1171" y="2819"/>
                    <a:pt x="1171" y="2819"/>
                  </a:cubicBezTo>
                  <a:cubicBezTo>
                    <a:pt x="1281" y="2819"/>
                    <a:pt x="1370" y="2730"/>
                    <a:pt x="1370" y="2621"/>
                  </a:cubicBezTo>
                  <a:cubicBezTo>
                    <a:pt x="1370" y="199"/>
                    <a:pt x="1370" y="199"/>
                    <a:pt x="1370" y="199"/>
                  </a:cubicBezTo>
                  <a:cubicBezTo>
                    <a:pt x="1370" y="89"/>
                    <a:pt x="1281" y="0"/>
                    <a:pt x="1171" y="0"/>
                  </a:cubicBezTo>
                  <a:close/>
                  <a:moveTo>
                    <a:pt x="1306" y="2633"/>
                  </a:moveTo>
                  <a:cubicBezTo>
                    <a:pt x="1306" y="2700"/>
                    <a:pt x="1252" y="2754"/>
                    <a:pt x="1185" y="2754"/>
                  </a:cubicBezTo>
                  <a:cubicBezTo>
                    <a:pt x="186" y="2754"/>
                    <a:pt x="186" y="2754"/>
                    <a:pt x="186" y="2754"/>
                  </a:cubicBezTo>
                  <a:cubicBezTo>
                    <a:pt x="119" y="2754"/>
                    <a:pt x="64" y="2700"/>
                    <a:pt x="64" y="2633"/>
                  </a:cubicBezTo>
                  <a:cubicBezTo>
                    <a:pt x="64" y="187"/>
                    <a:pt x="64" y="187"/>
                    <a:pt x="64" y="187"/>
                  </a:cubicBezTo>
                  <a:cubicBezTo>
                    <a:pt x="64" y="120"/>
                    <a:pt x="119" y="65"/>
                    <a:pt x="186" y="65"/>
                  </a:cubicBezTo>
                  <a:cubicBezTo>
                    <a:pt x="319" y="65"/>
                    <a:pt x="319" y="65"/>
                    <a:pt x="319" y="65"/>
                  </a:cubicBezTo>
                  <a:cubicBezTo>
                    <a:pt x="319" y="65"/>
                    <a:pt x="319" y="65"/>
                    <a:pt x="319" y="65"/>
                  </a:cubicBezTo>
                  <a:cubicBezTo>
                    <a:pt x="320" y="65"/>
                    <a:pt x="320" y="65"/>
                    <a:pt x="320" y="65"/>
                  </a:cubicBezTo>
                  <a:cubicBezTo>
                    <a:pt x="328" y="65"/>
                    <a:pt x="334" y="71"/>
                    <a:pt x="334" y="79"/>
                  </a:cubicBezTo>
                  <a:cubicBezTo>
                    <a:pt x="334" y="79"/>
                    <a:pt x="334" y="79"/>
                    <a:pt x="334" y="79"/>
                  </a:cubicBezTo>
                  <a:cubicBezTo>
                    <a:pt x="334" y="80"/>
                    <a:pt x="334" y="80"/>
                    <a:pt x="334" y="80"/>
                  </a:cubicBezTo>
                  <a:cubicBezTo>
                    <a:pt x="334" y="85"/>
                    <a:pt x="334" y="85"/>
                    <a:pt x="334" y="85"/>
                  </a:cubicBezTo>
                  <a:cubicBezTo>
                    <a:pt x="334" y="129"/>
                    <a:pt x="369" y="165"/>
                    <a:pt x="413" y="165"/>
                  </a:cubicBezTo>
                  <a:cubicBezTo>
                    <a:pt x="957" y="165"/>
                    <a:pt x="957" y="165"/>
                    <a:pt x="957" y="165"/>
                  </a:cubicBezTo>
                  <a:cubicBezTo>
                    <a:pt x="1001" y="165"/>
                    <a:pt x="1037" y="129"/>
                    <a:pt x="1037" y="85"/>
                  </a:cubicBezTo>
                  <a:cubicBezTo>
                    <a:pt x="1037" y="80"/>
                    <a:pt x="1037" y="80"/>
                    <a:pt x="1037" y="80"/>
                  </a:cubicBezTo>
                  <a:cubicBezTo>
                    <a:pt x="1037" y="79"/>
                    <a:pt x="1037" y="79"/>
                    <a:pt x="1037" y="79"/>
                  </a:cubicBezTo>
                  <a:cubicBezTo>
                    <a:pt x="1037" y="71"/>
                    <a:pt x="1043" y="65"/>
                    <a:pt x="1050" y="65"/>
                  </a:cubicBezTo>
                  <a:cubicBezTo>
                    <a:pt x="1050" y="65"/>
                    <a:pt x="1051" y="65"/>
                    <a:pt x="1051" y="65"/>
                  </a:cubicBezTo>
                  <a:cubicBezTo>
                    <a:pt x="1051" y="65"/>
                    <a:pt x="1051" y="65"/>
                    <a:pt x="1051" y="65"/>
                  </a:cubicBezTo>
                  <a:cubicBezTo>
                    <a:pt x="1185" y="65"/>
                    <a:pt x="1185" y="65"/>
                    <a:pt x="1185" y="65"/>
                  </a:cubicBezTo>
                  <a:cubicBezTo>
                    <a:pt x="1252" y="65"/>
                    <a:pt x="1306" y="120"/>
                    <a:pt x="1306" y="187"/>
                  </a:cubicBezTo>
                  <a:lnTo>
                    <a:pt x="1306" y="26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8" name="Freeform 127">
              <a:extLst>
                <a:ext uri="{FF2B5EF4-FFF2-40B4-BE49-F238E27FC236}">
                  <a16:creationId xmlns:a16="http://schemas.microsoft.com/office/drawing/2014/main" id="{4D8BB0A6-8F25-A94C-B14C-7F0EB0892E3E}"/>
                </a:ext>
              </a:extLst>
            </p:cNvPr>
            <p:cNvSpPr>
              <a:spLocks noEditPoints="1"/>
            </p:cNvSpPr>
            <p:nvPr/>
          </p:nvSpPr>
          <p:spPr bwMode="auto">
            <a:xfrm>
              <a:off x="4362411" y="5932488"/>
              <a:ext cx="1511300" cy="193675"/>
            </a:xfrm>
            <a:custGeom>
              <a:avLst/>
              <a:gdLst>
                <a:gd name="T0" fmla="*/ 13 w 342"/>
                <a:gd name="T1" fmla="*/ 9 h 44"/>
                <a:gd name="T2" fmla="*/ 0 w 342"/>
                <a:gd name="T3" fmla="*/ 22 h 44"/>
                <a:gd name="T4" fmla="*/ 13 w 342"/>
                <a:gd name="T5" fmla="*/ 35 h 44"/>
                <a:gd name="T6" fmla="*/ 26 w 342"/>
                <a:gd name="T7" fmla="*/ 22 h 44"/>
                <a:gd name="T8" fmla="*/ 13 w 342"/>
                <a:gd name="T9" fmla="*/ 9 h 44"/>
                <a:gd name="T10" fmla="*/ 234 w 342"/>
                <a:gd name="T11" fmla="*/ 13 h 44"/>
                <a:gd name="T12" fmla="*/ 86 w 342"/>
                <a:gd name="T13" fmla="*/ 13 h 44"/>
                <a:gd name="T14" fmla="*/ 77 w 342"/>
                <a:gd name="T15" fmla="*/ 22 h 44"/>
                <a:gd name="T16" fmla="*/ 86 w 342"/>
                <a:gd name="T17" fmla="*/ 31 h 44"/>
                <a:gd name="T18" fmla="*/ 234 w 342"/>
                <a:gd name="T19" fmla="*/ 31 h 44"/>
                <a:gd name="T20" fmla="*/ 243 w 342"/>
                <a:gd name="T21" fmla="*/ 22 h 44"/>
                <a:gd name="T22" fmla="*/ 234 w 342"/>
                <a:gd name="T23" fmla="*/ 13 h 44"/>
                <a:gd name="T24" fmla="*/ 320 w 342"/>
                <a:gd name="T25" fmla="*/ 0 h 44"/>
                <a:gd name="T26" fmla="*/ 298 w 342"/>
                <a:gd name="T27" fmla="*/ 22 h 44"/>
                <a:gd name="T28" fmla="*/ 320 w 342"/>
                <a:gd name="T29" fmla="*/ 44 h 44"/>
                <a:gd name="T30" fmla="*/ 342 w 342"/>
                <a:gd name="T31" fmla="*/ 22 h 44"/>
                <a:gd name="T32" fmla="*/ 320 w 342"/>
                <a:gd name="T3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2" h="44">
                  <a:moveTo>
                    <a:pt x="13" y="9"/>
                  </a:moveTo>
                  <a:cubicBezTo>
                    <a:pt x="6" y="9"/>
                    <a:pt x="0" y="15"/>
                    <a:pt x="0" y="22"/>
                  </a:cubicBezTo>
                  <a:cubicBezTo>
                    <a:pt x="0" y="30"/>
                    <a:pt x="6" y="35"/>
                    <a:pt x="13" y="35"/>
                  </a:cubicBezTo>
                  <a:cubicBezTo>
                    <a:pt x="20" y="35"/>
                    <a:pt x="26" y="30"/>
                    <a:pt x="26" y="22"/>
                  </a:cubicBezTo>
                  <a:cubicBezTo>
                    <a:pt x="26" y="15"/>
                    <a:pt x="20" y="9"/>
                    <a:pt x="13" y="9"/>
                  </a:cubicBezTo>
                  <a:close/>
                  <a:moveTo>
                    <a:pt x="234" y="13"/>
                  </a:moveTo>
                  <a:cubicBezTo>
                    <a:pt x="86" y="13"/>
                    <a:pt x="86" y="13"/>
                    <a:pt x="86" y="13"/>
                  </a:cubicBezTo>
                  <a:cubicBezTo>
                    <a:pt x="81" y="13"/>
                    <a:pt x="77" y="17"/>
                    <a:pt x="77" y="22"/>
                  </a:cubicBezTo>
                  <a:cubicBezTo>
                    <a:pt x="77" y="27"/>
                    <a:pt x="81" y="31"/>
                    <a:pt x="86" y="31"/>
                  </a:cubicBezTo>
                  <a:cubicBezTo>
                    <a:pt x="234" y="31"/>
                    <a:pt x="234" y="31"/>
                    <a:pt x="234" y="31"/>
                  </a:cubicBezTo>
                  <a:cubicBezTo>
                    <a:pt x="239" y="31"/>
                    <a:pt x="243" y="27"/>
                    <a:pt x="243" y="22"/>
                  </a:cubicBezTo>
                  <a:cubicBezTo>
                    <a:pt x="243" y="17"/>
                    <a:pt x="239" y="13"/>
                    <a:pt x="234" y="13"/>
                  </a:cubicBezTo>
                  <a:close/>
                  <a:moveTo>
                    <a:pt x="320" y="0"/>
                  </a:moveTo>
                  <a:cubicBezTo>
                    <a:pt x="308" y="0"/>
                    <a:pt x="298" y="10"/>
                    <a:pt x="298" y="22"/>
                  </a:cubicBezTo>
                  <a:cubicBezTo>
                    <a:pt x="298" y="34"/>
                    <a:pt x="308" y="44"/>
                    <a:pt x="320" y="44"/>
                  </a:cubicBezTo>
                  <a:cubicBezTo>
                    <a:pt x="332" y="44"/>
                    <a:pt x="342" y="34"/>
                    <a:pt x="342" y="22"/>
                  </a:cubicBezTo>
                  <a:cubicBezTo>
                    <a:pt x="342" y="10"/>
                    <a:pt x="332" y="0"/>
                    <a:pt x="320" y="0"/>
                  </a:cubicBezTo>
                  <a:close/>
                </a:path>
              </a:pathLst>
            </a:cu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29" name="Rectangle 128">
              <a:extLst>
                <a:ext uri="{FF2B5EF4-FFF2-40B4-BE49-F238E27FC236}">
                  <a16:creationId xmlns:a16="http://schemas.microsoft.com/office/drawing/2014/main" id="{53FF89A2-941D-4543-969C-6FCD5BCA9DCF}"/>
                </a:ext>
              </a:extLst>
            </p:cNvPr>
            <p:cNvSpPr>
              <a:spLocks noChangeArrowheads="1"/>
            </p:cNvSpPr>
            <p:nvPr/>
          </p:nvSpPr>
          <p:spPr bwMode="auto">
            <a:xfrm>
              <a:off x="19319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0" name="Rectangle 129">
              <a:extLst>
                <a:ext uri="{FF2B5EF4-FFF2-40B4-BE49-F238E27FC236}">
                  <a16:creationId xmlns:a16="http://schemas.microsoft.com/office/drawing/2014/main" id="{AC239436-2296-9440-BB67-18C8D75EE104}"/>
                </a:ext>
              </a:extLst>
            </p:cNvPr>
            <p:cNvSpPr>
              <a:spLocks noChangeArrowheads="1"/>
            </p:cNvSpPr>
            <p:nvPr/>
          </p:nvSpPr>
          <p:spPr bwMode="auto">
            <a:xfrm>
              <a:off x="80914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1" name="Rectangle 130">
              <a:extLst>
                <a:ext uri="{FF2B5EF4-FFF2-40B4-BE49-F238E27FC236}">
                  <a16:creationId xmlns:a16="http://schemas.microsoft.com/office/drawing/2014/main" id="{B1E485EC-D24D-4D43-AD29-E5CFD360EA47}"/>
                </a:ext>
              </a:extLst>
            </p:cNvPr>
            <p:cNvSpPr>
              <a:spLocks noChangeArrowheads="1"/>
            </p:cNvSpPr>
            <p:nvPr/>
          </p:nvSpPr>
          <p:spPr bwMode="auto">
            <a:xfrm>
              <a:off x="19319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2" name="Rectangle 131">
              <a:extLst>
                <a:ext uri="{FF2B5EF4-FFF2-40B4-BE49-F238E27FC236}">
                  <a16:creationId xmlns:a16="http://schemas.microsoft.com/office/drawing/2014/main" id="{B1AA6E25-2CAB-7740-A313-2D1AD175822F}"/>
                </a:ext>
              </a:extLst>
            </p:cNvPr>
            <p:cNvSpPr>
              <a:spLocks noChangeArrowheads="1"/>
            </p:cNvSpPr>
            <p:nvPr/>
          </p:nvSpPr>
          <p:spPr bwMode="auto">
            <a:xfrm>
              <a:off x="80914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grpSp>
      <p:grpSp>
        <p:nvGrpSpPr>
          <p:cNvPr id="133" name="Group 132">
            <a:extLst>
              <a:ext uri="{FF2B5EF4-FFF2-40B4-BE49-F238E27FC236}">
                <a16:creationId xmlns:a16="http://schemas.microsoft.com/office/drawing/2014/main" id="{CDD05B96-9740-8044-8879-A3BA86B96719}"/>
              </a:ext>
            </a:extLst>
          </p:cNvPr>
          <p:cNvGrpSpPr/>
          <p:nvPr/>
        </p:nvGrpSpPr>
        <p:grpSpPr>
          <a:xfrm>
            <a:off x="4680646" y="3337596"/>
            <a:ext cx="4830498" cy="9616404"/>
            <a:chOff x="1882736" y="5503863"/>
            <a:chExt cx="6362700" cy="12666663"/>
          </a:xfrm>
        </p:grpSpPr>
        <p:sp>
          <p:nvSpPr>
            <p:cNvPr id="134" name="Freeform 133">
              <a:extLst>
                <a:ext uri="{FF2B5EF4-FFF2-40B4-BE49-F238E27FC236}">
                  <a16:creationId xmlns:a16="http://schemas.microsoft.com/office/drawing/2014/main" id="{B22B1169-CC48-3441-BDE5-027B2E554D2A}"/>
                </a:ext>
              </a:extLst>
            </p:cNvPr>
            <p:cNvSpPr>
              <a:spLocks noEditPoints="1"/>
            </p:cNvSpPr>
            <p:nvPr/>
          </p:nvSpPr>
          <p:spPr bwMode="auto">
            <a:xfrm>
              <a:off x="1882736" y="5503863"/>
              <a:ext cx="6362700" cy="12666663"/>
            </a:xfrm>
            <a:custGeom>
              <a:avLst/>
              <a:gdLst>
                <a:gd name="T0" fmla="*/ 1435 w 1440"/>
                <a:gd name="T1" fmla="*/ 659 h 2868"/>
                <a:gd name="T2" fmla="*/ 1429 w 1440"/>
                <a:gd name="T3" fmla="*/ 659 h 2868"/>
                <a:gd name="T4" fmla="*/ 1429 w 1440"/>
                <a:gd name="T5" fmla="*/ 221 h 2868"/>
                <a:gd name="T6" fmla="*/ 1209 w 1440"/>
                <a:gd name="T7" fmla="*/ 0 h 2868"/>
                <a:gd name="T8" fmla="*/ 232 w 1440"/>
                <a:gd name="T9" fmla="*/ 0 h 2868"/>
                <a:gd name="T10" fmla="*/ 11 w 1440"/>
                <a:gd name="T11" fmla="*/ 221 h 2868"/>
                <a:gd name="T12" fmla="*/ 11 w 1440"/>
                <a:gd name="T13" fmla="*/ 387 h 2868"/>
                <a:gd name="T14" fmla="*/ 4 w 1440"/>
                <a:gd name="T15" fmla="*/ 387 h 2868"/>
                <a:gd name="T16" fmla="*/ 0 w 1440"/>
                <a:gd name="T17" fmla="*/ 392 h 2868"/>
                <a:gd name="T18" fmla="*/ 0 w 1440"/>
                <a:gd name="T19" fmla="*/ 498 h 2868"/>
                <a:gd name="T20" fmla="*/ 4 w 1440"/>
                <a:gd name="T21" fmla="*/ 502 h 2868"/>
                <a:gd name="T22" fmla="*/ 11 w 1440"/>
                <a:gd name="T23" fmla="*/ 502 h 2868"/>
                <a:gd name="T24" fmla="*/ 11 w 1440"/>
                <a:gd name="T25" fmla="*/ 593 h 2868"/>
                <a:gd name="T26" fmla="*/ 4 w 1440"/>
                <a:gd name="T27" fmla="*/ 593 h 2868"/>
                <a:gd name="T28" fmla="*/ 0 w 1440"/>
                <a:gd name="T29" fmla="*/ 597 h 2868"/>
                <a:gd name="T30" fmla="*/ 0 w 1440"/>
                <a:gd name="T31" fmla="*/ 798 h 2868"/>
                <a:gd name="T32" fmla="*/ 4 w 1440"/>
                <a:gd name="T33" fmla="*/ 802 h 2868"/>
                <a:gd name="T34" fmla="*/ 11 w 1440"/>
                <a:gd name="T35" fmla="*/ 802 h 2868"/>
                <a:gd name="T36" fmla="*/ 11 w 1440"/>
                <a:gd name="T37" fmla="*/ 855 h 2868"/>
                <a:gd name="T38" fmla="*/ 4 w 1440"/>
                <a:gd name="T39" fmla="*/ 855 h 2868"/>
                <a:gd name="T40" fmla="*/ 0 w 1440"/>
                <a:gd name="T41" fmla="*/ 860 h 2868"/>
                <a:gd name="T42" fmla="*/ 0 w 1440"/>
                <a:gd name="T43" fmla="*/ 1061 h 2868"/>
                <a:gd name="T44" fmla="*/ 4 w 1440"/>
                <a:gd name="T45" fmla="*/ 1065 h 2868"/>
                <a:gd name="T46" fmla="*/ 11 w 1440"/>
                <a:gd name="T47" fmla="*/ 1065 h 2868"/>
                <a:gd name="T48" fmla="*/ 11 w 1440"/>
                <a:gd name="T49" fmla="*/ 2647 h 2868"/>
                <a:gd name="T50" fmla="*/ 232 w 1440"/>
                <a:gd name="T51" fmla="*/ 2868 h 2868"/>
                <a:gd name="T52" fmla="*/ 1209 w 1440"/>
                <a:gd name="T53" fmla="*/ 2868 h 2868"/>
                <a:gd name="T54" fmla="*/ 1429 w 1440"/>
                <a:gd name="T55" fmla="*/ 2647 h 2868"/>
                <a:gd name="T56" fmla="*/ 1429 w 1440"/>
                <a:gd name="T57" fmla="*/ 1001 h 2868"/>
                <a:gd name="T58" fmla="*/ 1435 w 1440"/>
                <a:gd name="T59" fmla="*/ 1001 h 2868"/>
                <a:gd name="T60" fmla="*/ 1440 w 1440"/>
                <a:gd name="T61" fmla="*/ 996 h 2868"/>
                <a:gd name="T62" fmla="*/ 1440 w 1440"/>
                <a:gd name="T63" fmla="*/ 664 h 2868"/>
                <a:gd name="T64" fmla="*/ 1435 w 1440"/>
                <a:gd name="T65" fmla="*/ 659 h 2868"/>
                <a:gd name="T66" fmla="*/ 1372 w 1440"/>
                <a:gd name="T67" fmla="*/ 2673 h 2868"/>
                <a:gd name="T68" fmla="*/ 1245 w 1440"/>
                <a:gd name="T69" fmla="*/ 2796 h 2868"/>
                <a:gd name="T70" fmla="*/ 203 w 1440"/>
                <a:gd name="T71" fmla="*/ 2796 h 2868"/>
                <a:gd name="T72" fmla="*/ 76 w 1440"/>
                <a:gd name="T73" fmla="*/ 2673 h 2868"/>
                <a:gd name="T74" fmla="*/ 76 w 1440"/>
                <a:gd name="T75" fmla="*/ 189 h 2868"/>
                <a:gd name="T76" fmla="*/ 203 w 1440"/>
                <a:gd name="T77" fmla="*/ 66 h 2868"/>
                <a:gd name="T78" fmla="*/ 342 w 1440"/>
                <a:gd name="T79" fmla="*/ 66 h 2868"/>
                <a:gd name="T80" fmla="*/ 342 w 1440"/>
                <a:gd name="T81" fmla="*/ 66 h 2868"/>
                <a:gd name="T82" fmla="*/ 343 w 1440"/>
                <a:gd name="T83" fmla="*/ 66 h 2868"/>
                <a:gd name="T84" fmla="*/ 357 w 1440"/>
                <a:gd name="T85" fmla="*/ 79 h 2868"/>
                <a:gd name="T86" fmla="*/ 357 w 1440"/>
                <a:gd name="T87" fmla="*/ 80 h 2868"/>
                <a:gd name="T88" fmla="*/ 375 w 1440"/>
                <a:gd name="T89" fmla="*/ 90 h 2868"/>
                <a:gd name="T90" fmla="*/ 387 w 1440"/>
                <a:gd name="T91" fmla="*/ 131 h 2868"/>
                <a:gd name="T92" fmla="*/ 382 w 1440"/>
                <a:gd name="T93" fmla="*/ 144 h 2868"/>
                <a:gd name="T94" fmla="*/ 440 w 1440"/>
                <a:gd name="T95" fmla="*/ 166 h 2868"/>
                <a:gd name="T96" fmla="*/ 1008 w 1440"/>
                <a:gd name="T97" fmla="*/ 166 h 2868"/>
                <a:gd name="T98" fmla="*/ 1044 w 1440"/>
                <a:gd name="T99" fmla="*/ 158 h 2868"/>
                <a:gd name="T100" fmla="*/ 1044 w 1440"/>
                <a:gd name="T101" fmla="*/ 139 h 2868"/>
                <a:gd name="T102" fmla="*/ 1068 w 1440"/>
                <a:gd name="T103" fmla="*/ 88 h 2868"/>
                <a:gd name="T104" fmla="*/ 1092 w 1440"/>
                <a:gd name="T105" fmla="*/ 74 h 2868"/>
                <a:gd name="T106" fmla="*/ 1105 w 1440"/>
                <a:gd name="T107" fmla="*/ 66 h 2868"/>
                <a:gd name="T108" fmla="*/ 1106 w 1440"/>
                <a:gd name="T109" fmla="*/ 66 h 2868"/>
                <a:gd name="T110" fmla="*/ 1106 w 1440"/>
                <a:gd name="T111" fmla="*/ 66 h 2868"/>
                <a:gd name="T112" fmla="*/ 1245 w 1440"/>
                <a:gd name="T113" fmla="*/ 66 h 2868"/>
                <a:gd name="T114" fmla="*/ 1372 w 1440"/>
                <a:gd name="T115" fmla="*/ 189 h 2868"/>
                <a:gd name="T116" fmla="*/ 1372 w 1440"/>
                <a:gd name="T117" fmla="*/ 2673 h 2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40" h="2868">
                  <a:moveTo>
                    <a:pt x="1435" y="659"/>
                  </a:moveTo>
                  <a:cubicBezTo>
                    <a:pt x="1429" y="659"/>
                    <a:pt x="1429" y="659"/>
                    <a:pt x="1429" y="659"/>
                  </a:cubicBezTo>
                  <a:cubicBezTo>
                    <a:pt x="1429" y="221"/>
                    <a:pt x="1429" y="221"/>
                    <a:pt x="1429" y="221"/>
                  </a:cubicBezTo>
                  <a:cubicBezTo>
                    <a:pt x="1429" y="99"/>
                    <a:pt x="1331" y="0"/>
                    <a:pt x="1209" y="0"/>
                  </a:cubicBezTo>
                  <a:cubicBezTo>
                    <a:pt x="232" y="0"/>
                    <a:pt x="232" y="0"/>
                    <a:pt x="232" y="0"/>
                  </a:cubicBezTo>
                  <a:cubicBezTo>
                    <a:pt x="110" y="0"/>
                    <a:pt x="11" y="99"/>
                    <a:pt x="11" y="221"/>
                  </a:cubicBezTo>
                  <a:cubicBezTo>
                    <a:pt x="11" y="387"/>
                    <a:pt x="11" y="387"/>
                    <a:pt x="11" y="387"/>
                  </a:cubicBezTo>
                  <a:cubicBezTo>
                    <a:pt x="4" y="387"/>
                    <a:pt x="4" y="387"/>
                    <a:pt x="4" y="387"/>
                  </a:cubicBezTo>
                  <a:cubicBezTo>
                    <a:pt x="2" y="387"/>
                    <a:pt x="0" y="389"/>
                    <a:pt x="0" y="392"/>
                  </a:cubicBezTo>
                  <a:cubicBezTo>
                    <a:pt x="0" y="498"/>
                    <a:pt x="0" y="498"/>
                    <a:pt x="0" y="498"/>
                  </a:cubicBezTo>
                  <a:cubicBezTo>
                    <a:pt x="0" y="500"/>
                    <a:pt x="2" y="502"/>
                    <a:pt x="4" y="502"/>
                  </a:cubicBezTo>
                  <a:cubicBezTo>
                    <a:pt x="11" y="502"/>
                    <a:pt x="11" y="502"/>
                    <a:pt x="11" y="502"/>
                  </a:cubicBezTo>
                  <a:cubicBezTo>
                    <a:pt x="11" y="593"/>
                    <a:pt x="11" y="593"/>
                    <a:pt x="11" y="593"/>
                  </a:cubicBezTo>
                  <a:cubicBezTo>
                    <a:pt x="4" y="593"/>
                    <a:pt x="4" y="593"/>
                    <a:pt x="4" y="593"/>
                  </a:cubicBezTo>
                  <a:cubicBezTo>
                    <a:pt x="2" y="593"/>
                    <a:pt x="0" y="595"/>
                    <a:pt x="0" y="597"/>
                  </a:cubicBezTo>
                  <a:cubicBezTo>
                    <a:pt x="0" y="798"/>
                    <a:pt x="0" y="798"/>
                    <a:pt x="0" y="798"/>
                  </a:cubicBezTo>
                  <a:cubicBezTo>
                    <a:pt x="0" y="801"/>
                    <a:pt x="2" y="802"/>
                    <a:pt x="4" y="802"/>
                  </a:cubicBezTo>
                  <a:cubicBezTo>
                    <a:pt x="11" y="802"/>
                    <a:pt x="11" y="802"/>
                    <a:pt x="11" y="802"/>
                  </a:cubicBezTo>
                  <a:cubicBezTo>
                    <a:pt x="11" y="855"/>
                    <a:pt x="11" y="855"/>
                    <a:pt x="11" y="855"/>
                  </a:cubicBezTo>
                  <a:cubicBezTo>
                    <a:pt x="4" y="855"/>
                    <a:pt x="4" y="855"/>
                    <a:pt x="4" y="855"/>
                  </a:cubicBezTo>
                  <a:cubicBezTo>
                    <a:pt x="2" y="855"/>
                    <a:pt x="0" y="857"/>
                    <a:pt x="0" y="860"/>
                  </a:cubicBezTo>
                  <a:cubicBezTo>
                    <a:pt x="0" y="1061"/>
                    <a:pt x="0" y="1061"/>
                    <a:pt x="0" y="1061"/>
                  </a:cubicBezTo>
                  <a:cubicBezTo>
                    <a:pt x="0" y="1063"/>
                    <a:pt x="2" y="1065"/>
                    <a:pt x="4" y="1065"/>
                  </a:cubicBezTo>
                  <a:cubicBezTo>
                    <a:pt x="11" y="1065"/>
                    <a:pt x="11" y="1065"/>
                    <a:pt x="11" y="1065"/>
                  </a:cubicBezTo>
                  <a:cubicBezTo>
                    <a:pt x="11" y="2647"/>
                    <a:pt x="11" y="2647"/>
                    <a:pt x="11" y="2647"/>
                  </a:cubicBezTo>
                  <a:cubicBezTo>
                    <a:pt x="11" y="2769"/>
                    <a:pt x="110" y="2868"/>
                    <a:pt x="232" y="2868"/>
                  </a:cubicBezTo>
                  <a:cubicBezTo>
                    <a:pt x="1209" y="2868"/>
                    <a:pt x="1209" y="2868"/>
                    <a:pt x="1209" y="2868"/>
                  </a:cubicBezTo>
                  <a:cubicBezTo>
                    <a:pt x="1331" y="2868"/>
                    <a:pt x="1429" y="2769"/>
                    <a:pt x="1429" y="2647"/>
                  </a:cubicBezTo>
                  <a:cubicBezTo>
                    <a:pt x="1429" y="1001"/>
                    <a:pt x="1429" y="1001"/>
                    <a:pt x="1429" y="1001"/>
                  </a:cubicBezTo>
                  <a:cubicBezTo>
                    <a:pt x="1435" y="1001"/>
                    <a:pt x="1435" y="1001"/>
                    <a:pt x="1435" y="1001"/>
                  </a:cubicBezTo>
                  <a:cubicBezTo>
                    <a:pt x="1438" y="1001"/>
                    <a:pt x="1440" y="999"/>
                    <a:pt x="1440" y="996"/>
                  </a:cubicBezTo>
                  <a:cubicBezTo>
                    <a:pt x="1440" y="664"/>
                    <a:pt x="1440" y="664"/>
                    <a:pt x="1440" y="664"/>
                  </a:cubicBezTo>
                  <a:cubicBezTo>
                    <a:pt x="1440" y="661"/>
                    <a:pt x="1438" y="659"/>
                    <a:pt x="1435" y="659"/>
                  </a:cubicBezTo>
                  <a:close/>
                  <a:moveTo>
                    <a:pt x="1372" y="2673"/>
                  </a:moveTo>
                  <a:cubicBezTo>
                    <a:pt x="1372" y="2741"/>
                    <a:pt x="1315" y="2796"/>
                    <a:pt x="1245" y="2796"/>
                  </a:cubicBezTo>
                  <a:cubicBezTo>
                    <a:pt x="203" y="2796"/>
                    <a:pt x="203" y="2796"/>
                    <a:pt x="203" y="2796"/>
                  </a:cubicBezTo>
                  <a:cubicBezTo>
                    <a:pt x="133" y="2796"/>
                    <a:pt x="76" y="2741"/>
                    <a:pt x="76" y="2673"/>
                  </a:cubicBezTo>
                  <a:cubicBezTo>
                    <a:pt x="76" y="189"/>
                    <a:pt x="76" y="189"/>
                    <a:pt x="76" y="189"/>
                  </a:cubicBezTo>
                  <a:cubicBezTo>
                    <a:pt x="76" y="121"/>
                    <a:pt x="133" y="66"/>
                    <a:pt x="203" y="66"/>
                  </a:cubicBezTo>
                  <a:cubicBezTo>
                    <a:pt x="342" y="66"/>
                    <a:pt x="342" y="66"/>
                    <a:pt x="342" y="66"/>
                  </a:cubicBezTo>
                  <a:cubicBezTo>
                    <a:pt x="342" y="66"/>
                    <a:pt x="342" y="66"/>
                    <a:pt x="342" y="66"/>
                  </a:cubicBezTo>
                  <a:cubicBezTo>
                    <a:pt x="342" y="66"/>
                    <a:pt x="343" y="66"/>
                    <a:pt x="343" y="66"/>
                  </a:cubicBezTo>
                  <a:cubicBezTo>
                    <a:pt x="351" y="66"/>
                    <a:pt x="357" y="72"/>
                    <a:pt x="357" y="79"/>
                  </a:cubicBezTo>
                  <a:cubicBezTo>
                    <a:pt x="357" y="80"/>
                    <a:pt x="357" y="80"/>
                    <a:pt x="357" y="80"/>
                  </a:cubicBezTo>
                  <a:cubicBezTo>
                    <a:pt x="364" y="80"/>
                    <a:pt x="371" y="84"/>
                    <a:pt x="375" y="90"/>
                  </a:cubicBezTo>
                  <a:cubicBezTo>
                    <a:pt x="383" y="102"/>
                    <a:pt x="387" y="117"/>
                    <a:pt x="387" y="131"/>
                  </a:cubicBezTo>
                  <a:cubicBezTo>
                    <a:pt x="387" y="136"/>
                    <a:pt x="385" y="140"/>
                    <a:pt x="382" y="144"/>
                  </a:cubicBezTo>
                  <a:cubicBezTo>
                    <a:pt x="397" y="158"/>
                    <a:pt x="418" y="166"/>
                    <a:pt x="440" y="166"/>
                  </a:cubicBezTo>
                  <a:cubicBezTo>
                    <a:pt x="1008" y="166"/>
                    <a:pt x="1008" y="166"/>
                    <a:pt x="1008" y="166"/>
                  </a:cubicBezTo>
                  <a:cubicBezTo>
                    <a:pt x="1021" y="166"/>
                    <a:pt x="1033" y="164"/>
                    <a:pt x="1044" y="158"/>
                  </a:cubicBezTo>
                  <a:cubicBezTo>
                    <a:pt x="1041" y="153"/>
                    <a:pt x="1040" y="146"/>
                    <a:pt x="1044" y="139"/>
                  </a:cubicBezTo>
                  <a:cubicBezTo>
                    <a:pt x="1053" y="122"/>
                    <a:pt x="1061" y="105"/>
                    <a:pt x="1068" y="88"/>
                  </a:cubicBezTo>
                  <a:cubicBezTo>
                    <a:pt x="1072" y="78"/>
                    <a:pt x="1081" y="71"/>
                    <a:pt x="1092" y="74"/>
                  </a:cubicBezTo>
                  <a:cubicBezTo>
                    <a:pt x="1094" y="69"/>
                    <a:pt x="1099" y="66"/>
                    <a:pt x="1105" y="66"/>
                  </a:cubicBezTo>
                  <a:cubicBezTo>
                    <a:pt x="1105" y="66"/>
                    <a:pt x="1106" y="66"/>
                    <a:pt x="1106" y="66"/>
                  </a:cubicBezTo>
                  <a:cubicBezTo>
                    <a:pt x="1106" y="66"/>
                    <a:pt x="1106" y="66"/>
                    <a:pt x="1106" y="66"/>
                  </a:cubicBezTo>
                  <a:cubicBezTo>
                    <a:pt x="1245" y="66"/>
                    <a:pt x="1245" y="66"/>
                    <a:pt x="1245" y="66"/>
                  </a:cubicBezTo>
                  <a:cubicBezTo>
                    <a:pt x="1315" y="66"/>
                    <a:pt x="1372" y="121"/>
                    <a:pt x="1372" y="189"/>
                  </a:cubicBezTo>
                  <a:lnTo>
                    <a:pt x="1372" y="2673"/>
                  </a:ln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5" name="Freeform 134">
              <a:extLst>
                <a:ext uri="{FF2B5EF4-FFF2-40B4-BE49-F238E27FC236}">
                  <a16:creationId xmlns:a16="http://schemas.microsoft.com/office/drawing/2014/main" id="{7B9C6532-A29C-1341-98B8-88FE57D59D8E}"/>
                </a:ext>
              </a:extLst>
            </p:cNvPr>
            <p:cNvSpPr>
              <a:spLocks noEditPoints="1"/>
            </p:cNvSpPr>
            <p:nvPr/>
          </p:nvSpPr>
          <p:spPr bwMode="auto">
            <a:xfrm>
              <a:off x="2038311" y="5610225"/>
              <a:ext cx="6053138" cy="12449175"/>
            </a:xfrm>
            <a:custGeom>
              <a:avLst/>
              <a:gdLst>
                <a:gd name="T0" fmla="*/ 1171 w 1370"/>
                <a:gd name="T1" fmla="*/ 0 h 2819"/>
                <a:gd name="T2" fmla="*/ 199 w 1370"/>
                <a:gd name="T3" fmla="*/ 0 h 2819"/>
                <a:gd name="T4" fmla="*/ 0 w 1370"/>
                <a:gd name="T5" fmla="*/ 199 h 2819"/>
                <a:gd name="T6" fmla="*/ 0 w 1370"/>
                <a:gd name="T7" fmla="*/ 2621 h 2819"/>
                <a:gd name="T8" fmla="*/ 199 w 1370"/>
                <a:gd name="T9" fmla="*/ 2819 h 2819"/>
                <a:gd name="T10" fmla="*/ 1171 w 1370"/>
                <a:gd name="T11" fmla="*/ 2819 h 2819"/>
                <a:gd name="T12" fmla="*/ 1370 w 1370"/>
                <a:gd name="T13" fmla="*/ 2621 h 2819"/>
                <a:gd name="T14" fmla="*/ 1370 w 1370"/>
                <a:gd name="T15" fmla="*/ 199 h 2819"/>
                <a:gd name="T16" fmla="*/ 1171 w 1370"/>
                <a:gd name="T17" fmla="*/ 0 h 2819"/>
                <a:gd name="T18" fmla="*/ 1306 w 1370"/>
                <a:gd name="T19" fmla="*/ 2633 h 2819"/>
                <a:gd name="T20" fmla="*/ 1185 w 1370"/>
                <a:gd name="T21" fmla="*/ 2754 h 2819"/>
                <a:gd name="T22" fmla="*/ 186 w 1370"/>
                <a:gd name="T23" fmla="*/ 2754 h 2819"/>
                <a:gd name="T24" fmla="*/ 64 w 1370"/>
                <a:gd name="T25" fmla="*/ 2633 h 2819"/>
                <a:gd name="T26" fmla="*/ 64 w 1370"/>
                <a:gd name="T27" fmla="*/ 187 h 2819"/>
                <a:gd name="T28" fmla="*/ 186 w 1370"/>
                <a:gd name="T29" fmla="*/ 65 h 2819"/>
                <a:gd name="T30" fmla="*/ 319 w 1370"/>
                <a:gd name="T31" fmla="*/ 65 h 2819"/>
                <a:gd name="T32" fmla="*/ 319 w 1370"/>
                <a:gd name="T33" fmla="*/ 65 h 2819"/>
                <a:gd name="T34" fmla="*/ 320 w 1370"/>
                <a:gd name="T35" fmla="*/ 65 h 2819"/>
                <a:gd name="T36" fmla="*/ 334 w 1370"/>
                <a:gd name="T37" fmla="*/ 79 h 2819"/>
                <a:gd name="T38" fmla="*/ 334 w 1370"/>
                <a:gd name="T39" fmla="*/ 79 h 2819"/>
                <a:gd name="T40" fmla="*/ 334 w 1370"/>
                <a:gd name="T41" fmla="*/ 80 h 2819"/>
                <a:gd name="T42" fmla="*/ 334 w 1370"/>
                <a:gd name="T43" fmla="*/ 85 h 2819"/>
                <a:gd name="T44" fmla="*/ 413 w 1370"/>
                <a:gd name="T45" fmla="*/ 165 h 2819"/>
                <a:gd name="T46" fmla="*/ 957 w 1370"/>
                <a:gd name="T47" fmla="*/ 165 h 2819"/>
                <a:gd name="T48" fmla="*/ 1037 w 1370"/>
                <a:gd name="T49" fmla="*/ 85 h 2819"/>
                <a:gd name="T50" fmla="*/ 1037 w 1370"/>
                <a:gd name="T51" fmla="*/ 80 h 2819"/>
                <a:gd name="T52" fmla="*/ 1037 w 1370"/>
                <a:gd name="T53" fmla="*/ 79 h 2819"/>
                <a:gd name="T54" fmla="*/ 1050 w 1370"/>
                <a:gd name="T55" fmla="*/ 65 h 2819"/>
                <a:gd name="T56" fmla="*/ 1051 w 1370"/>
                <a:gd name="T57" fmla="*/ 65 h 2819"/>
                <a:gd name="T58" fmla="*/ 1051 w 1370"/>
                <a:gd name="T59" fmla="*/ 65 h 2819"/>
                <a:gd name="T60" fmla="*/ 1185 w 1370"/>
                <a:gd name="T61" fmla="*/ 65 h 2819"/>
                <a:gd name="T62" fmla="*/ 1306 w 1370"/>
                <a:gd name="T63" fmla="*/ 187 h 2819"/>
                <a:gd name="T64" fmla="*/ 1306 w 1370"/>
                <a:gd name="T65" fmla="*/ 2633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70" h="2819">
                  <a:moveTo>
                    <a:pt x="1171" y="0"/>
                  </a:moveTo>
                  <a:cubicBezTo>
                    <a:pt x="199" y="0"/>
                    <a:pt x="199" y="0"/>
                    <a:pt x="199" y="0"/>
                  </a:cubicBezTo>
                  <a:cubicBezTo>
                    <a:pt x="89" y="0"/>
                    <a:pt x="0" y="89"/>
                    <a:pt x="0" y="199"/>
                  </a:cubicBezTo>
                  <a:cubicBezTo>
                    <a:pt x="0" y="2621"/>
                    <a:pt x="0" y="2621"/>
                    <a:pt x="0" y="2621"/>
                  </a:cubicBezTo>
                  <a:cubicBezTo>
                    <a:pt x="0" y="2730"/>
                    <a:pt x="89" y="2819"/>
                    <a:pt x="199" y="2819"/>
                  </a:cubicBezTo>
                  <a:cubicBezTo>
                    <a:pt x="1171" y="2819"/>
                    <a:pt x="1171" y="2819"/>
                    <a:pt x="1171" y="2819"/>
                  </a:cubicBezTo>
                  <a:cubicBezTo>
                    <a:pt x="1281" y="2819"/>
                    <a:pt x="1370" y="2730"/>
                    <a:pt x="1370" y="2621"/>
                  </a:cubicBezTo>
                  <a:cubicBezTo>
                    <a:pt x="1370" y="199"/>
                    <a:pt x="1370" y="199"/>
                    <a:pt x="1370" y="199"/>
                  </a:cubicBezTo>
                  <a:cubicBezTo>
                    <a:pt x="1370" y="89"/>
                    <a:pt x="1281" y="0"/>
                    <a:pt x="1171" y="0"/>
                  </a:cubicBezTo>
                  <a:close/>
                  <a:moveTo>
                    <a:pt x="1306" y="2633"/>
                  </a:moveTo>
                  <a:cubicBezTo>
                    <a:pt x="1306" y="2700"/>
                    <a:pt x="1252" y="2754"/>
                    <a:pt x="1185" y="2754"/>
                  </a:cubicBezTo>
                  <a:cubicBezTo>
                    <a:pt x="186" y="2754"/>
                    <a:pt x="186" y="2754"/>
                    <a:pt x="186" y="2754"/>
                  </a:cubicBezTo>
                  <a:cubicBezTo>
                    <a:pt x="119" y="2754"/>
                    <a:pt x="64" y="2700"/>
                    <a:pt x="64" y="2633"/>
                  </a:cubicBezTo>
                  <a:cubicBezTo>
                    <a:pt x="64" y="187"/>
                    <a:pt x="64" y="187"/>
                    <a:pt x="64" y="187"/>
                  </a:cubicBezTo>
                  <a:cubicBezTo>
                    <a:pt x="64" y="120"/>
                    <a:pt x="119" y="65"/>
                    <a:pt x="186" y="65"/>
                  </a:cubicBezTo>
                  <a:cubicBezTo>
                    <a:pt x="319" y="65"/>
                    <a:pt x="319" y="65"/>
                    <a:pt x="319" y="65"/>
                  </a:cubicBezTo>
                  <a:cubicBezTo>
                    <a:pt x="319" y="65"/>
                    <a:pt x="319" y="65"/>
                    <a:pt x="319" y="65"/>
                  </a:cubicBezTo>
                  <a:cubicBezTo>
                    <a:pt x="320" y="65"/>
                    <a:pt x="320" y="65"/>
                    <a:pt x="320" y="65"/>
                  </a:cubicBezTo>
                  <a:cubicBezTo>
                    <a:pt x="328" y="65"/>
                    <a:pt x="334" y="71"/>
                    <a:pt x="334" y="79"/>
                  </a:cubicBezTo>
                  <a:cubicBezTo>
                    <a:pt x="334" y="79"/>
                    <a:pt x="334" y="79"/>
                    <a:pt x="334" y="79"/>
                  </a:cubicBezTo>
                  <a:cubicBezTo>
                    <a:pt x="334" y="80"/>
                    <a:pt x="334" y="80"/>
                    <a:pt x="334" y="80"/>
                  </a:cubicBezTo>
                  <a:cubicBezTo>
                    <a:pt x="334" y="85"/>
                    <a:pt x="334" y="85"/>
                    <a:pt x="334" y="85"/>
                  </a:cubicBezTo>
                  <a:cubicBezTo>
                    <a:pt x="334" y="129"/>
                    <a:pt x="369" y="165"/>
                    <a:pt x="413" y="165"/>
                  </a:cubicBezTo>
                  <a:cubicBezTo>
                    <a:pt x="957" y="165"/>
                    <a:pt x="957" y="165"/>
                    <a:pt x="957" y="165"/>
                  </a:cubicBezTo>
                  <a:cubicBezTo>
                    <a:pt x="1001" y="165"/>
                    <a:pt x="1037" y="129"/>
                    <a:pt x="1037" y="85"/>
                  </a:cubicBezTo>
                  <a:cubicBezTo>
                    <a:pt x="1037" y="80"/>
                    <a:pt x="1037" y="80"/>
                    <a:pt x="1037" y="80"/>
                  </a:cubicBezTo>
                  <a:cubicBezTo>
                    <a:pt x="1037" y="79"/>
                    <a:pt x="1037" y="79"/>
                    <a:pt x="1037" y="79"/>
                  </a:cubicBezTo>
                  <a:cubicBezTo>
                    <a:pt x="1037" y="71"/>
                    <a:pt x="1043" y="65"/>
                    <a:pt x="1050" y="65"/>
                  </a:cubicBezTo>
                  <a:cubicBezTo>
                    <a:pt x="1050" y="65"/>
                    <a:pt x="1051" y="65"/>
                    <a:pt x="1051" y="65"/>
                  </a:cubicBezTo>
                  <a:cubicBezTo>
                    <a:pt x="1051" y="65"/>
                    <a:pt x="1051" y="65"/>
                    <a:pt x="1051" y="65"/>
                  </a:cubicBezTo>
                  <a:cubicBezTo>
                    <a:pt x="1185" y="65"/>
                    <a:pt x="1185" y="65"/>
                    <a:pt x="1185" y="65"/>
                  </a:cubicBezTo>
                  <a:cubicBezTo>
                    <a:pt x="1252" y="65"/>
                    <a:pt x="1306" y="120"/>
                    <a:pt x="1306" y="187"/>
                  </a:cubicBezTo>
                  <a:lnTo>
                    <a:pt x="1306" y="26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6" name="Freeform 135">
              <a:extLst>
                <a:ext uri="{FF2B5EF4-FFF2-40B4-BE49-F238E27FC236}">
                  <a16:creationId xmlns:a16="http://schemas.microsoft.com/office/drawing/2014/main" id="{D07C7613-7A7A-C84C-AA7D-646039087330}"/>
                </a:ext>
              </a:extLst>
            </p:cNvPr>
            <p:cNvSpPr>
              <a:spLocks noEditPoints="1"/>
            </p:cNvSpPr>
            <p:nvPr/>
          </p:nvSpPr>
          <p:spPr bwMode="auto">
            <a:xfrm>
              <a:off x="4362411" y="5932488"/>
              <a:ext cx="1511300" cy="193675"/>
            </a:xfrm>
            <a:custGeom>
              <a:avLst/>
              <a:gdLst>
                <a:gd name="T0" fmla="*/ 13 w 342"/>
                <a:gd name="T1" fmla="*/ 9 h 44"/>
                <a:gd name="T2" fmla="*/ 0 w 342"/>
                <a:gd name="T3" fmla="*/ 22 h 44"/>
                <a:gd name="T4" fmla="*/ 13 w 342"/>
                <a:gd name="T5" fmla="*/ 35 h 44"/>
                <a:gd name="T6" fmla="*/ 26 w 342"/>
                <a:gd name="T7" fmla="*/ 22 h 44"/>
                <a:gd name="T8" fmla="*/ 13 w 342"/>
                <a:gd name="T9" fmla="*/ 9 h 44"/>
                <a:gd name="T10" fmla="*/ 234 w 342"/>
                <a:gd name="T11" fmla="*/ 13 h 44"/>
                <a:gd name="T12" fmla="*/ 86 w 342"/>
                <a:gd name="T13" fmla="*/ 13 h 44"/>
                <a:gd name="T14" fmla="*/ 77 w 342"/>
                <a:gd name="T15" fmla="*/ 22 h 44"/>
                <a:gd name="T16" fmla="*/ 86 w 342"/>
                <a:gd name="T17" fmla="*/ 31 h 44"/>
                <a:gd name="T18" fmla="*/ 234 w 342"/>
                <a:gd name="T19" fmla="*/ 31 h 44"/>
                <a:gd name="T20" fmla="*/ 243 w 342"/>
                <a:gd name="T21" fmla="*/ 22 h 44"/>
                <a:gd name="T22" fmla="*/ 234 w 342"/>
                <a:gd name="T23" fmla="*/ 13 h 44"/>
                <a:gd name="T24" fmla="*/ 320 w 342"/>
                <a:gd name="T25" fmla="*/ 0 h 44"/>
                <a:gd name="T26" fmla="*/ 298 w 342"/>
                <a:gd name="T27" fmla="*/ 22 h 44"/>
                <a:gd name="T28" fmla="*/ 320 w 342"/>
                <a:gd name="T29" fmla="*/ 44 h 44"/>
                <a:gd name="T30" fmla="*/ 342 w 342"/>
                <a:gd name="T31" fmla="*/ 22 h 44"/>
                <a:gd name="T32" fmla="*/ 320 w 342"/>
                <a:gd name="T3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2" h="44">
                  <a:moveTo>
                    <a:pt x="13" y="9"/>
                  </a:moveTo>
                  <a:cubicBezTo>
                    <a:pt x="6" y="9"/>
                    <a:pt x="0" y="15"/>
                    <a:pt x="0" y="22"/>
                  </a:cubicBezTo>
                  <a:cubicBezTo>
                    <a:pt x="0" y="30"/>
                    <a:pt x="6" y="35"/>
                    <a:pt x="13" y="35"/>
                  </a:cubicBezTo>
                  <a:cubicBezTo>
                    <a:pt x="20" y="35"/>
                    <a:pt x="26" y="30"/>
                    <a:pt x="26" y="22"/>
                  </a:cubicBezTo>
                  <a:cubicBezTo>
                    <a:pt x="26" y="15"/>
                    <a:pt x="20" y="9"/>
                    <a:pt x="13" y="9"/>
                  </a:cubicBezTo>
                  <a:close/>
                  <a:moveTo>
                    <a:pt x="234" y="13"/>
                  </a:moveTo>
                  <a:cubicBezTo>
                    <a:pt x="86" y="13"/>
                    <a:pt x="86" y="13"/>
                    <a:pt x="86" y="13"/>
                  </a:cubicBezTo>
                  <a:cubicBezTo>
                    <a:pt x="81" y="13"/>
                    <a:pt x="77" y="17"/>
                    <a:pt x="77" y="22"/>
                  </a:cubicBezTo>
                  <a:cubicBezTo>
                    <a:pt x="77" y="27"/>
                    <a:pt x="81" y="31"/>
                    <a:pt x="86" y="31"/>
                  </a:cubicBezTo>
                  <a:cubicBezTo>
                    <a:pt x="234" y="31"/>
                    <a:pt x="234" y="31"/>
                    <a:pt x="234" y="31"/>
                  </a:cubicBezTo>
                  <a:cubicBezTo>
                    <a:pt x="239" y="31"/>
                    <a:pt x="243" y="27"/>
                    <a:pt x="243" y="22"/>
                  </a:cubicBezTo>
                  <a:cubicBezTo>
                    <a:pt x="243" y="17"/>
                    <a:pt x="239" y="13"/>
                    <a:pt x="234" y="13"/>
                  </a:cubicBezTo>
                  <a:close/>
                  <a:moveTo>
                    <a:pt x="320" y="0"/>
                  </a:moveTo>
                  <a:cubicBezTo>
                    <a:pt x="308" y="0"/>
                    <a:pt x="298" y="10"/>
                    <a:pt x="298" y="22"/>
                  </a:cubicBezTo>
                  <a:cubicBezTo>
                    <a:pt x="298" y="34"/>
                    <a:pt x="308" y="44"/>
                    <a:pt x="320" y="44"/>
                  </a:cubicBezTo>
                  <a:cubicBezTo>
                    <a:pt x="332" y="44"/>
                    <a:pt x="342" y="34"/>
                    <a:pt x="342" y="22"/>
                  </a:cubicBezTo>
                  <a:cubicBezTo>
                    <a:pt x="342" y="10"/>
                    <a:pt x="332" y="0"/>
                    <a:pt x="320" y="0"/>
                  </a:cubicBezTo>
                  <a:close/>
                </a:path>
              </a:pathLst>
            </a:cu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7" name="Rectangle 136">
              <a:extLst>
                <a:ext uri="{FF2B5EF4-FFF2-40B4-BE49-F238E27FC236}">
                  <a16:creationId xmlns:a16="http://schemas.microsoft.com/office/drawing/2014/main" id="{54974E36-0B42-E444-B0F4-3D95A58E72DF}"/>
                </a:ext>
              </a:extLst>
            </p:cNvPr>
            <p:cNvSpPr>
              <a:spLocks noChangeArrowheads="1"/>
            </p:cNvSpPr>
            <p:nvPr/>
          </p:nvSpPr>
          <p:spPr bwMode="auto">
            <a:xfrm>
              <a:off x="19319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8" name="Rectangle 137">
              <a:extLst>
                <a:ext uri="{FF2B5EF4-FFF2-40B4-BE49-F238E27FC236}">
                  <a16:creationId xmlns:a16="http://schemas.microsoft.com/office/drawing/2014/main" id="{415EE190-6496-A846-B006-BC871A4D46A4}"/>
                </a:ext>
              </a:extLst>
            </p:cNvPr>
            <p:cNvSpPr>
              <a:spLocks noChangeArrowheads="1"/>
            </p:cNvSpPr>
            <p:nvPr/>
          </p:nvSpPr>
          <p:spPr bwMode="auto">
            <a:xfrm>
              <a:off x="8091448" y="6723063"/>
              <a:ext cx="106363" cy="96838"/>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39" name="Rectangle 138">
              <a:extLst>
                <a:ext uri="{FF2B5EF4-FFF2-40B4-BE49-F238E27FC236}">
                  <a16:creationId xmlns:a16="http://schemas.microsoft.com/office/drawing/2014/main" id="{20F22808-BE43-7E42-8DD3-CCF5A62E74B5}"/>
                </a:ext>
              </a:extLst>
            </p:cNvPr>
            <p:cNvSpPr>
              <a:spLocks noChangeArrowheads="1"/>
            </p:cNvSpPr>
            <p:nvPr/>
          </p:nvSpPr>
          <p:spPr bwMode="auto">
            <a:xfrm>
              <a:off x="19319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sp>
          <p:nvSpPr>
            <p:cNvPr id="140" name="Rectangle 139">
              <a:extLst>
                <a:ext uri="{FF2B5EF4-FFF2-40B4-BE49-F238E27FC236}">
                  <a16:creationId xmlns:a16="http://schemas.microsoft.com/office/drawing/2014/main" id="{C978BA97-A1FB-934C-B2A1-EF1C0816A015}"/>
                </a:ext>
              </a:extLst>
            </p:cNvPr>
            <p:cNvSpPr>
              <a:spLocks noChangeArrowheads="1"/>
            </p:cNvSpPr>
            <p:nvPr/>
          </p:nvSpPr>
          <p:spPr bwMode="auto">
            <a:xfrm>
              <a:off x="8091448" y="16862425"/>
              <a:ext cx="106363" cy="98425"/>
            </a:xfrm>
            <a:prstGeom prst="rect">
              <a:avLst/>
            </a:prstGeom>
            <a:solidFill>
              <a:schemeClr val="tx2">
                <a:lumMod val="50000"/>
                <a:lumOff val="50000"/>
              </a:schemeClr>
            </a:solidFill>
            <a:ln>
              <a:noFill/>
            </a:ln>
          </p:spPr>
          <p:txBody>
            <a:bodyPr vert="horz" wrap="square" lIns="91404" tIns="45702" rIns="91404" bIns="45702" numCol="1" anchor="t" anchorCtr="0" compatLnSpc="1">
              <a:prstTxWarp prst="textNoShape">
                <a:avLst/>
              </a:prstTxWarp>
            </a:bodyPr>
            <a:lstStyle/>
            <a:p>
              <a:endParaRPr lang="en-US" sz="3599" dirty="0">
                <a:latin typeface="Nunito Sans ExtraLight" pitchFamily="2" charset="77"/>
              </a:endParaRPr>
            </a:p>
          </p:txBody>
        </p:sp>
      </p:grpSp>
      <p:grpSp>
        <p:nvGrpSpPr>
          <p:cNvPr id="40" name="Grupo 39">
            <a:extLst>
              <a:ext uri="{FF2B5EF4-FFF2-40B4-BE49-F238E27FC236}">
                <a16:creationId xmlns:a16="http://schemas.microsoft.com/office/drawing/2014/main" id="{44FF0108-82FC-8C48-BA6E-945EFA94B0A1}"/>
              </a:ext>
            </a:extLst>
          </p:cNvPr>
          <p:cNvGrpSpPr/>
          <p:nvPr/>
        </p:nvGrpSpPr>
        <p:grpSpPr>
          <a:xfrm>
            <a:off x="13751663" y="392144"/>
            <a:ext cx="2644346" cy="2353964"/>
            <a:chOff x="727765" y="-180376"/>
            <a:chExt cx="9449905" cy="8412188"/>
          </a:xfrm>
        </p:grpSpPr>
        <p:sp>
          <p:nvSpPr>
            <p:cNvPr id="41" name="Triángulo 40">
              <a:extLst>
                <a:ext uri="{FF2B5EF4-FFF2-40B4-BE49-F238E27FC236}">
                  <a16:creationId xmlns:a16="http://schemas.microsoft.com/office/drawing/2014/main" id="{0D230731-9A3E-844B-A4DE-A30D9C02BA8A}"/>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riángulo 41">
              <a:extLst>
                <a:ext uri="{FF2B5EF4-FFF2-40B4-BE49-F238E27FC236}">
                  <a16:creationId xmlns:a16="http://schemas.microsoft.com/office/drawing/2014/main" id="{B96E8317-B6AF-7144-8B5F-80FFF85441DB}"/>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riángulo 42">
              <a:extLst>
                <a:ext uri="{FF2B5EF4-FFF2-40B4-BE49-F238E27FC236}">
                  <a16:creationId xmlns:a16="http://schemas.microsoft.com/office/drawing/2014/main" id="{18CD0587-03B7-BD45-98C3-DB6F75CCE503}"/>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riángulo 43">
              <a:extLst>
                <a:ext uri="{FF2B5EF4-FFF2-40B4-BE49-F238E27FC236}">
                  <a16:creationId xmlns:a16="http://schemas.microsoft.com/office/drawing/2014/main" id="{E438353F-47FB-1540-A2C2-8D887024DD9B}"/>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riángulo 44">
              <a:extLst>
                <a:ext uri="{FF2B5EF4-FFF2-40B4-BE49-F238E27FC236}">
                  <a16:creationId xmlns:a16="http://schemas.microsoft.com/office/drawing/2014/main" id="{6A757ED8-E51E-AA49-98EA-6B7EDF0CE2A6}"/>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TextBox 14">
            <a:extLst>
              <a:ext uri="{FF2B5EF4-FFF2-40B4-BE49-F238E27FC236}">
                <a16:creationId xmlns:a16="http://schemas.microsoft.com/office/drawing/2014/main" id="{CF2B9CF8-DCDA-9B4E-B69D-2ED3CE76A094}"/>
              </a:ext>
            </a:extLst>
          </p:cNvPr>
          <p:cNvSpPr txBox="1"/>
          <p:nvPr/>
        </p:nvSpPr>
        <p:spPr>
          <a:xfrm>
            <a:off x="9170498" y="1207225"/>
            <a:ext cx="5551521"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MOBILE SLIDE</a:t>
            </a:r>
          </a:p>
        </p:txBody>
      </p:sp>
      <p:grpSp>
        <p:nvGrpSpPr>
          <p:cNvPr id="47" name="Grupo 46">
            <a:extLst>
              <a:ext uri="{FF2B5EF4-FFF2-40B4-BE49-F238E27FC236}">
                <a16:creationId xmlns:a16="http://schemas.microsoft.com/office/drawing/2014/main" id="{B77D6E43-46F0-3149-9D32-024BA233665A}"/>
              </a:ext>
            </a:extLst>
          </p:cNvPr>
          <p:cNvGrpSpPr/>
          <p:nvPr/>
        </p:nvGrpSpPr>
        <p:grpSpPr>
          <a:xfrm>
            <a:off x="596203" y="760202"/>
            <a:ext cx="2644346" cy="2353964"/>
            <a:chOff x="727765" y="-180376"/>
            <a:chExt cx="9449905" cy="8412188"/>
          </a:xfrm>
        </p:grpSpPr>
        <p:sp>
          <p:nvSpPr>
            <p:cNvPr id="48" name="Triángulo 47">
              <a:extLst>
                <a:ext uri="{FF2B5EF4-FFF2-40B4-BE49-F238E27FC236}">
                  <a16:creationId xmlns:a16="http://schemas.microsoft.com/office/drawing/2014/main" id="{DBAA3ECD-23D0-A44D-852F-F3FFAED51F1D}"/>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riángulo 48">
              <a:extLst>
                <a:ext uri="{FF2B5EF4-FFF2-40B4-BE49-F238E27FC236}">
                  <a16:creationId xmlns:a16="http://schemas.microsoft.com/office/drawing/2014/main" id="{F50A2911-32C9-D341-9463-2DD267C8C403}"/>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riángulo 49">
              <a:extLst>
                <a:ext uri="{FF2B5EF4-FFF2-40B4-BE49-F238E27FC236}">
                  <a16:creationId xmlns:a16="http://schemas.microsoft.com/office/drawing/2014/main" id="{AAB171CE-7364-8844-8133-922B0DB1D0E5}"/>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riángulo 50">
              <a:extLst>
                <a:ext uri="{FF2B5EF4-FFF2-40B4-BE49-F238E27FC236}">
                  <a16:creationId xmlns:a16="http://schemas.microsoft.com/office/drawing/2014/main" id="{A0288556-A30F-B643-954D-CBF0E02A4A4A}"/>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riángulo 51">
              <a:extLst>
                <a:ext uri="{FF2B5EF4-FFF2-40B4-BE49-F238E27FC236}">
                  <a16:creationId xmlns:a16="http://schemas.microsoft.com/office/drawing/2014/main" id="{83680E86-33F3-D14D-97D0-84BC64A9437E}"/>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Marcador de posición de imagen 11">
            <a:extLst>
              <a:ext uri="{FF2B5EF4-FFF2-40B4-BE49-F238E27FC236}">
                <a16:creationId xmlns:a16="http://schemas.microsoft.com/office/drawing/2014/main" id="{35BD6095-3F9A-414B-8A34-47A0F21EE660}"/>
              </a:ext>
            </a:extLst>
          </p:cNvPr>
          <p:cNvSpPr>
            <a:spLocks noGrp="1"/>
          </p:cNvSpPr>
          <p:nvPr>
            <p:ph type="pic" sz="quarter" idx="13"/>
          </p:nvPr>
        </p:nvSpPr>
        <p:spPr/>
        <p:txBody>
          <a:bodyPr/>
          <a:lstStyle/>
          <a:p>
            <a:endParaRPr lang="es-CO"/>
          </a:p>
        </p:txBody>
      </p:sp>
      <p:sp>
        <p:nvSpPr>
          <p:cNvPr id="14" name="Marcador de posición de imagen 13">
            <a:extLst>
              <a:ext uri="{FF2B5EF4-FFF2-40B4-BE49-F238E27FC236}">
                <a16:creationId xmlns:a16="http://schemas.microsoft.com/office/drawing/2014/main" id="{8802BBD4-ACEA-B041-9266-690950AB83B8}"/>
              </a:ext>
            </a:extLst>
          </p:cNvPr>
          <p:cNvSpPr>
            <a:spLocks noGrp="1"/>
          </p:cNvSpPr>
          <p:nvPr>
            <p:ph type="pic" sz="quarter" idx="15"/>
          </p:nvPr>
        </p:nvSpPr>
        <p:spPr/>
        <p:txBody>
          <a:bodyPr/>
          <a:lstStyle/>
          <a:p>
            <a:endParaRPr lang="es-CO"/>
          </a:p>
        </p:txBody>
      </p:sp>
      <p:sp>
        <p:nvSpPr>
          <p:cNvPr id="16" name="Marcador de posición de imagen 15">
            <a:extLst>
              <a:ext uri="{FF2B5EF4-FFF2-40B4-BE49-F238E27FC236}">
                <a16:creationId xmlns:a16="http://schemas.microsoft.com/office/drawing/2014/main" id="{5A3F0721-562A-1747-9AE7-E33A6595F909}"/>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2867752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ACDA49D2-A1F7-B749-BB21-5D7C15D31586}"/>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l="1314" t="16919" r="1566" b="24899"/>
          <a:stretch/>
        </p:blipFill>
        <p:spPr>
          <a:xfrm>
            <a:off x="-2137392" y="3637092"/>
            <a:ext cx="15142192" cy="9071142"/>
          </a:xfrm>
          <a:prstGeom prst="rect">
            <a:avLst/>
          </a:prstGeom>
        </p:spPr>
      </p:pic>
      <p:sp>
        <p:nvSpPr>
          <p:cNvPr id="16" name="TextBox 15">
            <a:extLst>
              <a:ext uri="{FF2B5EF4-FFF2-40B4-BE49-F238E27FC236}">
                <a16:creationId xmlns:a16="http://schemas.microsoft.com/office/drawing/2014/main" id="{A455996C-AAD8-5348-B230-8F6FF8BDF0C1}"/>
              </a:ext>
            </a:extLst>
          </p:cNvPr>
          <p:cNvSpPr txBox="1"/>
          <p:nvPr/>
        </p:nvSpPr>
        <p:spPr>
          <a:xfrm>
            <a:off x="14291530" y="3236688"/>
            <a:ext cx="954107"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1</a:t>
            </a:r>
          </a:p>
        </p:txBody>
      </p:sp>
      <p:sp>
        <p:nvSpPr>
          <p:cNvPr id="17" name="TextBox 16">
            <a:extLst>
              <a:ext uri="{FF2B5EF4-FFF2-40B4-BE49-F238E27FC236}">
                <a16:creationId xmlns:a16="http://schemas.microsoft.com/office/drawing/2014/main" id="{6D2FB954-BD0A-EC49-9775-1C6A0F81832E}"/>
              </a:ext>
            </a:extLst>
          </p:cNvPr>
          <p:cNvSpPr txBox="1"/>
          <p:nvPr/>
        </p:nvSpPr>
        <p:spPr>
          <a:xfrm>
            <a:off x="14540525" y="3844577"/>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01</a:t>
            </a:r>
          </a:p>
        </p:txBody>
      </p:sp>
      <p:sp>
        <p:nvSpPr>
          <p:cNvPr id="18" name="Subtitle 2">
            <a:extLst>
              <a:ext uri="{FF2B5EF4-FFF2-40B4-BE49-F238E27FC236}">
                <a16:creationId xmlns:a16="http://schemas.microsoft.com/office/drawing/2014/main" id="{E6696865-4692-184A-B049-4668F73C0148}"/>
              </a:ext>
            </a:extLst>
          </p:cNvPr>
          <p:cNvSpPr txBox="1">
            <a:spLocks/>
          </p:cNvSpPr>
          <p:nvPr/>
        </p:nvSpPr>
        <p:spPr>
          <a:xfrm>
            <a:off x="14540525" y="4503183"/>
            <a:ext cx="831630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9" name="TextBox 18">
            <a:extLst>
              <a:ext uri="{FF2B5EF4-FFF2-40B4-BE49-F238E27FC236}">
                <a16:creationId xmlns:a16="http://schemas.microsoft.com/office/drawing/2014/main" id="{4CB5EFC7-4DA4-2540-B757-874E8A7698DB}"/>
              </a:ext>
            </a:extLst>
          </p:cNvPr>
          <p:cNvSpPr txBox="1"/>
          <p:nvPr/>
        </p:nvSpPr>
        <p:spPr>
          <a:xfrm>
            <a:off x="14291530" y="6781974"/>
            <a:ext cx="955711"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2</a:t>
            </a:r>
          </a:p>
        </p:txBody>
      </p:sp>
      <p:sp>
        <p:nvSpPr>
          <p:cNvPr id="20" name="TextBox 19">
            <a:extLst>
              <a:ext uri="{FF2B5EF4-FFF2-40B4-BE49-F238E27FC236}">
                <a16:creationId xmlns:a16="http://schemas.microsoft.com/office/drawing/2014/main" id="{812D2233-2BF0-D34F-B9B9-AF8A3A7EC688}"/>
              </a:ext>
            </a:extLst>
          </p:cNvPr>
          <p:cNvSpPr txBox="1"/>
          <p:nvPr/>
        </p:nvSpPr>
        <p:spPr>
          <a:xfrm>
            <a:off x="14540525" y="7389863"/>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02</a:t>
            </a:r>
          </a:p>
        </p:txBody>
      </p:sp>
      <p:sp>
        <p:nvSpPr>
          <p:cNvPr id="21" name="Subtitle 2">
            <a:extLst>
              <a:ext uri="{FF2B5EF4-FFF2-40B4-BE49-F238E27FC236}">
                <a16:creationId xmlns:a16="http://schemas.microsoft.com/office/drawing/2014/main" id="{EEFD4647-E0A4-6D4E-85B9-1E4FDDB132DD}"/>
              </a:ext>
            </a:extLst>
          </p:cNvPr>
          <p:cNvSpPr txBox="1">
            <a:spLocks/>
          </p:cNvSpPr>
          <p:nvPr/>
        </p:nvSpPr>
        <p:spPr>
          <a:xfrm>
            <a:off x="14540525" y="8048469"/>
            <a:ext cx="8316300"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2" name="TextBox 21">
            <a:extLst>
              <a:ext uri="{FF2B5EF4-FFF2-40B4-BE49-F238E27FC236}">
                <a16:creationId xmlns:a16="http://schemas.microsoft.com/office/drawing/2014/main" id="{D370F1E9-41EC-3F49-A19C-3BF48BAF46B8}"/>
              </a:ext>
            </a:extLst>
          </p:cNvPr>
          <p:cNvSpPr txBox="1"/>
          <p:nvPr/>
        </p:nvSpPr>
        <p:spPr>
          <a:xfrm>
            <a:off x="14291530" y="10327260"/>
            <a:ext cx="954107" cy="1631216"/>
          </a:xfrm>
          <a:prstGeom prst="rect">
            <a:avLst/>
          </a:prstGeom>
          <a:noFill/>
        </p:spPr>
        <p:txBody>
          <a:bodyPr wrap="none" rtlCol="0">
            <a:spAutoFit/>
          </a:bodyPr>
          <a:lstStyle/>
          <a:p>
            <a:r>
              <a:rPr lang="en-US" sz="10000" b="1" dirty="0">
                <a:gradFill>
                  <a:gsLst>
                    <a:gs pos="0">
                      <a:schemeClr val="accent1">
                        <a:alpha val="25000"/>
                      </a:schemeClr>
                    </a:gs>
                    <a:gs pos="50000">
                      <a:schemeClr val="accent2">
                        <a:alpha val="25000"/>
                      </a:schemeClr>
                    </a:gs>
                    <a:gs pos="100000">
                      <a:schemeClr val="accent3">
                        <a:alpha val="25000"/>
                      </a:schemeClr>
                    </a:gs>
                  </a:gsLst>
                  <a:lin ang="2700000" scaled="0"/>
                </a:gradFill>
                <a:latin typeface="Nunito Sans" pitchFamily="2" charset="77"/>
              </a:rPr>
              <a:t>3</a:t>
            </a:r>
          </a:p>
        </p:txBody>
      </p:sp>
      <p:sp>
        <p:nvSpPr>
          <p:cNvPr id="24" name="TextBox 23">
            <a:extLst>
              <a:ext uri="{FF2B5EF4-FFF2-40B4-BE49-F238E27FC236}">
                <a16:creationId xmlns:a16="http://schemas.microsoft.com/office/drawing/2014/main" id="{0034DC05-76EA-1C4E-BA81-3EBB6964EA60}"/>
              </a:ext>
            </a:extLst>
          </p:cNvPr>
          <p:cNvSpPr txBox="1"/>
          <p:nvPr/>
        </p:nvSpPr>
        <p:spPr>
          <a:xfrm>
            <a:off x="14540525" y="10935149"/>
            <a:ext cx="2823209" cy="584775"/>
          </a:xfrm>
          <a:prstGeom prst="rect">
            <a:avLst/>
          </a:prstGeom>
          <a:noFill/>
          <a:ln>
            <a:noFill/>
          </a:ln>
        </p:spPr>
        <p:txBody>
          <a:bodyPr wrap="none" rtlCol="0" anchor="b">
            <a:spAutoFit/>
          </a:bodyPr>
          <a:lstStyle/>
          <a:p>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FEATURE 03</a:t>
            </a:r>
          </a:p>
        </p:txBody>
      </p:sp>
      <p:sp>
        <p:nvSpPr>
          <p:cNvPr id="27" name="Subtitle 2">
            <a:extLst>
              <a:ext uri="{FF2B5EF4-FFF2-40B4-BE49-F238E27FC236}">
                <a16:creationId xmlns:a16="http://schemas.microsoft.com/office/drawing/2014/main" id="{9AA46514-0416-BE40-A965-DE23559B7814}"/>
              </a:ext>
            </a:extLst>
          </p:cNvPr>
          <p:cNvSpPr txBox="1">
            <a:spLocks/>
          </p:cNvSpPr>
          <p:nvPr/>
        </p:nvSpPr>
        <p:spPr>
          <a:xfrm>
            <a:off x="14540525" y="11593755"/>
            <a:ext cx="8316300"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nvGrpSpPr>
          <p:cNvPr id="15" name="Grupo 14">
            <a:extLst>
              <a:ext uri="{FF2B5EF4-FFF2-40B4-BE49-F238E27FC236}">
                <a16:creationId xmlns:a16="http://schemas.microsoft.com/office/drawing/2014/main" id="{665A1809-5F31-B640-852E-DF32039D4A77}"/>
              </a:ext>
            </a:extLst>
          </p:cNvPr>
          <p:cNvGrpSpPr/>
          <p:nvPr/>
        </p:nvGrpSpPr>
        <p:grpSpPr>
          <a:xfrm>
            <a:off x="13751663" y="392144"/>
            <a:ext cx="2644346" cy="2353964"/>
            <a:chOff x="727765" y="-180376"/>
            <a:chExt cx="9449905" cy="8412188"/>
          </a:xfrm>
        </p:grpSpPr>
        <p:sp>
          <p:nvSpPr>
            <p:cNvPr id="23" name="Triángulo 22">
              <a:extLst>
                <a:ext uri="{FF2B5EF4-FFF2-40B4-BE49-F238E27FC236}">
                  <a16:creationId xmlns:a16="http://schemas.microsoft.com/office/drawing/2014/main" id="{3C772114-83F5-914A-938C-A273791AE425}"/>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ángulo 24">
              <a:extLst>
                <a:ext uri="{FF2B5EF4-FFF2-40B4-BE49-F238E27FC236}">
                  <a16:creationId xmlns:a16="http://schemas.microsoft.com/office/drawing/2014/main" id="{77A68369-3571-2749-A04B-431FB6D59EA0}"/>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riángulo 25">
              <a:extLst>
                <a:ext uri="{FF2B5EF4-FFF2-40B4-BE49-F238E27FC236}">
                  <a16:creationId xmlns:a16="http://schemas.microsoft.com/office/drawing/2014/main" id="{29FFEE84-39A1-8C4C-807A-307F6C430356}"/>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riángulo 27">
              <a:extLst>
                <a:ext uri="{FF2B5EF4-FFF2-40B4-BE49-F238E27FC236}">
                  <a16:creationId xmlns:a16="http://schemas.microsoft.com/office/drawing/2014/main" id="{7ABE5A34-A891-474E-BDD6-6CAB8DE537BE}"/>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iángulo 28">
              <a:extLst>
                <a:ext uri="{FF2B5EF4-FFF2-40B4-BE49-F238E27FC236}">
                  <a16:creationId xmlns:a16="http://schemas.microsoft.com/office/drawing/2014/main" id="{DCEBD462-61F3-8048-94E2-871E00E3E0D2}"/>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0" name="TextBox 14">
            <a:extLst>
              <a:ext uri="{FF2B5EF4-FFF2-40B4-BE49-F238E27FC236}">
                <a16:creationId xmlns:a16="http://schemas.microsoft.com/office/drawing/2014/main" id="{5645264D-70DE-0A46-ADB1-4FEBE90F31EB}"/>
              </a:ext>
            </a:extLst>
          </p:cNvPr>
          <p:cNvSpPr txBox="1"/>
          <p:nvPr/>
        </p:nvSpPr>
        <p:spPr>
          <a:xfrm>
            <a:off x="9436084" y="1207225"/>
            <a:ext cx="5505482"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LAPTOP SLIDE</a:t>
            </a:r>
          </a:p>
        </p:txBody>
      </p:sp>
      <p:grpSp>
        <p:nvGrpSpPr>
          <p:cNvPr id="31" name="Grupo 30">
            <a:extLst>
              <a:ext uri="{FF2B5EF4-FFF2-40B4-BE49-F238E27FC236}">
                <a16:creationId xmlns:a16="http://schemas.microsoft.com/office/drawing/2014/main" id="{AB647DCA-AD28-4F41-9088-8F4E6176D7E5}"/>
              </a:ext>
            </a:extLst>
          </p:cNvPr>
          <p:cNvGrpSpPr/>
          <p:nvPr/>
        </p:nvGrpSpPr>
        <p:grpSpPr>
          <a:xfrm>
            <a:off x="596203" y="760202"/>
            <a:ext cx="2644346" cy="2353964"/>
            <a:chOff x="727765" y="-180376"/>
            <a:chExt cx="9449905" cy="8412188"/>
          </a:xfrm>
        </p:grpSpPr>
        <p:sp>
          <p:nvSpPr>
            <p:cNvPr id="32" name="Triángulo 31">
              <a:extLst>
                <a:ext uri="{FF2B5EF4-FFF2-40B4-BE49-F238E27FC236}">
                  <a16:creationId xmlns:a16="http://schemas.microsoft.com/office/drawing/2014/main" id="{5A492931-19BB-B049-B97E-EDC8BCE0EAEB}"/>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riángulo 33">
              <a:extLst>
                <a:ext uri="{FF2B5EF4-FFF2-40B4-BE49-F238E27FC236}">
                  <a16:creationId xmlns:a16="http://schemas.microsoft.com/office/drawing/2014/main" id="{1B5DA078-72F2-5246-95D5-16E1195D6513}"/>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riángulo 34">
              <a:extLst>
                <a:ext uri="{FF2B5EF4-FFF2-40B4-BE49-F238E27FC236}">
                  <a16:creationId xmlns:a16="http://schemas.microsoft.com/office/drawing/2014/main" id="{C826F623-8F4E-194E-8F00-6C7344C2002E}"/>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ángulo 35">
              <a:extLst>
                <a:ext uri="{FF2B5EF4-FFF2-40B4-BE49-F238E27FC236}">
                  <a16:creationId xmlns:a16="http://schemas.microsoft.com/office/drawing/2014/main" id="{CFFB61D2-B4BA-7D4B-9319-49310B1058ED}"/>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riángulo 36">
              <a:extLst>
                <a:ext uri="{FF2B5EF4-FFF2-40B4-BE49-F238E27FC236}">
                  <a16:creationId xmlns:a16="http://schemas.microsoft.com/office/drawing/2014/main" id="{B4A29FF0-9E59-6445-B6F5-A69FE1CCE028}"/>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Marcador de posición de imagen 5">
            <a:extLst>
              <a:ext uri="{FF2B5EF4-FFF2-40B4-BE49-F238E27FC236}">
                <a16:creationId xmlns:a16="http://schemas.microsoft.com/office/drawing/2014/main" id="{2BC9F7D1-EC43-2649-A889-DF0C4476DFBC}"/>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592075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riángulo 56">
            <a:extLst>
              <a:ext uri="{FF2B5EF4-FFF2-40B4-BE49-F238E27FC236}">
                <a16:creationId xmlns:a16="http://schemas.microsoft.com/office/drawing/2014/main" id="{AC224717-BEDE-E34D-83F2-031F8537EE4C}"/>
              </a:ext>
            </a:extLst>
          </p:cNvPr>
          <p:cNvSpPr/>
          <p:nvPr/>
        </p:nvSpPr>
        <p:spPr>
          <a:xfrm rot="10800000">
            <a:off x="16999639" y="6486565"/>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Paralelogramo 52">
            <a:extLst>
              <a:ext uri="{FF2B5EF4-FFF2-40B4-BE49-F238E27FC236}">
                <a16:creationId xmlns:a16="http://schemas.microsoft.com/office/drawing/2014/main" id="{42D00AFB-427F-6143-B5FD-F94EB59BA10E}"/>
              </a:ext>
            </a:extLst>
          </p:cNvPr>
          <p:cNvSpPr/>
          <p:nvPr/>
        </p:nvSpPr>
        <p:spPr>
          <a:xfrm>
            <a:off x="7007971" y="157736"/>
            <a:ext cx="12526754" cy="13716000"/>
          </a:xfrm>
          <a:prstGeom prst="parallelogram">
            <a:avLst>
              <a:gd name="adj" fmla="val 56447"/>
            </a:avLst>
          </a:prstGeom>
          <a:solidFill>
            <a:schemeClr val="bg1">
              <a:lumMod val="95000"/>
              <a:alpha val="26598"/>
            </a:schemeClr>
          </a:solidFill>
          <a:ln>
            <a:noFill/>
          </a:ln>
          <a:effectLst>
            <a:outerShdw blurRad="141982" dist="64591" dir="3660000" sx="102000" sy="102000" algn="ctr" rotWithShape="0">
              <a:srgbClr val="000000">
                <a:alpha val="2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elogramo 6">
            <a:extLst>
              <a:ext uri="{FF2B5EF4-FFF2-40B4-BE49-F238E27FC236}">
                <a16:creationId xmlns:a16="http://schemas.microsoft.com/office/drawing/2014/main" id="{065CCD78-A058-0046-9AA6-C95C21100A58}"/>
              </a:ext>
            </a:extLst>
          </p:cNvPr>
          <p:cNvSpPr/>
          <p:nvPr/>
        </p:nvSpPr>
        <p:spPr>
          <a:xfrm>
            <a:off x="5605670" y="0"/>
            <a:ext cx="12526754" cy="13716000"/>
          </a:xfrm>
          <a:prstGeom prst="parallelogram">
            <a:avLst>
              <a:gd name="adj" fmla="val 56447"/>
            </a:avLst>
          </a:prstGeom>
          <a:solidFill>
            <a:schemeClr val="bg1">
              <a:lumMod val="95000"/>
            </a:schemeClr>
          </a:solidFill>
          <a:ln>
            <a:noFill/>
          </a:ln>
          <a:effectLst>
            <a:outerShdw blurRad="141982" dist="64591" dir="3660000" sx="102000" sy="102000" algn="ctr" rotWithShape="0">
              <a:srgbClr val="000000">
                <a:alpha val="2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ángulo 7">
            <a:extLst>
              <a:ext uri="{FF2B5EF4-FFF2-40B4-BE49-F238E27FC236}">
                <a16:creationId xmlns:a16="http://schemas.microsoft.com/office/drawing/2014/main" id="{BE9B3B45-556C-4C44-8E36-A68C1340E1EB}"/>
              </a:ext>
            </a:extLst>
          </p:cNvPr>
          <p:cNvSpPr/>
          <p:nvPr/>
        </p:nvSpPr>
        <p:spPr>
          <a:xfrm>
            <a:off x="13175784" y="632752"/>
            <a:ext cx="6733726" cy="5804936"/>
          </a:xfrm>
          <a:prstGeom prst="triangle">
            <a:avLst/>
          </a:prstGeom>
          <a:solidFill>
            <a:schemeClr val="accent1"/>
          </a:solidFill>
          <a:ln>
            <a:noFill/>
          </a:ln>
          <a:effectLst>
            <a:outerShdw blurRad="431700" dist="50800" dir="5400000" sx="103000" sy="103000" algn="ctr"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riángulo 38">
            <a:extLst>
              <a:ext uri="{FF2B5EF4-FFF2-40B4-BE49-F238E27FC236}">
                <a16:creationId xmlns:a16="http://schemas.microsoft.com/office/drawing/2014/main" id="{DAAE5C51-471D-9447-B952-B328DA93E4C6}"/>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riángulo 39">
            <a:extLst>
              <a:ext uri="{FF2B5EF4-FFF2-40B4-BE49-F238E27FC236}">
                <a16:creationId xmlns:a16="http://schemas.microsoft.com/office/drawing/2014/main" id="{1B97A459-6D20-9C44-8489-F9FA609A62AD}"/>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riángulo 40">
            <a:extLst>
              <a:ext uri="{FF2B5EF4-FFF2-40B4-BE49-F238E27FC236}">
                <a16:creationId xmlns:a16="http://schemas.microsoft.com/office/drawing/2014/main" id="{F455808B-1553-E944-BA94-76AC26F9A399}"/>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riángulo 41">
            <a:extLst>
              <a:ext uri="{FF2B5EF4-FFF2-40B4-BE49-F238E27FC236}">
                <a16:creationId xmlns:a16="http://schemas.microsoft.com/office/drawing/2014/main" id="{4461E316-45BF-C840-A408-5A7EFD19D8D3}"/>
              </a:ext>
            </a:extLst>
          </p:cNvPr>
          <p:cNvSpPr/>
          <p:nvPr/>
        </p:nvSpPr>
        <p:spPr>
          <a:xfrm>
            <a:off x="6120534" y="4853759"/>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riángulo 42">
            <a:extLst>
              <a:ext uri="{FF2B5EF4-FFF2-40B4-BE49-F238E27FC236}">
                <a16:creationId xmlns:a16="http://schemas.microsoft.com/office/drawing/2014/main" id="{925A2163-F6F3-FE4E-9778-9E58B8C1B8D4}"/>
              </a:ext>
            </a:extLst>
          </p:cNvPr>
          <p:cNvSpPr/>
          <p:nvPr/>
        </p:nvSpPr>
        <p:spPr>
          <a:xfrm>
            <a:off x="1512690" y="10450387"/>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riángulo 43">
            <a:extLst>
              <a:ext uri="{FF2B5EF4-FFF2-40B4-BE49-F238E27FC236}">
                <a16:creationId xmlns:a16="http://schemas.microsoft.com/office/drawing/2014/main" id="{C8AFB914-BE0A-D448-93E9-C2F63A82D124}"/>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riángulo 44">
            <a:extLst>
              <a:ext uri="{FF2B5EF4-FFF2-40B4-BE49-F238E27FC236}">
                <a16:creationId xmlns:a16="http://schemas.microsoft.com/office/drawing/2014/main" id="{B756207B-8249-E442-A4A9-E11B5837BA59}"/>
              </a:ext>
            </a:extLst>
          </p:cNvPr>
          <p:cNvSpPr/>
          <p:nvPr/>
        </p:nvSpPr>
        <p:spPr>
          <a:xfrm>
            <a:off x="828361" y="6067496"/>
            <a:ext cx="1099958" cy="948240"/>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riángulo 45">
            <a:extLst>
              <a:ext uri="{FF2B5EF4-FFF2-40B4-BE49-F238E27FC236}">
                <a16:creationId xmlns:a16="http://schemas.microsoft.com/office/drawing/2014/main" id="{38C3DF81-8A39-1B4B-B910-20340E785FC3}"/>
              </a:ext>
            </a:extLst>
          </p:cNvPr>
          <p:cNvSpPr/>
          <p:nvPr/>
        </p:nvSpPr>
        <p:spPr>
          <a:xfrm>
            <a:off x="17239082" y="7086333"/>
            <a:ext cx="4767040" cy="4109517"/>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riángulo 46">
            <a:extLst>
              <a:ext uri="{FF2B5EF4-FFF2-40B4-BE49-F238E27FC236}">
                <a16:creationId xmlns:a16="http://schemas.microsoft.com/office/drawing/2014/main" id="{8D910614-85B6-DF47-91D6-2DD82059299F}"/>
              </a:ext>
            </a:extLst>
          </p:cNvPr>
          <p:cNvSpPr/>
          <p:nvPr/>
        </p:nvSpPr>
        <p:spPr>
          <a:xfrm>
            <a:off x="18132424" y="8119372"/>
            <a:ext cx="3036064" cy="261729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riángulo 50">
            <a:extLst>
              <a:ext uri="{FF2B5EF4-FFF2-40B4-BE49-F238E27FC236}">
                <a16:creationId xmlns:a16="http://schemas.microsoft.com/office/drawing/2014/main" id="{28115F0D-565F-C248-86EC-8EBD815F2BDB}"/>
              </a:ext>
            </a:extLst>
          </p:cNvPr>
          <p:cNvSpPr/>
          <p:nvPr/>
        </p:nvSpPr>
        <p:spPr>
          <a:xfrm>
            <a:off x="19842604" y="6833646"/>
            <a:ext cx="1478028" cy="1274162"/>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riángulo 51">
            <a:extLst>
              <a:ext uri="{FF2B5EF4-FFF2-40B4-BE49-F238E27FC236}">
                <a16:creationId xmlns:a16="http://schemas.microsoft.com/office/drawing/2014/main" id="{990377DA-6533-044C-95CD-C9C8572010DA}"/>
              </a:ext>
            </a:extLst>
          </p:cNvPr>
          <p:cNvSpPr/>
          <p:nvPr/>
        </p:nvSpPr>
        <p:spPr>
          <a:xfrm rot="10800000">
            <a:off x="14383802" y="11036621"/>
            <a:ext cx="1833968" cy="1581007"/>
          </a:xfrm>
          <a:prstGeom prst="triangle">
            <a:avLst/>
          </a:prstGeom>
          <a:solidFill>
            <a:schemeClr val="accent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riángulo 53">
            <a:extLst>
              <a:ext uri="{FF2B5EF4-FFF2-40B4-BE49-F238E27FC236}">
                <a16:creationId xmlns:a16="http://schemas.microsoft.com/office/drawing/2014/main" id="{1203582B-CF1E-804B-B996-D9A52998B412}"/>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riángulo 54">
            <a:extLst>
              <a:ext uri="{FF2B5EF4-FFF2-40B4-BE49-F238E27FC236}">
                <a16:creationId xmlns:a16="http://schemas.microsoft.com/office/drawing/2014/main" id="{22E51A83-758B-3A45-9E39-4D0AE693473E}"/>
              </a:ext>
            </a:extLst>
          </p:cNvPr>
          <p:cNvSpPr/>
          <p:nvPr/>
        </p:nvSpPr>
        <p:spPr>
          <a:xfrm>
            <a:off x="15159626" y="9319769"/>
            <a:ext cx="1732371" cy="149342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riángulo 55">
            <a:extLst>
              <a:ext uri="{FF2B5EF4-FFF2-40B4-BE49-F238E27FC236}">
                <a16:creationId xmlns:a16="http://schemas.microsoft.com/office/drawing/2014/main" id="{B6FD521A-EF0F-A640-A628-EAD6462AFBDD}"/>
              </a:ext>
            </a:extLst>
          </p:cNvPr>
          <p:cNvSpPr/>
          <p:nvPr/>
        </p:nvSpPr>
        <p:spPr>
          <a:xfrm>
            <a:off x="22285389" y="12083193"/>
            <a:ext cx="1099958" cy="948240"/>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a:extLst>
              <a:ext uri="{FF2B5EF4-FFF2-40B4-BE49-F238E27FC236}">
                <a16:creationId xmlns:a16="http://schemas.microsoft.com/office/drawing/2014/main" id="{EF8E2A67-63A8-C447-AEB2-45807BFB34EF}"/>
              </a:ext>
            </a:extLst>
          </p:cNvPr>
          <p:cNvSpPr/>
          <p:nvPr/>
        </p:nvSpPr>
        <p:spPr>
          <a:xfrm>
            <a:off x="7385782" y="1901023"/>
            <a:ext cx="9547295" cy="9547295"/>
          </a:xfrm>
          <a:prstGeom prst="ellipse">
            <a:avLst/>
          </a:prstGeom>
          <a:solidFill>
            <a:schemeClr val="accent1"/>
          </a:solidFill>
          <a:ln>
            <a:noFill/>
          </a:ln>
          <a:effectLst>
            <a:outerShdw blurRad="937716" dist="50800" dir="5400000" algn="ctr" rotWithShape="0">
              <a:srgbClr val="000000">
                <a:alpha val="38375"/>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Marcador de posición de imagen 5">
            <a:extLst>
              <a:ext uri="{FF2B5EF4-FFF2-40B4-BE49-F238E27FC236}">
                <a16:creationId xmlns:a16="http://schemas.microsoft.com/office/drawing/2014/main" id="{5B660762-6274-E543-86E2-D8FF532B8B0C}"/>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6641" r="16641"/>
          <a:stretch>
            <a:fillRect/>
          </a:stretch>
        </p:blipFill>
        <p:spPr/>
      </p:pic>
      <p:sp>
        <p:nvSpPr>
          <p:cNvPr id="11" name="CuadroTexto 10">
            <a:extLst>
              <a:ext uri="{FF2B5EF4-FFF2-40B4-BE49-F238E27FC236}">
                <a16:creationId xmlns:a16="http://schemas.microsoft.com/office/drawing/2014/main" id="{B2564B30-426C-AD4D-ADD9-1B1D96C56366}"/>
              </a:ext>
            </a:extLst>
          </p:cNvPr>
          <p:cNvSpPr txBox="1"/>
          <p:nvPr/>
        </p:nvSpPr>
        <p:spPr>
          <a:xfrm>
            <a:off x="3793537" y="7855047"/>
            <a:ext cx="16943214" cy="1569660"/>
          </a:xfrm>
          <a:prstGeom prst="rect">
            <a:avLst/>
          </a:prstGeom>
          <a:noFill/>
        </p:spPr>
        <p:txBody>
          <a:bodyPr wrap="square" rtlCol="0">
            <a:spAutoFit/>
          </a:bodyPr>
          <a:lstStyle/>
          <a:p>
            <a:pPr algn="ctr"/>
            <a:r>
              <a:rPr lang="en-US" sz="9600" b="1" dirty="0">
                <a:solidFill>
                  <a:schemeClr val="accent4"/>
                </a:solidFill>
                <a:effectLst>
                  <a:outerShdw blurRad="50800" dist="50800" dir="5400000" algn="ctr" rotWithShape="0">
                    <a:srgbClr val="000000">
                      <a:alpha val="93000"/>
                    </a:srgbClr>
                  </a:outerShdw>
                </a:effectLst>
                <a:latin typeface="Montserrat ExtraBold" pitchFamily="2" charset="77"/>
              </a:rPr>
              <a:t>BUSI</a:t>
            </a:r>
            <a:r>
              <a:rPr lang="en-US" sz="9600" b="1" dirty="0">
                <a:solidFill>
                  <a:schemeClr val="bg1"/>
                </a:solidFill>
                <a:effectLst>
                  <a:outerShdw blurRad="50800" dist="50800" dir="5400000" algn="ctr" rotWithShape="0">
                    <a:srgbClr val="000000">
                      <a:alpha val="93000"/>
                    </a:srgbClr>
                  </a:outerShdw>
                </a:effectLst>
                <a:latin typeface="Montserrat ExtraBold" pitchFamily="2" charset="77"/>
              </a:rPr>
              <a:t>NESS RESE</a:t>
            </a:r>
            <a:r>
              <a:rPr lang="en-US" sz="9600" b="1" dirty="0">
                <a:solidFill>
                  <a:schemeClr val="accent4"/>
                </a:solidFill>
                <a:effectLst>
                  <a:outerShdw blurRad="50800" dist="50800" dir="5400000" algn="ctr" rotWithShape="0">
                    <a:srgbClr val="000000">
                      <a:alpha val="93000"/>
                    </a:srgbClr>
                  </a:outerShdw>
                </a:effectLst>
                <a:latin typeface="Montserrat ExtraBold" pitchFamily="2" charset="77"/>
              </a:rPr>
              <a:t>ARCH</a:t>
            </a:r>
          </a:p>
        </p:txBody>
      </p:sp>
      <p:sp>
        <p:nvSpPr>
          <p:cNvPr id="18" name="CuadroTexto 17">
            <a:extLst>
              <a:ext uri="{FF2B5EF4-FFF2-40B4-BE49-F238E27FC236}">
                <a16:creationId xmlns:a16="http://schemas.microsoft.com/office/drawing/2014/main" id="{889E800D-D7BE-3D44-A73B-23967DD9F4C6}"/>
              </a:ext>
            </a:extLst>
          </p:cNvPr>
          <p:cNvSpPr txBox="1"/>
          <p:nvPr/>
        </p:nvSpPr>
        <p:spPr>
          <a:xfrm>
            <a:off x="7443642" y="9341305"/>
            <a:ext cx="9643005" cy="646331"/>
          </a:xfrm>
          <a:prstGeom prst="rect">
            <a:avLst/>
          </a:prstGeom>
          <a:noFill/>
        </p:spPr>
        <p:txBody>
          <a:bodyPr wrap="square" rtlCol="0">
            <a:spAutoFit/>
          </a:bodyPr>
          <a:lstStyle/>
          <a:p>
            <a:pPr algn="ctr"/>
            <a:r>
              <a:rPr lang="en-US" b="1" dirty="0">
                <a:solidFill>
                  <a:schemeClr val="bg1"/>
                </a:solidFill>
              </a:rPr>
              <a:t>FREE POWERPOINT TEMPLATE</a:t>
            </a:r>
          </a:p>
        </p:txBody>
      </p:sp>
      <p:sp>
        <p:nvSpPr>
          <p:cNvPr id="58" name="Triángulo 57">
            <a:extLst>
              <a:ext uri="{FF2B5EF4-FFF2-40B4-BE49-F238E27FC236}">
                <a16:creationId xmlns:a16="http://schemas.microsoft.com/office/drawing/2014/main" id="{146ADB42-DA59-EA4E-B59E-52A5947883CC}"/>
              </a:ext>
            </a:extLst>
          </p:cNvPr>
          <p:cNvSpPr/>
          <p:nvPr/>
        </p:nvSpPr>
        <p:spPr>
          <a:xfrm rot="10800000">
            <a:off x="19641877" y="3998567"/>
            <a:ext cx="4413881" cy="3805070"/>
          </a:xfrm>
          <a:prstGeom prst="triangle">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riángulo 58">
            <a:extLst>
              <a:ext uri="{FF2B5EF4-FFF2-40B4-BE49-F238E27FC236}">
                <a16:creationId xmlns:a16="http://schemas.microsoft.com/office/drawing/2014/main" id="{2009A9E6-1257-5D49-973A-9686B24E2E52}"/>
              </a:ext>
            </a:extLst>
          </p:cNvPr>
          <p:cNvSpPr/>
          <p:nvPr/>
        </p:nvSpPr>
        <p:spPr>
          <a:xfrm rot="7200000">
            <a:off x="771538" y="9108668"/>
            <a:ext cx="4413881" cy="3805070"/>
          </a:xfrm>
          <a:prstGeom prst="triangle">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adroTexto 18">
            <a:extLst>
              <a:ext uri="{FF2B5EF4-FFF2-40B4-BE49-F238E27FC236}">
                <a16:creationId xmlns:a16="http://schemas.microsoft.com/office/drawing/2014/main" id="{4AB0A85E-EB2F-474B-8F66-75C7EB9A529D}"/>
              </a:ext>
            </a:extLst>
          </p:cNvPr>
          <p:cNvSpPr txBox="1"/>
          <p:nvPr/>
        </p:nvSpPr>
        <p:spPr>
          <a:xfrm>
            <a:off x="8406265" y="9841812"/>
            <a:ext cx="7565117" cy="646331"/>
          </a:xfrm>
          <a:prstGeom prst="rect">
            <a:avLst/>
          </a:prstGeom>
          <a:noFill/>
        </p:spPr>
        <p:txBody>
          <a:bodyPr wrap="square" rtlCol="0">
            <a:spAutoFit/>
          </a:bodyPr>
          <a:lstStyle/>
          <a:p>
            <a:pPr algn="ctr"/>
            <a:r>
              <a:rPr lang="en-US" dirty="0" err="1">
                <a:solidFill>
                  <a:schemeClr val="bg1"/>
                </a:solidFill>
              </a:rPr>
              <a:t>www.ppthemescom</a:t>
            </a:r>
            <a:endParaRPr lang="en-US" dirty="0">
              <a:solidFill>
                <a:schemeClr val="bg1"/>
              </a:solidFill>
            </a:endParaRPr>
          </a:p>
        </p:txBody>
      </p:sp>
    </p:spTree>
    <p:extLst>
      <p:ext uri="{BB962C8B-B14F-4D97-AF65-F5344CB8AC3E}">
        <p14:creationId xmlns:p14="http://schemas.microsoft.com/office/powerpoint/2010/main" val="243418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Placeholder 43">
            <a:extLst>
              <a:ext uri="{FF2B5EF4-FFF2-40B4-BE49-F238E27FC236}">
                <a16:creationId xmlns:a16="http://schemas.microsoft.com/office/drawing/2014/main" id="{17587D1B-4629-4E4C-8DD3-806F2BC46332}"/>
              </a:ext>
            </a:extLst>
          </p:cNvPr>
          <p:cNvPicPr>
            <a:picLocks noGrp="1" noChangeAspect="1"/>
          </p:cNvPicPr>
          <p:nvPr>
            <p:ph type="pic" sz="quarter" idx="10"/>
          </p:nvPr>
        </p:nvPicPr>
        <p:blipFill rotWithShape="1">
          <a:blip r:embed="rId2" cstate="hqprint">
            <a:extLst>
              <a:ext uri="{28A0092B-C50C-407E-A947-70E740481C1C}">
                <a14:useLocalDpi xmlns:a14="http://schemas.microsoft.com/office/drawing/2010/main"/>
              </a:ext>
            </a:extLst>
          </a:blip>
          <a:srcRect t="5" b="5"/>
          <a:stretch/>
        </p:blipFill>
        <p:spPr/>
      </p:pic>
      <p:sp>
        <p:nvSpPr>
          <p:cNvPr id="45" name="Rectangle 44">
            <a:extLst>
              <a:ext uri="{FF2B5EF4-FFF2-40B4-BE49-F238E27FC236}">
                <a16:creationId xmlns:a16="http://schemas.microsoft.com/office/drawing/2014/main" id="{CCCFD0A8-C5D2-B34A-9F96-2B7A7A7C947D}"/>
              </a:ext>
            </a:extLst>
          </p:cNvPr>
          <p:cNvSpPr/>
          <p:nvPr/>
        </p:nvSpPr>
        <p:spPr>
          <a:xfrm>
            <a:off x="0" y="0"/>
            <a:ext cx="24377650" cy="6858000"/>
          </a:xfrm>
          <a:prstGeom prst="rect">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248BD4A-F2AE-3C4F-8C1B-19494841AEC4}"/>
              </a:ext>
            </a:extLst>
          </p:cNvPr>
          <p:cNvSpPr txBox="1"/>
          <p:nvPr/>
        </p:nvSpPr>
        <p:spPr>
          <a:xfrm>
            <a:off x="9354556" y="612372"/>
            <a:ext cx="5668539" cy="1015663"/>
          </a:xfrm>
          <a:prstGeom prst="rect">
            <a:avLst/>
          </a:prstGeom>
          <a:noFill/>
        </p:spPr>
        <p:txBody>
          <a:bodyPr wrap="none" rtlCol="0">
            <a:spAutoFit/>
          </a:bodyPr>
          <a:lstStyle/>
          <a:p>
            <a:pPr algn="ctr"/>
            <a:r>
              <a:rPr lang="en-US" sz="6000" b="1" dirty="0">
                <a:solidFill>
                  <a:schemeClr val="bg1"/>
                </a:solidFill>
                <a:latin typeface="Poppins" pitchFamily="2" charset="77"/>
                <a:cs typeface="Poppins" pitchFamily="2" charset="77"/>
              </a:rPr>
              <a:t>AGENDA SLIDE</a:t>
            </a:r>
          </a:p>
        </p:txBody>
      </p:sp>
      <p:sp>
        <p:nvSpPr>
          <p:cNvPr id="7" name="TextBox 6">
            <a:extLst>
              <a:ext uri="{FF2B5EF4-FFF2-40B4-BE49-F238E27FC236}">
                <a16:creationId xmlns:a16="http://schemas.microsoft.com/office/drawing/2014/main" id="{3C7D2EB0-BFB7-7F45-A9F2-C8F5DE21E96E}"/>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solidFill>
                <a:latin typeface="Poppins Light" pitchFamily="2" charset="77"/>
                <a:cs typeface="Poppins Light" pitchFamily="2" charset="77"/>
              </a:rPr>
              <a:t>WRITE YOUR SUBTITLE HERE</a:t>
            </a:r>
          </a:p>
        </p:txBody>
      </p:sp>
      <p:sp>
        <p:nvSpPr>
          <p:cNvPr id="8" name="Triangle 7">
            <a:extLst>
              <a:ext uri="{FF2B5EF4-FFF2-40B4-BE49-F238E27FC236}">
                <a16:creationId xmlns:a16="http://schemas.microsoft.com/office/drawing/2014/main" id="{A62B5974-184A-0F42-ACAC-B27F7CD2C6B1}"/>
              </a:ext>
            </a:extLst>
          </p:cNvPr>
          <p:cNvSpPr/>
          <p:nvPr/>
        </p:nvSpPr>
        <p:spPr>
          <a:xfrm rot="10800000">
            <a:off x="2760053" y="6014759"/>
            <a:ext cx="2644346" cy="227960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angle 8">
            <a:extLst>
              <a:ext uri="{FF2B5EF4-FFF2-40B4-BE49-F238E27FC236}">
                <a16:creationId xmlns:a16="http://schemas.microsoft.com/office/drawing/2014/main" id="{8F5CF707-5998-0D4F-957D-AC47822309A0}"/>
              </a:ext>
            </a:extLst>
          </p:cNvPr>
          <p:cNvSpPr/>
          <p:nvPr/>
        </p:nvSpPr>
        <p:spPr>
          <a:xfrm rot="10800000">
            <a:off x="8164452" y="6014759"/>
            <a:ext cx="2644346" cy="227960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angle 9">
            <a:extLst>
              <a:ext uri="{FF2B5EF4-FFF2-40B4-BE49-F238E27FC236}">
                <a16:creationId xmlns:a16="http://schemas.microsoft.com/office/drawing/2014/main" id="{B3A3E237-5F1C-F343-AD3B-A6E44CE645B8}"/>
              </a:ext>
            </a:extLst>
          </p:cNvPr>
          <p:cNvSpPr/>
          <p:nvPr/>
        </p:nvSpPr>
        <p:spPr>
          <a:xfrm rot="10800000">
            <a:off x="13568851" y="6014759"/>
            <a:ext cx="2644346" cy="227960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angle 10">
            <a:extLst>
              <a:ext uri="{FF2B5EF4-FFF2-40B4-BE49-F238E27FC236}">
                <a16:creationId xmlns:a16="http://schemas.microsoft.com/office/drawing/2014/main" id="{2E6A4EFE-37E1-6A45-8E90-F93E94E0982C}"/>
              </a:ext>
            </a:extLst>
          </p:cNvPr>
          <p:cNvSpPr/>
          <p:nvPr/>
        </p:nvSpPr>
        <p:spPr>
          <a:xfrm rot="10800000">
            <a:off x="18973250" y="6014759"/>
            <a:ext cx="2644346" cy="227960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9BA586AE-EE05-8E4B-BE7E-CFD3B5049A1D}"/>
              </a:ext>
            </a:extLst>
          </p:cNvPr>
          <p:cNvSpPr txBox="1"/>
          <p:nvPr/>
        </p:nvSpPr>
        <p:spPr>
          <a:xfrm>
            <a:off x="3845623" y="6350168"/>
            <a:ext cx="473206"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1</a:t>
            </a:r>
          </a:p>
        </p:txBody>
      </p:sp>
      <p:sp>
        <p:nvSpPr>
          <p:cNvPr id="13" name="TextBox 12">
            <a:extLst>
              <a:ext uri="{FF2B5EF4-FFF2-40B4-BE49-F238E27FC236}">
                <a16:creationId xmlns:a16="http://schemas.microsoft.com/office/drawing/2014/main" id="{B4AD8CBC-664F-0944-9F12-9B05130C05CD}"/>
              </a:ext>
            </a:extLst>
          </p:cNvPr>
          <p:cNvSpPr txBox="1"/>
          <p:nvPr/>
        </p:nvSpPr>
        <p:spPr>
          <a:xfrm>
            <a:off x="9174680" y="6350168"/>
            <a:ext cx="623889"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a:t>
            </a:r>
          </a:p>
        </p:txBody>
      </p:sp>
      <p:sp>
        <p:nvSpPr>
          <p:cNvPr id="14" name="TextBox 13">
            <a:extLst>
              <a:ext uri="{FF2B5EF4-FFF2-40B4-BE49-F238E27FC236}">
                <a16:creationId xmlns:a16="http://schemas.microsoft.com/office/drawing/2014/main" id="{21F3C510-168E-2149-A827-45F2DEA04763}"/>
              </a:ext>
            </a:extLst>
          </p:cNvPr>
          <p:cNvSpPr txBox="1"/>
          <p:nvPr/>
        </p:nvSpPr>
        <p:spPr>
          <a:xfrm>
            <a:off x="14566255" y="6350168"/>
            <a:ext cx="64953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3</a:t>
            </a:r>
          </a:p>
        </p:txBody>
      </p:sp>
      <p:sp>
        <p:nvSpPr>
          <p:cNvPr id="16" name="TextBox 15">
            <a:extLst>
              <a:ext uri="{FF2B5EF4-FFF2-40B4-BE49-F238E27FC236}">
                <a16:creationId xmlns:a16="http://schemas.microsoft.com/office/drawing/2014/main" id="{FBCF2C2B-7716-2C4D-9693-0BB887A3BF94}"/>
              </a:ext>
            </a:extLst>
          </p:cNvPr>
          <p:cNvSpPr txBox="1"/>
          <p:nvPr/>
        </p:nvSpPr>
        <p:spPr>
          <a:xfrm>
            <a:off x="19942601" y="6350168"/>
            <a:ext cx="705642"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4</a:t>
            </a:r>
          </a:p>
        </p:txBody>
      </p:sp>
      <p:sp>
        <p:nvSpPr>
          <p:cNvPr id="17" name="TextBox 16">
            <a:extLst>
              <a:ext uri="{FF2B5EF4-FFF2-40B4-BE49-F238E27FC236}">
                <a16:creationId xmlns:a16="http://schemas.microsoft.com/office/drawing/2014/main" id="{99542718-AA00-F54B-B875-2D92F6E422AF}"/>
              </a:ext>
            </a:extLst>
          </p:cNvPr>
          <p:cNvSpPr txBox="1"/>
          <p:nvPr/>
        </p:nvSpPr>
        <p:spPr>
          <a:xfrm>
            <a:off x="2337999" y="8960621"/>
            <a:ext cx="3488455"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AGENDA ITEM 01</a:t>
            </a:r>
          </a:p>
        </p:txBody>
      </p:sp>
      <p:sp>
        <p:nvSpPr>
          <p:cNvPr id="18" name="Subtitle 2">
            <a:extLst>
              <a:ext uri="{FF2B5EF4-FFF2-40B4-BE49-F238E27FC236}">
                <a16:creationId xmlns:a16="http://schemas.microsoft.com/office/drawing/2014/main" id="{7E1ACBB7-AE8F-1141-A0DA-FD2B714C438D}"/>
              </a:ext>
            </a:extLst>
          </p:cNvPr>
          <p:cNvSpPr txBox="1">
            <a:spLocks/>
          </p:cNvSpPr>
          <p:nvPr/>
        </p:nvSpPr>
        <p:spPr>
          <a:xfrm>
            <a:off x="1888351" y="9644447"/>
            <a:ext cx="4387750"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3" name="TextBox 32">
            <a:extLst>
              <a:ext uri="{FF2B5EF4-FFF2-40B4-BE49-F238E27FC236}">
                <a16:creationId xmlns:a16="http://schemas.microsoft.com/office/drawing/2014/main" id="{3CAB14A2-D5D6-1B44-8FD8-25D131C45E90}"/>
              </a:ext>
            </a:extLst>
          </p:cNvPr>
          <p:cNvSpPr txBox="1"/>
          <p:nvPr/>
        </p:nvSpPr>
        <p:spPr>
          <a:xfrm>
            <a:off x="7702322" y="8960621"/>
            <a:ext cx="3568606"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AGENDA ITEM 02</a:t>
            </a:r>
          </a:p>
        </p:txBody>
      </p:sp>
      <p:sp>
        <p:nvSpPr>
          <p:cNvPr id="34" name="Subtitle 2">
            <a:extLst>
              <a:ext uri="{FF2B5EF4-FFF2-40B4-BE49-F238E27FC236}">
                <a16:creationId xmlns:a16="http://schemas.microsoft.com/office/drawing/2014/main" id="{07578D5F-A8B8-6D40-BEDB-6E45F6838B1C}"/>
              </a:ext>
            </a:extLst>
          </p:cNvPr>
          <p:cNvSpPr txBox="1">
            <a:spLocks/>
          </p:cNvSpPr>
          <p:nvPr/>
        </p:nvSpPr>
        <p:spPr>
          <a:xfrm>
            <a:off x="7292749" y="9644447"/>
            <a:ext cx="4387750"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6" name="TextBox 35">
            <a:extLst>
              <a:ext uri="{FF2B5EF4-FFF2-40B4-BE49-F238E27FC236}">
                <a16:creationId xmlns:a16="http://schemas.microsoft.com/office/drawing/2014/main" id="{1980B16B-7E5C-BB4C-9409-9A4BC84D37CF}"/>
              </a:ext>
            </a:extLst>
          </p:cNvPr>
          <p:cNvSpPr txBox="1"/>
          <p:nvPr/>
        </p:nvSpPr>
        <p:spPr>
          <a:xfrm>
            <a:off x="13099507" y="8960621"/>
            <a:ext cx="3583033"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AGENDA ITEM 03</a:t>
            </a:r>
          </a:p>
        </p:txBody>
      </p:sp>
      <p:sp>
        <p:nvSpPr>
          <p:cNvPr id="37" name="Subtitle 2">
            <a:extLst>
              <a:ext uri="{FF2B5EF4-FFF2-40B4-BE49-F238E27FC236}">
                <a16:creationId xmlns:a16="http://schemas.microsoft.com/office/drawing/2014/main" id="{1A04DDBD-5A71-5B4E-AE62-E34F4EC82214}"/>
              </a:ext>
            </a:extLst>
          </p:cNvPr>
          <p:cNvSpPr txBox="1">
            <a:spLocks/>
          </p:cNvSpPr>
          <p:nvPr/>
        </p:nvSpPr>
        <p:spPr>
          <a:xfrm>
            <a:off x="12697148" y="9644447"/>
            <a:ext cx="4387750"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9" name="TextBox 38">
            <a:extLst>
              <a:ext uri="{FF2B5EF4-FFF2-40B4-BE49-F238E27FC236}">
                <a16:creationId xmlns:a16="http://schemas.microsoft.com/office/drawing/2014/main" id="{EF9FEC99-05EE-A24D-B800-B20C3EB28B89}"/>
              </a:ext>
            </a:extLst>
          </p:cNvPr>
          <p:cNvSpPr txBox="1"/>
          <p:nvPr/>
        </p:nvSpPr>
        <p:spPr>
          <a:xfrm>
            <a:off x="18489480" y="8960621"/>
            <a:ext cx="3611886"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AGENDA ITEM 04</a:t>
            </a:r>
          </a:p>
        </p:txBody>
      </p:sp>
      <p:sp>
        <p:nvSpPr>
          <p:cNvPr id="40" name="Subtitle 2">
            <a:extLst>
              <a:ext uri="{FF2B5EF4-FFF2-40B4-BE49-F238E27FC236}">
                <a16:creationId xmlns:a16="http://schemas.microsoft.com/office/drawing/2014/main" id="{EDA082FB-FA38-3A4B-BEAA-689CF82727E5}"/>
              </a:ext>
            </a:extLst>
          </p:cNvPr>
          <p:cNvSpPr txBox="1">
            <a:spLocks/>
          </p:cNvSpPr>
          <p:nvPr/>
        </p:nvSpPr>
        <p:spPr>
          <a:xfrm>
            <a:off x="18101547" y="9644447"/>
            <a:ext cx="4387750"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nvGrpSpPr>
          <p:cNvPr id="2" name="Grupo 1">
            <a:extLst>
              <a:ext uri="{FF2B5EF4-FFF2-40B4-BE49-F238E27FC236}">
                <a16:creationId xmlns:a16="http://schemas.microsoft.com/office/drawing/2014/main" id="{5C98B121-6DC0-3044-9715-7120247D890C}"/>
              </a:ext>
            </a:extLst>
          </p:cNvPr>
          <p:cNvGrpSpPr/>
          <p:nvPr/>
        </p:nvGrpSpPr>
        <p:grpSpPr>
          <a:xfrm>
            <a:off x="13700920" y="0"/>
            <a:ext cx="2644346" cy="2353964"/>
            <a:chOff x="727765" y="-180376"/>
            <a:chExt cx="9449905" cy="8412188"/>
          </a:xfrm>
        </p:grpSpPr>
        <p:sp>
          <p:nvSpPr>
            <p:cNvPr id="22" name="Triángulo 21">
              <a:extLst>
                <a:ext uri="{FF2B5EF4-FFF2-40B4-BE49-F238E27FC236}">
                  <a16:creationId xmlns:a16="http://schemas.microsoft.com/office/drawing/2014/main" id="{AC970846-CE98-D941-88FF-8019CD7D986F}"/>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iángulo 22">
              <a:extLst>
                <a:ext uri="{FF2B5EF4-FFF2-40B4-BE49-F238E27FC236}">
                  <a16:creationId xmlns:a16="http://schemas.microsoft.com/office/drawing/2014/main" id="{AF948090-13A2-EE4D-A4EE-BEB65E86EA66}"/>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riángulo 23">
              <a:extLst>
                <a:ext uri="{FF2B5EF4-FFF2-40B4-BE49-F238E27FC236}">
                  <a16:creationId xmlns:a16="http://schemas.microsoft.com/office/drawing/2014/main" id="{8E30CCAA-8922-4742-A827-2817FD954699}"/>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ángulo 24">
              <a:extLst>
                <a:ext uri="{FF2B5EF4-FFF2-40B4-BE49-F238E27FC236}">
                  <a16:creationId xmlns:a16="http://schemas.microsoft.com/office/drawing/2014/main" id="{B3E13490-15A0-B142-A57A-869BA5631B7E}"/>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riángulo 25">
              <a:extLst>
                <a:ext uri="{FF2B5EF4-FFF2-40B4-BE49-F238E27FC236}">
                  <a16:creationId xmlns:a16="http://schemas.microsoft.com/office/drawing/2014/main" id="{8837C27C-F82D-7141-8079-934B66A8D346}"/>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2155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o 11">
            <a:extLst>
              <a:ext uri="{FF2B5EF4-FFF2-40B4-BE49-F238E27FC236}">
                <a16:creationId xmlns:a16="http://schemas.microsoft.com/office/drawing/2014/main" id="{6133B7DB-36A4-5C4F-B904-F85E269B3156}"/>
              </a:ext>
            </a:extLst>
          </p:cNvPr>
          <p:cNvGrpSpPr/>
          <p:nvPr/>
        </p:nvGrpSpPr>
        <p:grpSpPr>
          <a:xfrm>
            <a:off x="13822846" y="3004438"/>
            <a:ext cx="2644346" cy="2353964"/>
            <a:chOff x="727765" y="-180376"/>
            <a:chExt cx="9449905" cy="8412188"/>
          </a:xfrm>
        </p:grpSpPr>
        <p:sp>
          <p:nvSpPr>
            <p:cNvPr id="13" name="Triángulo 12">
              <a:extLst>
                <a:ext uri="{FF2B5EF4-FFF2-40B4-BE49-F238E27FC236}">
                  <a16:creationId xmlns:a16="http://schemas.microsoft.com/office/drawing/2014/main" id="{C2B5DD00-5E61-3B4A-B46E-8D012E214B64}"/>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riángulo 16">
              <a:extLst>
                <a:ext uri="{FF2B5EF4-FFF2-40B4-BE49-F238E27FC236}">
                  <a16:creationId xmlns:a16="http://schemas.microsoft.com/office/drawing/2014/main" id="{93AE4271-121C-0A44-AB0C-DA252ABB3A56}"/>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riángulo 17">
              <a:extLst>
                <a:ext uri="{FF2B5EF4-FFF2-40B4-BE49-F238E27FC236}">
                  <a16:creationId xmlns:a16="http://schemas.microsoft.com/office/drawing/2014/main" id="{551E5F4D-45D0-4A4E-942A-CDDA1BF7F484}"/>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riángulo 18">
              <a:extLst>
                <a:ext uri="{FF2B5EF4-FFF2-40B4-BE49-F238E27FC236}">
                  <a16:creationId xmlns:a16="http://schemas.microsoft.com/office/drawing/2014/main" id="{95BD65EA-92FB-D246-A108-66A50BE42D52}"/>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iángulo 19">
              <a:extLst>
                <a:ext uri="{FF2B5EF4-FFF2-40B4-BE49-F238E27FC236}">
                  <a16:creationId xmlns:a16="http://schemas.microsoft.com/office/drawing/2014/main" id="{E2F12BA4-C9B3-5546-A081-6E2F5E6793AE}"/>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Subtitle 2">
            <a:extLst>
              <a:ext uri="{FF2B5EF4-FFF2-40B4-BE49-F238E27FC236}">
                <a16:creationId xmlns:a16="http://schemas.microsoft.com/office/drawing/2014/main" id="{4A948AB4-FC14-4045-9DAF-806F342E6F7F}"/>
              </a:ext>
            </a:extLst>
          </p:cNvPr>
          <p:cNvSpPr txBox="1">
            <a:spLocks/>
          </p:cNvSpPr>
          <p:nvPr/>
        </p:nvSpPr>
        <p:spPr>
          <a:xfrm>
            <a:off x="2891481" y="6601812"/>
            <a:ext cx="12011208" cy="691663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tx1"/>
                </a:solidFill>
                <a:latin typeface="Lato Light" panose="020F0502020204030203" pitchFamily="34" charset="0"/>
              </a:rPr>
              <a:t>You can do whatever you want, go a impress your audience with an amazing presentation. </a:t>
            </a:r>
            <a:r>
              <a:rPr lang="es-CO" dirty="0" err="1">
                <a:solidFill>
                  <a:schemeClr val="tx1"/>
                </a:solidFill>
                <a:latin typeface="Lato Light" panose="020F0502020204030203" pitchFamily="34" charset="0"/>
              </a:rPr>
              <a:t>Lorem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ipsum</a:t>
            </a:r>
            <a:r>
              <a:rPr lang="es-CO" dirty="0">
                <a:solidFill>
                  <a:schemeClr val="tx1"/>
                </a:solidFill>
                <a:latin typeface="Lato Light" panose="020F0502020204030203" pitchFamily="34" charset="0"/>
              </a:rPr>
              <a:t> dolor </a:t>
            </a:r>
            <a:r>
              <a:rPr lang="es-CO" dirty="0" err="1">
                <a:solidFill>
                  <a:schemeClr val="tx1"/>
                </a:solidFill>
                <a:latin typeface="Lato Light" panose="020F0502020204030203" pitchFamily="34" charset="0"/>
              </a:rPr>
              <a:t>sit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amet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consectetur</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adipiscing</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elit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Integer</a:t>
            </a:r>
            <a:r>
              <a:rPr lang="es-CO" dirty="0">
                <a:solidFill>
                  <a:schemeClr val="tx1"/>
                </a:solidFill>
                <a:latin typeface="Lato Light" panose="020F0502020204030203" pitchFamily="34" charset="0"/>
              </a:rPr>
              <a:t> id justo </a:t>
            </a:r>
            <a:r>
              <a:rPr lang="es-CO" dirty="0" err="1">
                <a:solidFill>
                  <a:schemeClr val="tx1"/>
                </a:solidFill>
                <a:latin typeface="Lato Light" panose="020F0502020204030203" pitchFamily="34" charset="0"/>
              </a:rPr>
              <a:t>sit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amet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turpis</a:t>
            </a:r>
            <a:r>
              <a:rPr lang="es-CO" dirty="0">
                <a:solidFill>
                  <a:schemeClr val="tx1"/>
                </a:solidFill>
                <a:latin typeface="Lato Light" panose="020F0502020204030203" pitchFamily="34" charset="0"/>
              </a:rPr>
              <a:t> ornare </a:t>
            </a:r>
            <a:r>
              <a:rPr lang="es-CO" dirty="0" err="1">
                <a:solidFill>
                  <a:schemeClr val="tx1"/>
                </a:solidFill>
                <a:latin typeface="Lato Light" panose="020F0502020204030203" pitchFamily="34" charset="0"/>
              </a:rPr>
              <a:t>congue</a:t>
            </a:r>
            <a:r>
              <a:rPr lang="es-CO" dirty="0">
                <a:solidFill>
                  <a:schemeClr val="tx1"/>
                </a:solidFill>
                <a:latin typeface="Lato Light" panose="020F0502020204030203" pitchFamily="34" charset="0"/>
              </a:rPr>
              <a:t> et vitae odio. </a:t>
            </a:r>
            <a:r>
              <a:rPr lang="es-CO" dirty="0" err="1">
                <a:solidFill>
                  <a:schemeClr val="tx1"/>
                </a:solidFill>
                <a:latin typeface="Lato Light" panose="020F0502020204030203" pitchFamily="34" charset="0"/>
              </a:rPr>
              <a:t>Nullam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bibendum</a:t>
            </a:r>
            <a:r>
              <a:rPr lang="es-CO" dirty="0">
                <a:solidFill>
                  <a:schemeClr val="tx1"/>
                </a:solidFill>
                <a:latin typeface="Lato Light" panose="020F0502020204030203" pitchFamily="34" charset="0"/>
              </a:rPr>
              <a:t> odio ut ante </a:t>
            </a:r>
            <a:r>
              <a:rPr lang="es-CO" dirty="0" err="1">
                <a:solidFill>
                  <a:schemeClr val="tx1"/>
                </a:solidFill>
                <a:latin typeface="Lato Light" panose="020F0502020204030203" pitchFamily="34" charset="0"/>
              </a:rPr>
              <a:t>condimentum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venenatis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Vivamus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fringilla</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ligula</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neque</a:t>
            </a:r>
            <a:r>
              <a:rPr lang="es-CO" dirty="0">
                <a:solidFill>
                  <a:schemeClr val="tx1"/>
                </a:solidFill>
                <a:latin typeface="Lato Light" panose="020F0502020204030203" pitchFamily="34" charset="0"/>
              </a:rPr>
              <a:t>, in </a:t>
            </a:r>
            <a:r>
              <a:rPr lang="es-CO" dirty="0" err="1">
                <a:solidFill>
                  <a:schemeClr val="tx1"/>
                </a:solidFill>
                <a:latin typeface="Lato Light" panose="020F0502020204030203" pitchFamily="34" charset="0"/>
              </a:rPr>
              <a:t>bibendum</a:t>
            </a:r>
            <a:r>
              <a:rPr lang="es-CO" dirty="0">
                <a:solidFill>
                  <a:schemeClr val="tx1"/>
                </a:solidFill>
                <a:latin typeface="Lato Light" panose="020F0502020204030203" pitchFamily="34" charset="0"/>
              </a:rPr>
              <a:t> libero </a:t>
            </a:r>
            <a:r>
              <a:rPr lang="es-CO" dirty="0" err="1">
                <a:solidFill>
                  <a:schemeClr val="tx1"/>
                </a:solidFill>
                <a:latin typeface="Lato Light" panose="020F0502020204030203" pitchFamily="34" charset="0"/>
              </a:rPr>
              <a:t>aliquet</a:t>
            </a:r>
            <a:r>
              <a:rPr lang="es-CO" dirty="0">
                <a:solidFill>
                  <a:schemeClr val="tx1"/>
                </a:solidFill>
                <a:latin typeface="Lato Light" panose="020F0502020204030203" pitchFamily="34" charset="0"/>
              </a:rPr>
              <a:t> in. </a:t>
            </a:r>
            <a:r>
              <a:rPr lang="es-CO" dirty="0" err="1">
                <a:solidFill>
                  <a:schemeClr val="tx1"/>
                </a:solidFill>
                <a:latin typeface="Lato Light" panose="020F0502020204030203" pitchFamily="34" charset="0"/>
              </a:rPr>
              <a:t>Integer</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enim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felis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efficitur</a:t>
            </a:r>
            <a:r>
              <a:rPr lang="es-CO" dirty="0">
                <a:solidFill>
                  <a:schemeClr val="tx1"/>
                </a:solidFill>
                <a:latin typeface="Lato Light" panose="020F0502020204030203" pitchFamily="34" charset="0"/>
              </a:rPr>
              <a:t> a </a:t>
            </a:r>
            <a:r>
              <a:rPr lang="es-CO" dirty="0" err="1">
                <a:solidFill>
                  <a:schemeClr val="tx1"/>
                </a:solidFill>
                <a:latin typeface="Lato Light" panose="020F0502020204030203" pitchFamily="34" charset="0"/>
              </a:rPr>
              <a:t>lectus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eget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aliquam</a:t>
            </a:r>
            <a:r>
              <a:rPr lang="es-CO" dirty="0">
                <a:solidFill>
                  <a:schemeClr val="tx1"/>
                </a:solidFill>
                <a:latin typeface="Lato Light" panose="020F0502020204030203" pitchFamily="34" charset="0"/>
              </a:rPr>
              <a:t> porta </a:t>
            </a:r>
            <a:r>
              <a:rPr lang="es-CO" dirty="0" err="1">
                <a:solidFill>
                  <a:schemeClr val="tx1"/>
                </a:solidFill>
                <a:latin typeface="Lato Light" panose="020F0502020204030203" pitchFamily="34" charset="0"/>
              </a:rPr>
              <a:t>mauris</a:t>
            </a:r>
            <a:r>
              <a:rPr lang="es-CO" dirty="0">
                <a:solidFill>
                  <a:schemeClr val="tx1"/>
                </a:solidFill>
                <a:latin typeface="Lato Light" panose="020F0502020204030203" pitchFamily="34" charset="0"/>
              </a:rPr>
              <a:t>. Sed </a:t>
            </a:r>
            <a:r>
              <a:rPr lang="es-CO" dirty="0" err="1">
                <a:solidFill>
                  <a:schemeClr val="tx1"/>
                </a:solidFill>
                <a:latin typeface="Lato Light" panose="020F0502020204030203" pitchFamily="34" charset="0"/>
              </a:rPr>
              <a:t>volutpat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felis</a:t>
            </a:r>
            <a:r>
              <a:rPr lang="es-CO" dirty="0">
                <a:solidFill>
                  <a:schemeClr val="tx1"/>
                </a:solidFill>
                <a:latin typeface="Lato Light" panose="020F0502020204030203" pitchFamily="34" charset="0"/>
              </a:rPr>
              <a:t> sed </a:t>
            </a:r>
            <a:r>
              <a:rPr lang="es-CO" dirty="0" err="1">
                <a:solidFill>
                  <a:schemeClr val="tx1"/>
                </a:solidFill>
                <a:latin typeface="Lato Light" panose="020F0502020204030203" pitchFamily="34" charset="0"/>
              </a:rPr>
              <a:t>vestibulum</a:t>
            </a:r>
            <a:r>
              <a:rPr lang="es-CO" dirty="0">
                <a:solidFill>
                  <a:schemeClr val="tx1"/>
                </a:solidFill>
                <a:latin typeface="Lato Light" panose="020F0502020204030203" pitchFamily="34" charset="0"/>
              </a:rPr>
              <a:t>. </a:t>
            </a:r>
          </a:p>
          <a:p>
            <a:pPr algn="r"/>
            <a:endParaRPr lang="es-CO" dirty="0">
              <a:solidFill>
                <a:schemeClr val="tx1"/>
              </a:solidFill>
              <a:latin typeface="Lato Light" panose="020F0502020204030203" pitchFamily="34" charset="0"/>
            </a:endParaRPr>
          </a:p>
          <a:p>
            <a:pPr algn="r"/>
            <a:r>
              <a:rPr lang="es-CO" dirty="0" err="1">
                <a:solidFill>
                  <a:schemeClr val="tx1"/>
                </a:solidFill>
                <a:latin typeface="Lato Light" panose="020F0502020204030203" pitchFamily="34" charset="0"/>
              </a:rPr>
              <a:t>Etiam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facilisis</a:t>
            </a:r>
            <a:r>
              <a:rPr lang="es-CO" dirty="0">
                <a:solidFill>
                  <a:schemeClr val="tx1"/>
                </a:solidFill>
                <a:latin typeface="Lato Light" panose="020F0502020204030203" pitchFamily="34" charset="0"/>
              </a:rPr>
              <a:t> ex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lacus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ultricies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accumsan</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Pellentesque</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habitant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morbi</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tristique</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senectus</a:t>
            </a:r>
            <a:r>
              <a:rPr lang="es-CO" dirty="0">
                <a:solidFill>
                  <a:schemeClr val="tx1"/>
                </a:solidFill>
                <a:latin typeface="Lato Light" panose="020F0502020204030203" pitchFamily="34" charset="0"/>
              </a:rPr>
              <a:t> et </a:t>
            </a:r>
            <a:r>
              <a:rPr lang="es-CO" dirty="0" err="1">
                <a:solidFill>
                  <a:schemeClr val="tx1"/>
                </a:solidFill>
                <a:latin typeface="Lato Light" panose="020F0502020204030203" pitchFamily="34" charset="0"/>
              </a:rPr>
              <a:t>netus</a:t>
            </a:r>
            <a:r>
              <a:rPr lang="es-CO" dirty="0">
                <a:solidFill>
                  <a:schemeClr val="tx1"/>
                </a:solidFill>
                <a:latin typeface="Lato Light" panose="020F0502020204030203" pitchFamily="34" charset="0"/>
              </a:rPr>
              <a:t> et </a:t>
            </a:r>
            <a:r>
              <a:rPr lang="es-CO" dirty="0" err="1">
                <a:solidFill>
                  <a:schemeClr val="tx1"/>
                </a:solidFill>
                <a:latin typeface="Lato Light" panose="020F0502020204030203" pitchFamily="34" charset="0"/>
              </a:rPr>
              <a:t>malesuada</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fames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ac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turpis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egestas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Nullam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placerat</a:t>
            </a:r>
            <a:r>
              <a:rPr lang="es-CO" dirty="0">
                <a:solidFill>
                  <a:schemeClr val="tx1"/>
                </a:solidFill>
                <a:latin typeface="Lato Light" panose="020F0502020204030203" pitchFamily="34" charset="0"/>
              </a:rPr>
              <a:t> lacinia mi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viverra</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Etiam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hendrerit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sapien</a:t>
            </a:r>
            <a:r>
              <a:rPr lang="es-CO" dirty="0">
                <a:solidFill>
                  <a:schemeClr val="tx1"/>
                </a:solidFill>
                <a:latin typeface="Lato Light" panose="020F0502020204030203" pitchFamily="34" charset="0"/>
              </a:rPr>
              <a:t> sed </a:t>
            </a:r>
            <a:r>
              <a:rPr lang="es-CO" dirty="0" err="1">
                <a:solidFill>
                  <a:schemeClr val="tx1"/>
                </a:solidFill>
                <a:latin typeface="Lato Light" panose="020F0502020204030203" pitchFamily="34" charset="0"/>
              </a:rPr>
              <a:t>tincidunt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blandit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Proin</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molestie</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tempor</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varius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Duis</a:t>
            </a:r>
            <a:r>
              <a:rPr lang="es-CO" dirty="0">
                <a:solidFill>
                  <a:schemeClr val="tx1"/>
                </a:solidFill>
                <a:latin typeface="Lato Light" panose="020F0502020204030203" pitchFamily="34" charset="0"/>
              </a:rPr>
              <a:t> vitae urna </a:t>
            </a:r>
            <a:r>
              <a:rPr lang="es-CO" dirty="0" err="1">
                <a:solidFill>
                  <a:schemeClr val="tx1"/>
                </a:solidFill>
                <a:latin typeface="Lato Light" panose="020F0502020204030203" pitchFamily="34" charset="0"/>
              </a:rPr>
              <a:t>erat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Quisque</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dapibus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porttitor</a:t>
            </a:r>
            <a:r>
              <a:rPr lang="es-CO" dirty="0">
                <a:solidFill>
                  <a:schemeClr val="tx1"/>
                </a:solidFill>
                <a:latin typeface="Lato Light" panose="020F0502020204030203" pitchFamily="34" charset="0"/>
              </a:rPr>
              <a:t> tortor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finibus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Vivamus</a:t>
            </a:r>
            <a:r>
              <a:rPr lang="es-CO" dirty="0">
                <a:solidFill>
                  <a:schemeClr val="tx1"/>
                </a:solidFill>
                <a:latin typeface="Lato Light" panose="020F0502020204030203" pitchFamily="34" charset="0"/>
              </a:rPr>
              <a:t> et ante </a:t>
            </a:r>
            <a:r>
              <a:rPr lang="es-CO" dirty="0" err="1">
                <a:solidFill>
                  <a:schemeClr val="tx1"/>
                </a:solidFill>
                <a:latin typeface="Lato Light" panose="020F0502020204030203" pitchFamily="34" charset="0"/>
              </a:rPr>
              <a:t>laoreet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sagittis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massa</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cursus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varius</a:t>
            </a:r>
            <a:r>
              <a:rPr lang="es-CO" dirty="0">
                <a:solidFill>
                  <a:schemeClr val="tx1"/>
                </a:solidFill>
                <a:latin typeface="Lato Light" panose="020F0502020204030203" pitchFamily="34" charset="0"/>
              </a:rPr>
              <a:t> leo. </a:t>
            </a:r>
            <a:r>
              <a:rPr lang="es-CO" dirty="0" err="1">
                <a:solidFill>
                  <a:schemeClr val="tx1"/>
                </a:solidFill>
                <a:latin typeface="Lato Light" panose="020F0502020204030203" pitchFamily="34" charset="0"/>
              </a:rPr>
              <a:t>Donec</a:t>
            </a:r>
            <a:r>
              <a:rPr lang="es-CO" dirty="0">
                <a:solidFill>
                  <a:schemeClr val="tx1"/>
                </a:solidFill>
                <a:latin typeface="Lato Light" panose="020F0502020204030203" pitchFamily="34" charset="0"/>
              </a:rPr>
              <a:t> mi </a:t>
            </a:r>
            <a:r>
              <a:rPr lang="es-CO" dirty="0" err="1">
                <a:solidFill>
                  <a:schemeClr val="tx1"/>
                </a:solidFill>
                <a:latin typeface="Lato Light" panose="020F0502020204030203" pitchFamily="34" charset="0"/>
              </a:rPr>
              <a:t>est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molestie</a:t>
            </a:r>
            <a:r>
              <a:rPr lang="es-CO" dirty="0">
                <a:solidFill>
                  <a:schemeClr val="tx1"/>
                </a:solidFill>
                <a:latin typeface="Lato Light" panose="020F0502020204030203" pitchFamily="34" charset="0"/>
              </a:rPr>
              <a:t> a </a:t>
            </a:r>
            <a:r>
              <a:rPr lang="es-CO" dirty="0" err="1">
                <a:solidFill>
                  <a:schemeClr val="tx1"/>
                </a:solidFill>
                <a:latin typeface="Lato Light" panose="020F0502020204030203" pitchFamily="34" charset="0"/>
              </a:rPr>
              <a:t>blandit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eget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pulvinar</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vel</a:t>
            </a:r>
            <a:r>
              <a:rPr lang="es-CO" dirty="0">
                <a:solidFill>
                  <a:schemeClr val="tx1"/>
                </a:solidFill>
                <a:latin typeface="Lato Light" panose="020F0502020204030203" pitchFamily="34" charset="0"/>
              </a:rPr>
              <a:t> justo. </a:t>
            </a:r>
            <a:r>
              <a:rPr lang="es-CO" dirty="0" err="1">
                <a:solidFill>
                  <a:schemeClr val="tx1"/>
                </a:solidFill>
                <a:latin typeface="Lato Light" panose="020F0502020204030203" pitchFamily="34" charset="0"/>
              </a:rPr>
              <a:t>Vestibulum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sem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hendrerit</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euismod</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enim</a:t>
            </a:r>
            <a:r>
              <a:rPr lang="es-CO" dirty="0">
                <a:solidFill>
                  <a:schemeClr val="tx1"/>
                </a:solidFill>
                <a:latin typeface="Lato Light" panose="020F0502020204030203" pitchFamily="34" charset="0"/>
              </a:rPr>
              <a:t> ut, </a:t>
            </a:r>
            <a:r>
              <a:rPr lang="es-CO" dirty="0" err="1">
                <a:solidFill>
                  <a:schemeClr val="tx1"/>
                </a:solidFill>
                <a:latin typeface="Lato Light" panose="020F0502020204030203" pitchFamily="34" charset="0"/>
              </a:rPr>
              <a:t>consequat</a:t>
            </a:r>
            <a:r>
              <a:rPr lang="es-CO" dirty="0">
                <a:solidFill>
                  <a:schemeClr val="tx1"/>
                </a:solidFill>
                <a:latin typeface="Lato Light" panose="020F0502020204030203" pitchFamily="34" charset="0"/>
              </a:rPr>
              <a:t> urna. Nunc </a:t>
            </a:r>
            <a:r>
              <a:rPr lang="es-CO" dirty="0" err="1">
                <a:solidFill>
                  <a:schemeClr val="tx1"/>
                </a:solidFill>
                <a:latin typeface="Lato Light" panose="020F0502020204030203" pitchFamily="34" charset="0"/>
              </a:rPr>
              <a:t>sollicitudin</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euismod</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enim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vulputate</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bibendum</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metus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mattis</a:t>
            </a:r>
            <a:r>
              <a:rPr lang="es-CO" dirty="0">
                <a:solidFill>
                  <a:schemeClr val="tx1"/>
                </a:solidFill>
                <a:latin typeface="Lato Light" panose="020F0502020204030203" pitchFamily="34" charset="0"/>
              </a:rPr>
              <a:t> </a:t>
            </a:r>
            <a:r>
              <a:rPr lang="es-CO" dirty="0" err="1">
                <a:solidFill>
                  <a:schemeClr val="tx1"/>
                </a:solidFill>
                <a:latin typeface="Lato Light" panose="020F0502020204030203" pitchFamily="34" charset="0"/>
              </a:rPr>
              <a:t>nec</a:t>
            </a:r>
            <a:r>
              <a:rPr lang="es-CO" dirty="0">
                <a:solidFill>
                  <a:schemeClr val="tx1"/>
                </a:solidFill>
                <a:latin typeface="Lato Light" panose="020F0502020204030203" pitchFamily="34" charset="0"/>
              </a:rPr>
              <a:t>.</a:t>
            </a:r>
          </a:p>
          <a:p>
            <a:pPr algn="r"/>
            <a:br>
              <a:rPr lang="es-CO" dirty="0">
                <a:solidFill>
                  <a:schemeClr val="tx1"/>
                </a:solidFill>
                <a:latin typeface="Lato Light" panose="020F0502020204030203" pitchFamily="34" charset="0"/>
              </a:rPr>
            </a:br>
            <a:endParaRPr lang="en-US" dirty="0">
              <a:solidFill>
                <a:schemeClr val="tx1"/>
              </a:solidFill>
              <a:latin typeface="Lato Light" panose="020F0502020204030203" pitchFamily="34" charset="0"/>
            </a:endParaRPr>
          </a:p>
        </p:txBody>
      </p:sp>
      <p:sp>
        <p:nvSpPr>
          <p:cNvPr id="10" name="TextBox 9">
            <a:extLst>
              <a:ext uri="{FF2B5EF4-FFF2-40B4-BE49-F238E27FC236}">
                <a16:creationId xmlns:a16="http://schemas.microsoft.com/office/drawing/2014/main" id="{AE149AB9-2406-5C44-BA0D-F2B14F8678AA}"/>
              </a:ext>
            </a:extLst>
          </p:cNvPr>
          <p:cNvSpPr txBox="1"/>
          <p:nvPr/>
        </p:nvSpPr>
        <p:spPr>
          <a:xfrm>
            <a:off x="2891480" y="5800139"/>
            <a:ext cx="12011208" cy="584775"/>
          </a:xfrm>
          <a:prstGeom prst="rect">
            <a:avLst/>
          </a:prstGeom>
          <a:noFill/>
          <a:ln>
            <a:noFill/>
          </a:ln>
        </p:spPr>
        <p:txBody>
          <a:bodyPr wrap="square" rtlCol="0" anchor="b">
            <a:spAutoFit/>
          </a:bodyPr>
          <a:lstStyle/>
          <a:p>
            <a:pPr algn="r"/>
            <a:r>
              <a:rPr lang="en-US" sz="3200" b="1" spc="150" dirty="0">
                <a:solidFill>
                  <a:schemeClr val="tx2"/>
                </a:solidFill>
                <a:latin typeface="Nunito Sans SemiBold" pitchFamily="2" charset="77"/>
                <a:ea typeface="Source Sans Pro" panose="020B0503030403020204" pitchFamily="34" charset="0"/>
                <a:cs typeface="Lato Heavy" panose="020F0502020204030203" pitchFamily="34" charset="0"/>
              </a:rPr>
              <a:t>COMMITTED TO GIVE YOU EXCELLENT SERVICE.</a:t>
            </a:r>
          </a:p>
        </p:txBody>
      </p:sp>
      <p:sp>
        <p:nvSpPr>
          <p:cNvPr id="15" name="TextBox 14">
            <a:extLst>
              <a:ext uri="{FF2B5EF4-FFF2-40B4-BE49-F238E27FC236}">
                <a16:creationId xmlns:a16="http://schemas.microsoft.com/office/drawing/2014/main" id="{A0DB2538-114D-DC4D-9F9E-A59F98FA0486}"/>
              </a:ext>
            </a:extLst>
          </p:cNvPr>
          <p:cNvSpPr txBox="1"/>
          <p:nvPr/>
        </p:nvSpPr>
        <p:spPr>
          <a:xfrm>
            <a:off x="10565723" y="3819519"/>
            <a:ext cx="4168129"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ABOUT US</a:t>
            </a:r>
          </a:p>
        </p:txBody>
      </p:sp>
      <p:sp>
        <p:nvSpPr>
          <p:cNvPr id="16" name="Subtitle 2">
            <a:extLst>
              <a:ext uri="{FF2B5EF4-FFF2-40B4-BE49-F238E27FC236}">
                <a16:creationId xmlns:a16="http://schemas.microsoft.com/office/drawing/2014/main" id="{919539C2-20C3-624A-A469-092BADA1FD11}"/>
              </a:ext>
            </a:extLst>
          </p:cNvPr>
          <p:cNvSpPr txBox="1">
            <a:spLocks/>
          </p:cNvSpPr>
          <p:nvPr/>
        </p:nvSpPr>
        <p:spPr>
          <a:xfrm>
            <a:off x="9463597" y="4927515"/>
            <a:ext cx="5401158" cy="430887"/>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spcBef>
                <a:spcPts val="1200"/>
              </a:spcBef>
            </a:pPr>
            <a:r>
              <a:rPr lang="en-US" sz="2200" spc="1200" dirty="0">
                <a:solidFill>
                  <a:schemeClr val="tx1">
                    <a:lumMod val="60000"/>
                    <a:lumOff val="40000"/>
                  </a:schemeClr>
                </a:solidFill>
                <a:latin typeface="Nunito Sans" pitchFamily="2" charset="77"/>
                <a:ea typeface="Noto Sans Light" panose="020B0402040504020204" pitchFamily="34" charset="0"/>
                <a:cs typeface="Noto Sans Light" panose="020B0402040504020204" pitchFamily="34" charset="0"/>
              </a:rPr>
              <a:t>YOUR SUBTITLE HERE</a:t>
            </a:r>
          </a:p>
        </p:txBody>
      </p:sp>
      <p:grpSp>
        <p:nvGrpSpPr>
          <p:cNvPr id="21" name="Grupo 20">
            <a:extLst>
              <a:ext uri="{FF2B5EF4-FFF2-40B4-BE49-F238E27FC236}">
                <a16:creationId xmlns:a16="http://schemas.microsoft.com/office/drawing/2014/main" id="{7F592775-4940-A247-A3A4-839B37078977}"/>
              </a:ext>
            </a:extLst>
          </p:cNvPr>
          <p:cNvGrpSpPr/>
          <p:nvPr/>
        </p:nvGrpSpPr>
        <p:grpSpPr>
          <a:xfrm>
            <a:off x="7062068" y="494859"/>
            <a:ext cx="2644346" cy="2353964"/>
            <a:chOff x="727765" y="-180376"/>
            <a:chExt cx="9449905" cy="8412188"/>
          </a:xfrm>
        </p:grpSpPr>
        <p:sp>
          <p:nvSpPr>
            <p:cNvPr id="22" name="Triángulo 21">
              <a:extLst>
                <a:ext uri="{FF2B5EF4-FFF2-40B4-BE49-F238E27FC236}">
                  <a16:creationId xmlns:a16="http://schemas.microsoft.com/office/drawing/2014/main" id="{0E196260-DB72-B248-A5D1-DCD53D47770A}"/>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iángulo 22">
              <a:extLst>
                <a:ext uri="{FF2B5EF4-FFF2-40B4-BE49-F238E27FC236}">
                  <a16:creationId xmlns:a16="http://schemas.microsoft.com/office/drawing/2014/main" id="{44192808-2C80-554E-B279-46B768F18A1A}"/>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riángulo 23">
              <a:extLst>
                <a:ext uri="{FF2B5EF4-FFF2-40B4-BE49-F238E27FC236}">
                  <a16:creationId xmlns:a16="http://schemas.microsoft.com/office/drawing/2014/main" id="{18D44188-EAE2-F346-9A06-1BF81F94E02C}"/>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ángulo 24">
              <a:extLst>
                <a:ext uri="{FF2B5EF4-FFF2-40B4-BE49-F238E27FC236}">
                  <a16:creationId xmlns:a16="http://schemas.microsoft.com/office/drawing/2014/main" id="{121F7F04-7D26-DE4E-8590-944D5F30D9AC}"/>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riángulo 25">
              <a:extLst>
                <a:ext uri="{FF2B5EF4-FFF2-40B4-BE49-F238E27FC236}">
                  <a16:creationId xmlns:a16="http://schemas.microsoft.com/office/drawing/2014/main" id="{E2E51E2C-125E-CD41-A43E-6E276557E618}"/>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Marcador de posición de imagen 5">
            <a:extLst>
              <a:ext uri="{FF2B5EF4-FFF2-40B4-BE49-F238E27FC236}">
                <a16:creationId xmlns:a16="http://schemas.microsoft.com/office/drawing/2014/main" id="{DA124949-0ED1-484E-A0EE-0EDF884C4D13}"/>
              </a:ext>
            </a:extLst>
          </p:cNvPr>
          <p:cNvSpPr>
            <a:spLocks noGrp="1"/>
          </p:cNvSpPr>
          <p:nvPr>
            <p:ph type="pic" sz="quarter" idx="25"/>
          </p:nvPr>
        </p:nvSpPr>
        <p:spPr/>
        <p:txBody>
          <a:bodyPr/>
          <a:lstStyle/>
          <a:p>
            <a:endParaRPr lang="es-CO"/>
          </a:p>
        </p:txBody>
      </p:sp>
    </p:spTree>
    <p:extLst>
      <p:ext uri="{BB962C8B-B14F-4D97-AF65-F5344CB8AC3E}">
        <p14:creationId xmlns:p14="http://schemas.microsoft.com/office/powerpoint/2010/main" val="19328974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81">
            <a:extLst>
              <a:ext uri="{FF2B5EF4-FFF2-40B4-BE49-F238E27FC236}">
                <a16:creationId xmlns:a16="http://schemas.microsoft.com/office/drawing/2014/main" id="{E2FD04AC-D5D8-5D41-A6FF-A1DB5AA96D42}"/>
              </a:ext>
            </a:extLst>
          </p:cNvPr>
          <p:cNvSpPr>
            <a:spLocks noChangeArrowheads="1"/>
          </p:cNvSpPr>
          <p:nvPr/>
        </p:nvSpPr>
        <p:spPr bwMode="auto">
          <a:xfrm>
            <a:off x="-1514" y="7824881"/>
            <a:ext cx="24380681" cy="93390"/>
          </a:xfrm>
          <a:custGeom>
            <a:avLst/>
            <a:gdLst>
              <a:gd name="T0" fmla="*/ 0 w 19570"/>
              <a:gd name="T1" fmla="*/ 76 h 77"/>
              <a:gd name="T2" fmla="*/ 19569 w 19570"/>
              <a:gd name="T3" fmla="*/ 76 h 77"/>
              <a:gd name="T4" fmla="*/ 19569 w 19570"/>
              <a:gd name="T5" fmla="*/ 0 h 77"/>
              <a:gd name="T6" fmla="*/ 0 w 19570"/>
              <a:gd name="T7" fmla="*/ 0 h 77"/>
              <a:gd name="T8" fmla="*/ 0 w 19570"/>
              <a:gd name="T9" fmla="*/ 76 h 77"/>
            </a:gdLst>
            <a:ahLst/>
            <a:cxnLst>
              <a:cxn ang="0">
                <a:pos x="T0" y="T1"/>
              </a:cxn>
              <a:cxn ang="0">
                <a:pos x="T2" y="T3"/>
              </a:cxn>
              <a:cxn ang="0">
                <a:pos x="T4" y="T5"/>
              </a:cxn>
              <a:cxn ang="0">
                <a:pos x="T6" y="T7"/>
              </a:cxn>
              <a:cxn ang="0">
                <a:pos x="T8" y="T9"/>
              </a:cxn>
            </a:cxnLst>
            <a:rect l="0" t="0" r="r" b="b"/>
            <a:pathLst>
              <a:path w="19570" h="77">
                <a:moveTo>
                  <a:pt x="0" y="76"/>
                </a:moveTo>
                <a:lnTo>
                  <a:pt x="19569" y="76"/>
                </a:lnTo>
                <a:lnTo>
                  <a:pt x="19569" y="0"/>
                </a:lnTo>
                <a:lnTo>
                  <a:pt x="0" y="0"/>
                </a:lnTo>
                <a:lnTo>
                  <a:pt x="0" y="76"/>
                </a:lnTo>
              </a:path>
            </a:pathLst>
          </a:custGeom>
          <a:solidFill>
            <a:schemeClr val="tx1">
              <a:lumMod val="20000"/>
              <a:lumOff val="80000"/>
            </a:schemeClr>
          </a:solidFill>
          <a:ln>
            <a:noFill/>
          </a:ln>
          <a:effectLst/>
        </p:spPr>
        <p:txBody>
          <a:bodyPr wrap="none" anchor="ctr"/>
          <a:lstStyle/>
          <a:p>
            <a:endParaRPr lang="en-US" sz="6530" dirty="0">
              <a:latin typeface="Lato Light" panose="020F0502020204030203" pitchFamily="34" charset="0"/>
            </a:endParaRPr>
          </a:p>
        </p:txBody>
      </p:sp>
      <p:sp>
        <p:nvSpPr>
          <p:cNvPr id="5" name="Freeform 382">
            <a:extLst>
              <a:ext uri="{FF2B5EF4-FFF2-40B4-BE49-F238E27FC236}">
                <a16:creationId xmlns:a16="http://schemas.microsoft.com/office/drawing/2014/main" id="{4E187B57-8D54-D241-89F2-F64E281E9ABE}"/>
              </a:ext>
            </a:extLst>
          </p:cNvPr>
          <p:cNvSpPr>
            <a:spLocks noChangeArrowheads="1"/>
          </p:cNvSpPr>
          <p:nvPr/>
        </p:nvSpPr>
        <p:spPr bwMode="auto">
          <a:xfrm>
            <a:off x="1918376" y="6099885"/>
            <a:ext cx="4098240" cy="3543382"/>
          </a:xfrm>
          <a:custGeom>
            <a:avLst/>
            <a:gdLst>
              <a:gd name="T0" fmla="*/ 1644 w 3288"/>
              <a:gd name="T1" fmla="*/ 0 h 2846"/>
              <a:gd name="T2" fmla="*/ 0 w 3288"/>
              <a:gd name="T3" fmla="*/ 2845 h 2846"/>
              <a:gd name="T4" fmla="*/ 3287 w 3288"/>
              <a:gd name="T5" fmla="*/ 2845 h 2846"/>
              <a:gd name="T6" fmla="*/ 1644 w 3288"/>
              <a:gd name="T7" fmla="*/ 0 h 2846"/>
            </a:gdLst>
            <a:ahLst/>
            <a:cxnLst>
              <a:cxn ang="0">
                <a:pos x="T0" y="T1"/>
              </a:cxn>
              <a:cxn ang="0">
                <a:pos x="T2" y="T3"/>
              </a:cxn>
              <a:cxn ang="0">
                <a:pos x="T4" y="T5"/>
              </a:cxn>
              <a:cxn ang="0">
                <a:pos x="T6" y="T7"/>
              </a:cxn>
            </a:cxnLst>
            <a:rect l="0" t="0" r="r" b="b"/>
            <a:pathLst>
              <a:path w="3288" h="2846">
                <a:moveTo>
                  <a:pt x="1644" y="0"/>
                </a:moveTo>
                <a:lnTo>
                  <a:pt x="0" y="2845"/>
                </a:lnTo>
                <a:lnTo>
                  <a:pt x="3287" y="2845"/>
                </a:lnTo>
                <a:lnTo>
                  <a:pt x="1644" y="0"/>
                </a:ln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35" name="TextBox 34">
            <a:extLst>
              <a:ext uri="{FF2B5EF4-FFF2-40B4-BE49-F238E27FC236}">
                <a16:creationId xmlns:a16="http://schemas.microsoft.com/office/drawing/2014/main" id="{8B8D9D7D-875B-754F-8221-ACA5E469F4A1}"/>
              </a:ext>
            </a:extLst>
          </p:cNvPr>
          <p:cNvSpPr txBox="1"/>
          <p:nvPr/>
        </p:nvSpPr>
        <p:spPr>
          <a:xfrm>
            <a:off x="3015151" y="8272937"/>
            <a:ext cx="1904689"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2016</a:t>
            </a:r>
          </a:p>
        </p:txBody>
      </p:sp>
      <p:sp>
        <p:nvSpPr>
          <p:cNvPr id="41" name="Subtitle 2">
            <a:extLst>
              <a:ext uri="{FF2B5EF4-FFF2-40B4-BE49-F238E27FC236}">
                <a16:creationId xmlns:a16="http://schemas.microsoft.com/office/drawing/2014/main" id="{34B43C8F-D1AE-3748-9616-160DBEB0DF96}"/>
              </a:ext>
            </a:extLst>
          </p:cNvPr>
          <p:cNvSpPr txBox="1">
            <a:spLocks/>
          </p:cNvSpPr>
          <p:nvPr/>
        </p:nvSpPr>
        <p:spPr>
          <a:xfrm>
            <a:off x="1526319" y="10903990"/>
            <a:ext cx="4882352"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2" name="TextBox 41">
            <a:extLst>
              <a:ext uri="{FF2B5EF4-FFF2-40B4-BE49-F238E27FC236}">
                <a16:creationId xmlns:a16="http://schemas.microsoft.com/office/drawing/2014/main" id="{98708FCB-0D3D-814E-9BE4-427812727EBC}"/>
              </a:ext>
            </a:extLst>
          </p:cNvPr>
          <p:cNvSpPr txBox="1"/>
          <p:nvPr/>
        </p:nvSpPr>
        <p:spPr>
          <a:xfrm>
            <a:off x="2489365" y="10220359"/>
            <a:ext cx="2956259"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YOUR TITLE 01</a:t>
            </a:r>
          </a:p>
        </p:txBody>
      </p:sp>
      <p:sp>
        <p:nvSpPr>
          <p:cNvPr id="15" name="Freeform 396">
            <a:extLst>
              <a:ext uri="{FF2B5EF4-FFF2-40B4-BE49-F238E27FC236}">
                <a16:creationId xmlns:a16="http://schemas.microsoft.com/office/drawing/2014/main" id="{3D8569B0-4119-BF42-B7EA-CFED2DE56BBD}"/>
              </a:ext>
            </a:extLst>
          </p:cNvPr>
          <p:cNvSpPr>
            <a:spLocks noChangeArrowheads="1"/>
          </p:cNvSpPr>
          <p:nvPr/>
        </p:nvSpPr>
        <p:spPr bwMode="auto">
          <a:xfrm>
            <a:off x="6030413" y="6099885"/>
            <a:ext cx="4092744" cy="3543382"/>
          </a:xfrm>
          <a:custGeom>
            <a:avLst/>
            <a:gdLst>
              <a:gd name="T0" fmla="*/ 1643 w 3287"/>
              <a:gd name="T1" fmla="*/ 2845 h 2846"/>
              <a:gd name="T2" fmla="*/ 3286 w 3287"/>
              <a:gd name="T3" fmla="*/ 0 h 2846"/>
              <a:gd name="T4" fmla="*/ 0 w 3287"/>
              <a:gd name="T5" fmla="*/ 0 h 2846"/>
              <a:gd name="T6" fmla="*/ 1643 w 3287"/>
              <a:gd name="T7" fmla="*/ 2845 h 2846"/>
            </a:gdLst>
            <a:ahLst/>
            <a:cxnLst>
              <a:cxn ang="0">
                <a:pos x="T0" y="T1"/>
              </a:cxn>
              <a:cxn ang="0">
                <a:pos x="T2" y="T3"/>
              </a:cxn>
              <a:cxn ang="0">
                <a:pos x="T4" y="T5"/>
              </a:cxn>
              <a:cxn ang="0">
                <a:pos x="T6" y="T7"/>
              </a:cxn>
            </a:cxnLst>
            <a:rect l="0" t="0" r="r" b="b"/>
            <a:pathLst>
              <a:path w="3287" h="2846">
                <a:moveTo>
                  <a:pt x="1643" y="2845"/>
                </a:moveTo>
                <a:lnTo>
                  <a:pt x="3286" y="0"/>
                </a:lnTo>
                <a:lnTo>
                  <a:pt x="0" y="0"/>
                </a:lnTo>
                <a:lnTo>
                  <a:pt x="1643" y="2845"/>
                </a:lnTo>
              </a:path>
            </a:pathLst>
          </a:cu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37" name="TextBox 36">
            <a:extLst>
              <a:ext uri="{FF2B5EF4-FFF2-40B4-BE49-F238E27FC236}">
                <a16:creationId xmlns:a16="http://schemas.microsoft.com/office/drawing/2014/main" id="{6BE1E172-534F-7A4A-9024-2BA62BC71616}"/>
              </a:ext>
            </a:extLst>
          </p:cNvPr>
          <p:cNvSpPr txBox="1"/>
          <p:nvPr/>
        </p:nvSpPr>
        <p:spPr>
          <a:xfrm>
            <a:off x="7163714" y="6454552"/>
            <a:ext cx="1826141"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2017</a:t>
            </a:r>
          </a:p>
        </p:txBody>
      </p:sp>
      <p:sp>
        <p:nvSpPr>
          <p:cNvPr id="45" name="Subtitle 2">
            <a:extLst>
              <a:ext uri="{FF2B5EF4-FFF2-40B4-BE49-F238E27FC236}">
                <a16:creationId xmlns:a16="http://schemas.microsoft.com/office/drawing/2014/main" id="{4115FF29-B3F0-5244-B11C-F3406BBB9ED1}"/>
              </a:ext>
            </a:extLst>
          </p:cNvPr>
          <p:cNvSpPr txBox="1">
            <a:spLocks/>
          </p:cNvSpPr>
          <p:nvPr/>
        </p:nvSpPr>
        <p:spPr>
          <a:xfrm>
            <a:off x="5638358" y="4036662"/>
            <a:ext cx="4882352"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6" name="TextBox 45">
            <a:extLst>
              <a:ext uri="{FF2B5EF4-FFF2-40B4-BE49-F238E27FC236}">
                <a16:creationId xmlns:a16="http://schemas.microsoft.com/office/drawing/2014/main" id="{3D355E0C-AA42-CD46-AB81-9B73323A16BA}"/>
              </a:ext>
            </a:extLst>
          </p:cNvPr>
          <p:cNvSpPr txBox="1"/>
          <p:nvPr/>
        </p:nvSpPr>
        <p:spPr>
          <a:xfrm>
            <a:off x="6561329" y="3353031"/>
            <a:ext cx="3036409"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YOUR TITLE 02</a:t>
            </a:r>
          </a:p>
        </p:txBody>
      </p:sp>
      <p:sp>
        <p:nvSpPr>
          <p:cNvPr id="13" name="Freeform 394">
            <a:extLst>
              <a:ext uri="{FF2B5EF4-FFF2-40B4-BE49-F238E27FC236}">
                <a16:creationId xmlns:a16="http://schemas.microsoft.com/office/drawing/2014/main" id="{AD275E29-DC85-D14C-B1FC-622F1767C0A1}"/>
              </a:ext>
            </a:extLst>
          </p:cNvPr>
          <p:cNvSpPr>
            <a:spLocks noChangeArrowheads="1"/>
          </p:cNvSpPr>
          <p:nvPr/>
        </p:nvSpPr>
        <p:spPr bwMode="auto">
          <a:xfrm>
            <a:off x="10142451" y="6099885"/>
            <a:ext cx="4092748" cy="3543382"/>
          </a:xfrm>
          <a:custGeom>
            <a:avLst/>
            <a:gdLst>
              <a:gd name="T0" fmla="*/ 1643 w 3286"/>
              <a:gd name="T1" fmla="*/ 0 h 2846"/>
              <a:gd name="T2" fmla="*/ 0 w 3286"/>
              <a:gd name="T3" fmla="*/ 2845 h 2846"/>
              <a:gd name="T4" fmla="*/ 3285 w 3286"/>
              <a:gd name="T5" fmla="*/ 2845 h 2846"/>
              <a:gd name="T6" fmla="*/ 1643 w 3286"/>
              <a:gd name="T7" fmla="*/ 0 h 2846"/>
            </a:gdLst>
            <a:ahLst/>
            <a:cxnLst>
              <a:cxn ang="0">
                <a:pos x="T0" y="T1"/>
              </a:cxn>
              <a:cxn ang="0">
                <a:pos x="T2" y="T3"/>
              </a:cxn>
              <a:cxn ang="0">
                <a:pos x="T4" y="T5"/>
              </a:cxn>
              <a:cxn ang="0">
                <a:pos x="T6" y="T7"/>
              </a:cxn>
            </a:cxnLst>
            <a:rect l="0" t="0" r="r" b="b"/>
            <a:pathLst>
              <a:path w="3286" h="2846">
                <a:moveTo>
                  <a:pt x="1643" y="0"/>
                </a:moveTo>
                <a:lnTo>
                  <a:pt x="0" y="2845"/>
                </a:lnTo>
                <a:lnTo>
                  <a:pt x="3285" y="2845"/>
                </a:lnTo>
                <a:lnTo>
                  <a:pt x="1643" y="0"/>
                </a:lnTo>
              </a:path>
            </a:pathLst>
          </a:custGeom>
          <a:solidFill>
            <a:schemeClr val="accent3"/>
          </a:solidFill>
          <a:ln>
            <a:noFill/>
          </a:ln>
          <a:effectLst/>
        </p:spPr>
        <p:txBody>
          <a:bodyPr wrap="none" anchor="ctr"/>
          <a:lstStyle/>
          <a:p>
            <a:endParaRPr lang="en-US" sz="6530" dirty="0">
              <a:latin typeface="Lato Light" panose="020F0502020204030203" pitchFamily="34" charset="0"/>
            </a:endParaRPr>
          </a:p>
        </p:txBody>
      </p:sp>
      <p:sp>
        <p:nvSpPr>
          <p:cNvPr id="38" name="TextBox 37">
            <a:extLst>
              <a:ext uri="{FF2B5EF4-FFF2-40B4-BE49-F238E27FC236}">
                <a16:creationId xmlns:a16="http://schemas.microsoft.com/office/drawing/2014/main" id="{A427395B-386F-D048-BAB9-F5EE21516B46}"/>
              </a:ext>
            </a:extLst>
          </p:cNvPr>
          <p:cNvSpPr txBox="1"/>
          <p:nvPr/>
        </p:nvSpPr>
        <p:spPr>
          <a:xfrm>
            <a:off x="11229724" y="8272937"/>
            <a:ext cx="1912704"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2018</a:t>
            </a:r>
          </a:p>
        </p:txBody>
      </p:sp>
      <p:sp>
        <p:nvSpPr>
          <p:cNvPr id="49" name="Subtitle 2">
            <a:extLst>
              <a:ext uri="{FF2B5EF4-FFF2-40B4-BE49-F238E27FC236}">
                <a16:creationId xmlns:a16="http://schemas.microsoft.com/office/drawing/2014/main" id="{059E838B-BE0C-A045-9C0C-5C49B6ED3104}"/>
              </a:ext>
            </a:extLst>
          </p:cNvPr>
          <p:cNvSpPr txBox="1">
            <a:spLocks/>
          </p:cNvSpPr>
          <p:nvPr/>
        </p:nvSpPr>
        <p:spPr>
          <a:xfrm>
            <a:off x="9750396" y="10903990"/>
            <a:ext cx="4882352"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0" name="TextBox 49">
            <a:extLst>
              <a:ext uri="{FF2B5EF4-FFF2-40B4-BE49-F238E27FC236}">
                <a16:creationId xmlns:a16="http://schemas.microsoft.com/office/drawing/2014/main" id="{DEEEDB8E-CE74-9A49-AE24-78A47253F849}"/>
              </a:ext>
            </a:extLst>
          </p:cNvPr>
          <p:cNvSpPr txBox="1"/>
          <p:nvPr/>
        </p:nvSpPr>
        <p:spPr>
          <a:xfrm>
            <a:off x="10666154" y="10220359"/>
            <a:ext cx="3050836"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YOUR TITLE 03</a:t>
            </a:r>
          </a:p>
        </p:txBody>
      </p:sp>
      <p:sp>
        <p:nvSpPr>
          <p:cNvPr id="11" name="Freeform 392">
            <a:extLst>
              <a:ext uri="{FF2B5EF4-FFF2-40B4-BE49-F238E27FC236}">
                <a16:creationId xmlns:a16="http://schemas.microsoft.com/office/drawing/2014/main" id="{42A1F356-6B8C-D74D-9464-896DE8B7CE2B}"/>
              </a:ext>
            </a:extLst>
          </p:cNvPr>
          <p:cNvSpPr>
            <a:spLocks noChangeArrowheads="1"/>
          </p:cNvSpPr>
          <p:nvPr/>
        </p:nvSpPr>
        <p:spPr bwMode="auto">
          <a:xfrm>
            <a:off x="14259987" y="6099885"/>
            <a:ext cx="4092744" cy="3543382"/>
          </a:xfrm>
          <a:custGeom>
            <a:avLst/>
            <a:gdLst>
              <a:gd name="T0" fmla="*/ 1642 w 3287"/>
              <a:gd name="T1" fmla="*/ 2845 h 2846"/>
              <a:gd name="T2" fmla="*/ 3286 w 3287"/>
              <a:gd name="T3" fmla="*/ 0 h 2846"/>
              <a:gd name="T4" fmla="*/ 0 w 3287"/>
              <a:gd name="T5" fmla="*/ 0 h 2846"/>
              <a:gd name="T6" fmla="*/ 1642 w 3287"/>
              <a:gd name="T7" fmla="*/ 2845 h 2846"/>
            </a:gdLst>
            <a:ahLst/>
            <a:cxnLst>
              <a:cxn ang="0">
                <a:pos x="T0" y="T1"/>
              </a:cxn>
              <a:cxn ang="0">
                <a:pos x="T2" y="T3"/>
              </a:cxn>
              <a:cxn ang="0">
                <a:pos x="T4" y="T5"/>
              </a:cxn>
              <a:cxn ang="0">
                <a:pos x="T6" y="T7"/>
              </a:cxn>
            </a:cxnLst>
            <a:rect l="0" t="0" r="r" b="b"/>
            <a:pathLst>
              <a:path w="3287" h="2846">
                <a:moveTo>
                  <a:pt x="1642" y="2845"/>
                </a:moveTo>
                <a:lnTo>
                  <a:pt x="3286" y="0"/>
                </a:lnTo>
                <a:lnTo>
                  <a:pt x="0" y="0"/>
                </a:lnTo>
                <a:lnTo>
                  <a:pt x="1642" y="2845"/>
                </a:lnTo>
              </a:path>
            </a:pathLst>
          </a:custGeom>
          <a:solidFill>
            <a:schemeClr val="accent4"/>
          </a:solidFill>
          <a:ln>
            <a:noFill/>
          </a:ln>
          <a:effectLst/>
        </p:spPr>
        <p:txBody>
          <a:bodyPr wrap="none" anchor="ctr"/>
          <a:lstStyle/>
          <a:p>
            <a:endParaRPr lang="en-US" sz="6530" dirty="0">
              <a:latin typeface="Lato Light" panose="020F0502020204030203" pitchFamily="34" charset="0"/>
            </a:endParaRPr>
          </a:p>
        </p:txBody>
      </p:sp>
      <p:sp>
        <p:nvSpPr>
          <p:cNvPr id="39" name="TextBox 38">
            <a:extLst>
              <a:ext uri="{FF2B5EF4-FFF2-40B4-BE49-F238E27FC236}">
                <a16:creationId xmlns:a16="http://schemas.microsoft.com/office/drawing/2014/main" id="{7883271D-8932-BF44-9295-CCA453BEAB86}"/>
              </a:ext>
            </a:extLst>
          </p:cNvPr>
          <p:cNvSpPr txBox="1"/>
          <p:nvPr/>
        </p:nvSpPr>
        <p:spPr>
          <a:xfrm>
            <a:off x="15362830" y="6454552"/>
            <a:ext cx="1887056"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2019</a:t>
            </a:r>
          </a:p>
        </p:txBody>
      </p:sp>
      <p:sp>
        <p:nvSpPr>
          <p:cNvPr id="52" name="Subtitle 2">
            <a:extLst>
              <a:ext uri="{FF2B5EF4-FFF2-40B4-BE49-F238E27FC236}">
                <a16:creationId xmlns:a16="http://schemas.microsoft.com/office/drawing/2014/main" id="{19AD4C44-94D9-794B-BF3B-2B2C664CD7CB}"/>
              </a:ext>
            </a:extLst>
          </p:cNvPr>
          <p:cNvSpPr txBox="1">
            <a:spLocks/>
          </p:cNvSpPr>
          <p:nvPr/>
        </p:nvSpPr>
        <p:spPr>
          <a:xfrm>
            <a:off x="13862434" y="4036662"/>
            <a:ext cx="4882352"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3" name="TextBox 52">
            <a:extLst>
              <a:ext uri="{FF2B5EF4-FFF2-40B4-BE49-F238E27FC236}">
                <a16:creationId xmlns:a16="http://schemas.microsoft.com/office/drawing/2014/main" id="{D42E3187-CA71-E74C-A012-B3F013E9B098}"/>
              </a:ext>
            </a:extLst>
          </p:cNvPr>
          <p:cNvSpPr txBox="1"/>
          <p:nvPr/>
        </p:nvSpPr>
        <p:spPr>
          <a:xfrm>
            <a:off x="14763765" y="3353031"/>
            <a:ext cx="3079689"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YOUR TITLE 04</a:t>
            </a:r>
          </a:p>
        </p:txBody>
      </p:sp>
      <p:sp>
        <p:nvSpPr>
          <p:cNvPr id="7" name="Freeform 388">
            <a:extLst>
              <a:ext uri="{FF2B5EF4-FFF2-40B4-BE49-F238E27FC236}">
                <a16:creationId xmlns:a16="http://schemas.microsoft.com/office/drawing/2014/main" id="{BA7D993F-5C35-4248-8DE1-80438AE5D788}"/>
              </a:ext>
            </a:extLst>
          </p:cNvPr>
          <p:cNvSpPr>
            <a:spLocks noChangeArrowheads="1"/>
          </p:cNvSpPr>
          <p:nvPr/>
        </p:nvSpPr>
        <p:spPr bwMode="auto">
          <a:xfrm>
            <a:off x="18366528" y="6099885"/>
            <a:ext cx="4092748" cy="3543382"/>
          </a:xfrm>
          <a:custGeom>
            <a:avLst/>
            <a:gdLst>
              <a:gd name="T0" fmla="*/ 1644 w 3287"/>
              <a:gd name="T1" fmla="*/ 0 h 2846"/>
              <a:gd name="T2" fmla="*/ 0 w 3287"/>
              <a:gd name="T3" fmla="*/ 2845 h 2846"/>
              <a:gd name="T4" fmla="*/ 3286 w 3287"/>
              <a:gd name="T5" fmla="*/ 2845 h 2846"/>
              <a:gd name="T6" fmla="*/ 1644 w 3287"/>
              <a:gd name="T7" fmla="*/ 0 h 2846"/>
            </a:gdLst>
            <a:ahLst/>
            <a:cxnLst>
              <a:cxn ang="0">
                <a:pos x="T0" y="T1"/>
              </a:cxn>
              <a:cxn ang="0">
                <a:pos x="T2" y="T3"/>
              </a:cxn>
              <a:cxn ang="0">
                <a:pos x="T4" y="T5"/>
              </a:cxn>
              <a:cxn ang="0">
                <a:pos x="T6" y="T7"/>
              </a:cxn>
            </a:cxnLst>
            <a:rect l="0" t="0" r="r" b="b"/>
            <a:pathLst>
              <a:path w="3287" h="2846">
                <a:moveTo>
                  <a:pt x="1644" y="0"/>
                </a:moveTo>
                <a:lnTo>
                  <a:pt x="0" y="2845"/>
                </a:lnTo>
                <a:lnTo>
                  <a:pt x="3286" y="2845"/>
                </a:lnTo>
                <a:lnTo>
                  <a:pt x="1644" y="0"/>
                </a:lnTo>
              </a:path>
            </a:pathLst>
          </a:custGeom>
          <a:solidFill>
            <a:schemeClr val="accent5"/>
          </a:solidFill>
          <a:ln>
            <a:noFill/>
          </a:ln>
          <a:effectLst/>
        </p:spPr>
        <p:txBody>
          <a:bodyPr wrap="none" anchor="ctr"/>
          <a:lstStyle/>
          <a:p>
            <a:endParaRPr lang="en-US" sz="6530" dirty="0">
              <a:latin typeface="Lato Light" panose="020F0502020204030203" pitchFamily="34" charset="0"/>
            </a:endParaRPr>
          </a:p>
        </p:txBody>
      </p:sp>
      <p:sp>
        <p:nvSpPr>
          <p:cNvPr id="40" name="TextBox 39">
            <a:extLst>
              <a:ext uri="{FF2B5EF4-FFF2-40B4-BE49-F238E27FC236}">
                <a16:creationId xmlns:a16="http://schemas.microsoft.com/office/drawing/2014/main" id="{C739868E-0D46-EB41-9852-9EE266D5E9F6}"/>
              </a:ext>
            </a:extLst>
          </p:cNvPr>
          <p:cNvSpPr txBox="1"/>
          <p:nvPr/>
        </p:nvSpPr>
        <p:spPr>
          <a:xfrm>
            <a:off x="19379606" y="8272937"/>
            <a:ext cx="2066591"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2020</a:t>
            </a:r>
          </a:p>
        </p:txBody>
      </p:sp>
      <p:sp>
        <p:nvSpPr>
          <p:cNvPr id="55" name="Subtitle 2">
            <a:extLst>
              <a:ext uri="{FF2B5EF4-FFF2-40B4-BE49-F238E27FC236}">
                <a16:creationId xmlns:a16="http://schemas.microsoft.com/office/drawing/2014/main" id="{B9B033CE-502A-4943-872B-D8A09D0DD883}"/>
              </a:ext>
            </a:extLst>
          </p:cNvPr>
          <p:cNvSpPr txBox="1">
            <a:spLocks/>
          </p:cNvSpPr>
          <p:nvPr/>
        </p:nvSpPr>
        <p:spPr>
          <a:xfrm>
            <a:off x="17974473" y="10903990"/>
            <a:ext cx="4882352"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6" name="TextBox 55">
            <a:extLst>
              <a:ext uri="{FF2B5EF4-FFF2-40B4-BE49-F238E27FC236}">
                <a16:creationId xmlns:a16="http://schemas.microsoft.com/office/drawing/2014/main" id="{7ECE4077-00FF-CA48-8225-7A4826582BBA}"/>
              </a:ext>
            </a:extLst>
          </p:cNvPr>
          <p:cNvSpPr txBox="1"/>
          <p:nvPr/>
        </p:nvSpPr>
        <p:spPr>
          <a:xfrm>
            <a:off x="18881414" y="10220359"/>
            <a:ext cx="3068469" cy="584775"/>
          </a:xfrm>
          <a:prstGeom prst="rect">
            <a:avLst/>
          </a:prstGeom>
          <a:noFill/>
        </p:spPr>
        <p:txBody>
          <a:bodyPr wrap="none" rtlCol="0" anchor="b" anchorCtr="0">
            <a:spAutoFit/>
          </a:bodyPr>
          <a:lstStyle/>
          <a:p>
            <a:pPr algn="ctr"/>
            <a:r>
              <a:rPr lang="en-US" sz="3200" b="1" dirty="0">
                <a:solidFill>
                  <a:schemeClr val="tx2"/>
                </a:solidFill>
                <a:latin typeface="Poppins" pitchFamily="2" charset="77"/>
                <a:ea typeface="League Spartan" charset="0"/>
                <a:cs typeface="Poppins" pitchFamily="2" charset="77"/>
              </a:rPr>
              <a:t>YOUR TITLE 05</a:t>
            </a:r>
          </a:p>
        </p:txBody>
      </p:sp>
      <p:grpSp>
        <p:nvGrpSpPr>
          <p:cNvPr id="25" name="Grupo 24">
            <a:extLst>
              <a:ext uri="{FF2B5EF4-FFF2-40B4-BE49-F238E27FC236}">
                <a16:creationId xmlns:a16="http://schemas.microsoft.com/office/drawing/2014/main" id="{9BC4756B-68AC-B240-9768-35AFB5728DC0}"/>
              </a:ext>
            </a:extLst>
          </p:cNvPr>
          <p:cNvGrpSpPr/>
          <p:nvPr/>
        </p:nvGrpSpPr>
        <p:grpSpPr>
          <a:xfrm>
            <a:off x="13142428" y="91154"/>
            <a:ext cx="2644346" cy="2353964"/>
            <a:chOff x="727765" y="-180376"/>
            <a:chExt cx="9449905" cy="8412188"/>
          </a:xfrm>
        </p:grpSpPr>
        <p:sp>
          <p:nvSpPr>
            <p:cNvPr id="26" name="Triángulo 25">
              <a:extLst>
                <a:ext uri="{FF2B5EF4-FFF2-40B4-BE49-F238E27FC236}">
                  <a16:creationId xmlns:a16="http://schemas.microsoft.com/office/drawing/2014/main" id="{930A2051-39EC-8445-9393-625D9FA16428}"/>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riángulo 26">
              <a:extLst>
                <a:ext uri="{FF2B5EF4-FFF2-40B4-BE49-F238E27FC236}">
                  <a16:creationId xmlns:a16="http://schemas.microsoft.com/office/drawing/2014/main" id="{0E849FF1-928A-C047-A94B-EAB228D45FE2}"/>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riángulo 27">
              <a:extLst>
                <a:ext uri="{FF2B5EF4-FFF2-40B4-BE49-F238E27FC236}">
                  <a16:creationId xmlns:a16="http://schemas.microsoft.com/office/drawing/2014/main" id="{7ABF9ED2-4E09-6B4A-91E3-938706051130}"/>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iángulo 28">
              <a:extLst>
                <a:ext uri="{FF2B5EF4-FFF2-40B4-BE49-F238E27FC236}">
                  <a16:creationId xmlns:a16="http://schemas.microsoft.com/office/drawing/2014/main" id="{AA0090B6-5FBA-5841-88E8-B99B44DAB21D}"/>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ángulo 29">
              <a:extLst>
                <a:ext uri="{FF2B5EF4-FFF2-40B4-BE49-F238E27FC236}">
                  <a16:creationId xmlns:a16="http://schemas.microsoft.com/office/drawing/2014/main" id="{D56B6BAD-15D1-E744-96C1-453CBC485265}"/>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TextBox 14">
            <a:extLst>
              <a:ext uri="{FF2B5EF4-FFF2-40B4-BE49-F238E27FC236}">
                <a16:creationId xmlns:a16="http://schemas.microsoft.com/office/drawing/2014/main" id="{4D77145C-2AF5-7042-BEFA-D7E63587BB9A}"/>
              </a:ext>
            </a:extLst>
          </p:cNvPr>
          <p:cNvSpPr txBox="1"/>
          <p:nvPr/>
        </p:nvSpPr>
        <p:spPr>
          <a:xfrm>
            <a:off x="9897268" y="906235"/>
            <a:ext cx="4583114"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OUR STORY</a:t>
            </a:r>
          </a:p>
        </p:txBody>
      </p:sp>
      <p:grpSp>
        <p:nvGrpSpPr>
          <p:cNvPr id="33" name="Grupo 32">
            <a:extLst>
              <a:ext uri="{FF2B5EF4-FFF2-40B4-BE49-F238E27FC236}">
                <a16:creationId xmlns:a16="http://schemas.microsoft.com/office/drawing/2014/main" id="{13EABD5B-29E2-7C41-A529-E7A38DDB3620}"/>
              </a:ext>
            </a:extLst>
          </p:cNvPr>
          <p:cNvGrpSpPr/>
          <p:nvPr/>
        </p:nvGrpSpPr>
        <p:grpSpPr>
          <a:xfrm>
            <a:off x="596203" y="760202"/>
            <a:ext cx="2644346" cy="2353964"/>
            <a:chOff x="727765" y="-180376"/>
            <a:chExt cx="9449905" cy="8412188"/>
          </a:xfrm>
        </p:grpSpPr>
        <p:sp>
          <p:nvSpPr>
            <p:cNvPr id="34" name="Triángulo 33">
              <a:extLst>
                <a:ext uri="{FF2B5EF4-FFF2-40B4-BE49-F238E27FC236}">
                  <a16:creationId xmlns:a16="http://schemas.microsoft.com/office/drawing/2014/main" id="{ED3BCB31-24CD-2F41-92EB-9249337E250D}"/>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ángulo 35">
              <a:extLst>
                <a:ext uri="{FF2B5EF4-FFF2-40B4-BE49-F238E27FC236}">
                  <a16:creationId xmlns:a16="http://schemas.microsoft.com/office/drawing/2014/main" id="{DE1C1AD5-ADF1-6A46-A370-35D47D5608BA}"/>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riángulo 42">
              <a:extLst>
                <a:ext uri="{FF2B5EF4-FFF2-40B4-BE49-F238E27FC236}">
                  <a16:creationId xmlns:a16="http://schemas.microsoft.com/office/drawing/2014/main" id="{99F6697F-A9E3-B446-AB84-583604323BB4}"/>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riángulo 43">
              <a:extLst>
                <a:ext uri="{FF2B5EF4-FFF2-40B4-BE49-F238E27FC236}">
                  <a16:creationId xmlns:a16="http://schemas.microsoft.com/office/drawing/2014/main" id="{991673E6-7CDD-9941-B18D-2B776A4B9950}"/>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riángulo 46">
              <a:extLst>
                <a:ext uri="{FF2B5EF4-FFF2-40B4-BE49-F238E27FC236}">
                  <a16:creationId xmlns:a16="http://schemas.microsoft.com/office/drawing/2014/main" id="{60496913-256C-0E47-8B27-90513364BF19}"/>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upo 47">
            <a:extLst>
              <a:ext uri="{FF2B5EF4-FFF2-40B4-BE49-F238E27FC236}">
                <a16:creationId xmlns:a16="http://schemas.microsoft.com/office/drawing/2014/main" id="{6FEBC947-E5D9-0640-815C-DEE49602FA76}"/>
              </a:ext>
            </a:extLst>
          </p:cNvPr>
          <p:cNvGrpSpPr/>
          <p:nvPr/>
        </p:nvGrpSpPr>
        <p:grpSpPr>
          <a:xfrm>
            <a:off x="21137101" y="4111630"/>
            <a:ext cx="2644346" cy="2353964"/>
            <a:chOff x="727765" y="-180376"/>
            <a:chExt cx="9449905" cy="8412188"/>
          </a:xfrm>
        </p:grpSpPr>
        <p:sp>
          <p:nvSpPr>
            <p:cNvPr id="51" name="Triángulo 50">
              <a:extLst>
                <a:ext uri="{FF2B5EF4-FFF2-40B4-BE49-F238E27FC236}">
                  <a16:creationId xmlns:a16="http://schemas.microsoft.com/office/drawing/2014/main" id="{18C16C3E-D194-F148-A1CB-21D2193154C1}"/>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riángulo 53">
              <a:extLst>
                <a:ext uri="{FF2B5EF4-FFF2-40B4-BE49-F238E27FC236}">
                  <a16:creationId xmlns:a16="http://schemas.microsoft.com/office/drawing/2014/main" id="{AB87AF0E-EF30-E444-BEC1-764CC50D8439}"/>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riángulo 56">
              <a:extLst>
                <a:ext uri="{FF2B5EF4-FFF2-40B4-BE49-F238E27FC236}">
                  <a16:creationId xmlns:a16="http://schemas.microsoft.com/office/drawing/2014/main" id="{8B895DC1-6E5A-D240-A0B8-6F0D935DE1E6}"/>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riángulo 57">
              <a:extLst>
                <a:ext uri="{FF2B5EF4-FFF2-40B4-BE49-F238E27FC236}">
                  <a16:creationId xmlns:a16="http://schemas.microsoft.com/office/drawing/2014/main" id="{C81D3DED-1686-8340-B490-93A7BFB70990}"/>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riángulo 58">
              <a:extLst>
                <a:ext uri="{FF2B5EF4-FFF2-40B4-BE49-F238E27FC236}">
                  <a16:creationId xmlns:a16="http://schemas.microsoft.com/office/drawing/2014/main" id="{CC647C36-51F7-D647-9575-EFF0BC7BB6B5}"/>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11057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6A6D5928-7E20-AD42-829E-6A1CE5577578}"/>
              </a:ext>
            </a:extLst>
          </p:cNvPr>
          <p:cNvCxnSpPr/>
          <p:nvPr/>
        </p:nvCxnSpPr>
        <p:spPr>
          <a:xfrm>
            <a:off x="3759200" y="7136424"/>
            <a:ext cx="18592800" cy="0"/>
          </a:xfrm>
          <a:prstGeom prst="line">
            <a:avLst/>
          </a:prstGeom>
          <a:ln w="279400" cap="rnd">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Freeform 382">
            <a:extLst>
              <a:ext uri="{FF2B5EF4-FFF2-40B4-BE49-F238E27FC236}">
                <a16:creationId xmlns:a16="http://schemas.microsoft.com/office/drawing/2014/main" id="{CC9DDB99-532E-014B-986B-A104B3AF7D72}"/>
              </a:ext>
            </a:extLst>
          </p:cNvPr>
          <p:cNvSpPr>
            <a:spLocks noChangeArrowheads="1"/>
          </p:cNvSpPr>
          <p:nvPr/>
        </p:nvSpPr>
        <p:spPr bwMode="auto">
          <a:xfrm>
            <a:off x="6453464" y="5219257"/>
            <a:ext cx="3444980" cy="2978566"/>
          </a:xfrm>
          <a:custGeom>
            <a:avLst/>
            <a:gdLst>
              <a:gd name="T0" fmla="*/ 1644 w 3288"/>
              <a:gd name="T1" fmla="*/ 0 h 2846"/>
              <a:gd name="T2" fmla="*/ 0 w 3288"/>
              <a:gd name="T3" fmla="*/ 2845 h 2846"/>
              <a:gd name="T4" fmla="*/ 3287 w 3288"/>
              <a:gd name="T5" fmla="*/ 2845 h 2846"/>
              <a:gd name="T6" fmla="*/ 1644 w 3288"/>
              <a:gd name="T7" fmla="*/ 0 h 2846"/>
            </a:gdLst>
            <a:ahLst/>
            <a:cxnLst>
              <a:cxn ang="0">
                <a:pos x="T0" y="T1"/>
              </a:cxn>
              <a:cxn ang="0">
                <a:pos x="T2" y="T3"/>
              </a:cxn>
              <a:cxn ang="0">
                <a:pos x="T4" y="T5"/>
              </a:cxn>
              <a:cxn ang="0">
                <a:pos x="T6" y="T7"/>
              </a:cxn>
            </a:cxnLst>
            <a:rect l="0" t="0" r="r" b="b"/>
            <a:pathLst>
              <a:path w="3288" h="2846">
                <a:moveTo>
                  <a:pt x="1644" y="0"/>
                </a:moveTo>
                <a:lnTo>
                  <a:pt x="0" y="2845"/>
                </a:lnTo>
                <a:lnTo>
                  <a:pt x="3287" y="2845"/>
                </a:lnTo>
                <a:lnTo>
                  <a:pt x="1644" y="0"/>
                </a:ln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32" name="Freeform 382">
            <a:extLst>
              <a:ext uri="{FF2B5EF4-FFF2-40B4-BE49-F238E27FC236}">
                <a16:creationId xmlns:a16="http://schemas.microsoft.com/office/drawing/2014/main" id="{F38755D1-48A5-DE4D-99DC-A12A840962C0}"/>
              </a:ext>
            </a:extLst>
          </p:cNvPr>
          <p:cNvSpPr>
            <a:spLocks noChangeArrowheads="1"/>
          </p:cNvSpPr>
          <p:nvPr/>
        </p:nvSpPr>
        <p:spPr bwMode="auto">
          <a:xfrm>
            <a:off x="11499777" y="5219257"/>
            <a:ext cx="3444980" cy="2978566"/>
          </a:xfrm>
          <a:custGeom>
            <a:avLst/>
            <a:gdLst>
              <a:gd name="T0" fmla="*/ 1644 w 3288"/>
              <a:gd name="T1" fmla="*/ 0 h 2846"/>
              <a:gd name="T2" fmla="*/ 0 w 3288"/>
              <a:gd name="T3" fmla="*/ 2845 h 2846"/>
              <a:gd name="T4" fmla="*/ 3287 w 3288"/>
              <a:gd name="T5" fmla="*/ 2845 h 2846"/>
              <a:gd name="T6" fmla="*/ 1644 w 3288"/>
              <a:gd name="T7" fmla="*/ 0 h 2846"/>
            </a:gdLst>
            <a:ahLst/>
            <a:cxnLst>
              <a:cxn ang="0">
                <a:pos x="T0" y="T1"/>
              </a:cxn>
              <a:cxn ang="0">
                <a:pos x="T2" y="T3"/>
              </a:cxn>
              <a:cxn ang="0">
                <a:pos x="T4" y="T5"/>
              </a:cxn>
              <a:cxn ang="0">
                <a:pos x="T6" y="T7"/>
              </a:cxn>
            </a:cxnLst>
            <a:rect l="0" t="0" r="r" b="b"/>
            <a:pathLst>
              <a:path w="3288" h="2846">
                <a:moveTo>
                  <a:pt x="1644" y="0"/>
                </a:moveTo>
                <a:lnTo>
                  <a:pt x="0" y="2845"/>
                </a:lnTo>
                <a:lnTo>
                  <a:pt x="3287" y="2845"/>
                </a:lnTo>
                <a:lnTo>
                  <a:pt x="1644" y="0"/>
                </a:lnTo>
              </a:path>
            </a:pathLst>
          </a:cu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33" name="Freeform 382">
            <a:extLst>
              <a:ext uri="{FF2B5EF4-FFF2-40B4-BE49-F238E27FC236}">
                <a16:creationId xmlns:a16="http://schemas.microsoft.com/office/drawing/2014/main" id="{4A44B487-9E53-0E44-8A6E-5908738FDB6A}"/>
              </a:ext>
            </a:extLst>
          </p:cNvPr>
          <p:cNvSpPr>
            <a:spLocks noChangeArrowheads="1"/>
          </p:cNvSpPr>
          <p:nvPr/>
        </p:nvSpPr>
        <p:spPr bwMode="auto">
          <a:xfrm>
            <a:off x="16496191" y="5220703"/>
            <a:ext cx="3444980" cy="2978566"/>
          </a:xfrm>
          <a:custGeom>
            <a:avLst/>
            <a:gdLst>
              <a:gd name="T0" fmla="*/ 1644 w 3288"/>
              <a:gd name="T1" fmla="*/ 0 h 2846"/>
              <a:gd name="T2" fmla="*/ 0 w 3288"/>
              <a:gd name="T3" fmla="*/ 2845 h 2846"/>
              <a:gd name="T4" fmla="*/ 3287 w 3288"/>
              <a:gd name="T5" fmla="*/ 2845 h 2846"/>
              <a:gd name="T6" fmla="*/ 1644 w 3288"/>
              <a:gd name="T7" fmla="*/ 0 h 2846"/>
            </a:gdLst>
            <a:ahLst/>
            <a:cxnLst>
              <a:cxn ang="0">
                <a:pos x="T0" y="T1"/>
              </a:cxn>
              <a:cxn ang="0">
                <a:pos x="T2" y="T3"/>
              </a:cxn>
              <a:cxn ang="0">
                <a:pos x="T4" y="T5"/>
              </a:cxn>
              <a:cxn ang="0">
                <a:pos x="T6" y="T7"/>
              </a:cxn>
            </a:cxnLst>
            <a:rect l="0" t="0" r="r" b="b"/>
            <a:pathLst>
              <a:path w="3288" h="2846">
                <a:moveTo>
                  <a:pt x="1644" y="0"/>
                </a:moveTo>
                <a:lnTo>
                  <a:pt x="0" y="2845"/>
                </a:lnTo>
                <a:lnTo>
                  <a:pt x="3287" y="2845"/>
                </a:lnTo>
                <a:lnTo>
                  <a:pt x="1644" y="0"/>
                </a:lnTo>
              </a:path>
            </a:pathLst>
          </a:custGeom>
          <a:solidFill>
            <a:schemeClr val="accent3"/>
          </a:solidFill>
          <a:ln>
            <a:noFill/>
          </a:ln>
          <a:effectLst/>
        </p:spPr>
        <p:txBody>
          <a:bodyPr wrap="none" anchor="ctr"/>
          <a:lstStyle/>
          <a:p>
            <a:endParaRPr lang="en-US" sz="6530" dirty="0">
              <a:latin typeface="Lato Light" panose="020F0502020204030203" pitchFamily="34" charset="0"/>
            </a:endParaRPr>
          </a:p>
        </p:txBody>
      </p:sp>
      <p:grpSp>
        <p:nvGrpSpPr>
          <p:cNvPr id="23" name="Group 22">
            <a:extLst>
              <a:ext uri="{FF2B5EF4-FFF2-40B4-BE49-F238E27FC236}">
                <a16:creationId xmlns:a16="http://schemas.microsoft.com/office/drawing/2014/main" id="{0E714E72-D833-634B-8115-291026F622D0}"/>
              </a:ext>
            </a:extLst>
          </p:cNvPr>
          <p:cNvGrpSpPr/>
          <p:nvPr/>
        </p:nvGrpSpPr>
        <p:grpSpPr>
          <a:xfrm>
            <a:off x="1520825" y="4933183"/>
            <a:ext cx="4429028" cy="4423316"/>
            <a:chOff x="17053380" y="4387536"/>
            <a:chExt cx="5803445" cy="5795962"/>
          </a:xfrm>
        </p:grpSpPr>
        <p:sp>
          <p:nvSpPr>
            <p:cNvPr id="3" name="Freeform 70">
              <a:extLst>
                <a:ext uri="{FF2B5EF4-FFF2-40B4-BE49-F238E27FC236}">
                  <a16:creationId xmlns:a16="http://schemas.microsoft.com/office/drawing/2014/main" id="{4C4F8D48-ABB5-8B41-858F-7E882D032095}"/>
                </a:ext>
              </a:extLst>
            </p:cNvPr>
            <p:cNvSpPr>
              <a:spLocks noChangeArrowheads="1"/>
            </p:cNvSpPr>
            <p:nvPr/>
          </p:nvSpPr>
          <p:spPr bwMode="auto">
            <a:xfrm flipH="1" flipV="1">
              <a:off x="17060859" y="4387537"/>
              <a:ext cx="5795965" cy="5795961"/>
            </a:xfrm>
            <a:prstGeom prst="ellipse">
              <a:avLst/>
            </a:prstGeom>
            <a:solidFill>
              <a:schemeClr val="bg1"/>
            </a:solidFill>
            <a:ln>
              <a:noFill/>
            </a:ln>
            <a:effectLst/>
          </p:spPr>
          <p:txBody>
            <a:bodyPr wrap="none" anchor="ctr"/>
            <a:lstStyle/>
            <a:p>
              <a:endParaRPr lang="en-US" sz="3599" dirty="0">
                <a:latin typeface="Poppins" pitchFamily="2" charset="77"/>
              </a:endParaRPr>
            </a:p>
          </p:txBody>
        </p:sp>
        <p:sp>
          <p:nvSpPr>
            <p:cNvPr id="4" name="Freeform 3">
              <a:extLst>
                <a:ext uri="{FF2B5EF4-FFF2-40B4-BE49-F238E27FC236}">
                  <a16:creationId xmlns:a16="http://schemas.microsoft.com/office/drawing/2014/main" id="{D6A36446-285B-3F48-92BD-BBB9F5F52C62}"/>
                </a:ext>
              </a:extLst>
            </p:cNvPr>
            <p:cNvSpPr>
              <a:spLocks noChangeArrowheads="1"/>
            </p:cNvSpPr>
            <p:nvPr/>
          </p:nvSpPr>
          <p:spPr bwMode="auto">
            <a:xfrm flipH="1" flipV="1">
              <a:off x="17053380" y="4387536"/>
              <a:ext cx="5803445" cy="5795961"/>
            </a:xfrm>
            <a:custGeom>
              <a:avLst/>
              <a:gdLst>
                <a:gd name="connsiteX0" fmla="*/ 2130013 w 4250287"/>
                <a:gd name="connsiteY0" fmla="*/ 1417177 h 4250286"/>
                <a:gd name="connsiteX1" fmla="*/ 2838601 w 4250287"/>
                <a:gd name="connsiteY1" fmla="*/ 2124520 h 4250286"/>
                <a:gd name="connsiteX2" fmla="*/ 2130013 w 4250287"/>
                <a:gd name="connsiteY2" fmla="*/ 2833109 h 4250286"/>
                <a:gd name="connsiteX3" fmla="*/ 1422669 w 4250287"/>
                <a:gd name="connsiteY3" fmla="*/ 2124520 h 4250286"/>
                <a:gd name="connsiteX4" fmla="*/ 2130013 w 4250287"/>
                <a:gd name="connsiteY4" fmla="*/ 1417177 h 4250286"/>
                <a:gd name="connsiteX5" fmla="*/ 2124517 w 4250287"/>
                <a:gd name="connsiteY5" fmla="*/ 1061324 h 4250286"/>
                <a:gd name="connsiteX6" fmla="*/ 1062256 w 4250287"/>
                <a:gd name="connsiteY6" fmla="*/ 2124518 h 4250286"/>
                <a:gd name="connsiteX7" fmla="*/ 2124517 w 4250287"/>
                <a:gd name="connsiteY7" fmla="*/ 3187713 h 4250286"/>
                <a:gd name="connsiteX8" fmla="*/ 3186777 w 4250287"/>
                <a:gd name="connsiteY8" fmla="*/ 2124518 h 4250286"/>
                <a:gd name="connsiteX9" fmla="*/ 2124517 w 4250287"/>
                <a:gd name="connsiteY9" fmla="*/ 1061324 h 4250286"/>
                <a:gd name="connsiteX10" fmla="*/ 2124517 w 4250287"/>
                <a:gd name="connsiteY10" fmla="*/ 708587 h 4250286"/>
                <a:gd name="connsiteX11" fmla="*/ 3541693 w 4250287"/>
                <a:gd name="connsiteY11" fmla="*/ 2124518 h 4250286"/>
                <a:gd name="connsiteX12" fmla="*/ 2124517 w 4250287"/>
                <a:gd name="connsiteY12" fmla="*/ 3541696 h 4250286"/>
                <a:gd name="connsiteX13" fmla="*/ 708584 w 4250287"/>
                <a:gd name="connsiteY13" fmla="*/ 2124518 h 4250286"/>
                <a:gd name="connsiteX14" fmla="*/ 2124517 w 4250287"/>
                <a:gd name="connsiteY14" fmla="*/ 708587 h 4250286"/>
                <a:gd name="connsiteX15" fmla="*/ 2124521 w 4250287"/>
                <a:gd name="connsiteY15" fmla="*/ 355125 h 4250286"/>
                <a:gd name="connsiteX16" fmla="*/ 353672 w 4250287"/>
                <a:gd name="connsiteY16" fmla="*/ 2124520 h 4250286"/>
                <a:gd name="connsiteX17" fmla="*/ 2124521 w 4250287"/>
                <a:gd name="connsiteY17" fmla="*/ 3896407 h 4250286"/>
                <a:gd name="connsiteX18" fmla="*/ 3895371 w 4250287"/>
                <a:gd name="connsiteY18" fmla="*/ 2124520 h 4250286"/>
                <a:gd name="connsiteX19" fmla="*/ 2124521 w 4250287"/>
                <a:gd name="connsiteY19" fmla="*/ 355125 h 4250286"/>
                <a:gd name="connsiteX20" fmla="*/ 2124521 w 4250287"/>
                <a:gd name="connsiteY20" fmla="*/ 0 h 4250286"/>
                <a:gd name="connsiteX21" fmla="*/ 4250287 w 4250287"/>
                <a:gd name="connsiteY21" fmla="*/ 2124520 h 4250286"/>
                <a:gd name="connsiteX22" fmla="*/ 2124521 w 4250287"/>
                <a:gd name="connsiteY22" fmla="*/ 4250286 h 4250286"/>
                <a:gd name="connsiteX23" fmla="*/ 0 w 4250287"/>
                <a:gd name="connsiteY23" fmla="*/ 2124520 h 4250286"/>
                <a:gd name="connsiteX24" fmla="*/ 2124521 w 4250287"/>
                <a:gd name="connsiteY24" fmla="*/ 0 h 4250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50287" h="4250286">
                  <a:moveTo>
                    <a:pt x="2130013" y="1417177"/>
                  </a:moveTo>
                  <a:cubicBezTo>
                    <a:pt x="2521045" y="1417177"/>
                    <a:pt x="2838601" y="1733489"/>
                    <a:pt x="2838601" y="2124520"/>
                  </a:cubicBezTo>
                  <a:cubicBezTo>
                    <a:pt x="2838601" y="2515552"/>
                    <a:pt x="2521045" y="2833109"/>
                    <a:pt x="2130013" y="2833109"/>
                  </a:cubicBezTo>
                  <a:cubicBezTo>
                    <a:pt x="1738981" y="2833109"/>
                    <a:pt x="1422669" y="2515552"/>
                    <a:pt x="1422669" y="2124520"/>
                  </a:cubicBezTo>
                  <a:cubicBezTo>
                    <a:pt x="1422669" y="1733489"/>
                    <a:pt x="1738981" y="1417177"/>
                    <a:pt x="2130013" y="1417177"/>
                  </a:cubicBezTo>
                  <a:close/>
                  <a:moveTo>
                    <a:pt x="2124517" y="1061324"/>
                  </a:moveTo>
                  <a:cubicBezTo>
                    <a:pt x="1537969" y="1061324"/>
                    <a:pt x="1062256" y="1537455"/>
                    <a:pt x="1062256" y="2124518"/>
                  </a:cubicBezTo>
                  <a:cubicBezTo>
                    <a:pt x="1062256" y="2711581"/>
                    <a:pt x="1537969" y="3187713"/>
                    <a:pt x="2124517" y="3187713"/>
                  </a:cubicBezTo>
                  <a:cubicBezTo>
                    <a:pt x="2711063" y="3187713"/>
                    <a:pt x="3186777" y="2711581"/>
                    <a:pt x="3186777" y="2124518"/>
                  </a:cubicBezTo>
                  <a:cubicBezTo>
                    <a:pt x="3186777" y="1537455"/>
                    <a:pt x="2711063" y="1061324"/>
                    <a:pt x="2124517" y="1061324"/>
                  </a:cubicBezTo>
                  <a:close/>
                  <a:moveTo>
                    <a:pt x="2124517" y="708587"/>
                  </a:moveTo>
                  <a:cubicBezTo>
                    <a:pt x="2906579" y="708587"/>
                    <a:pt x="3541693" y="1341768"/>
                    <a:pt x="3541693" y="2124518"/>
                  </a:cubicBezTo>
                  <a:cubicBezTo>
                    <a:pt x="3541693" y="2908515"/>
                    <a:pt x="2906579" y="3541696"/>
                    <a:pt x="2124517" y="3541696"/>
                  </a:cubicBezTo>
                  <a:cubicBezTo>
                    <a:pt x="1342453" y="3541696"/>
                    <a:pt x="708584" y="2908515"/>
                    <a:pt x="708584" y="2124518"/>
                  </a:cubicBezTo>
                  <a:cubicBezTo>
                    <a:pt x="708584" y="1341768"/>
                    <a:pt x="1342453" y="708587"/>
                    <a:pt x="2124517" y="708587"/>
                  </a:cubicBezTo>
                  <a:close/>
                  <a:moveTo>
                    <a:pt x="2124521" y="355125"/>
                  </a:moveTo>
                  <a:cubicBezTo>
                    <a:pt x="1146943" y="355125"/>
                    <a:pt x="353672" y="1146369"/>
                    <a:pt x="353672" y="2124520"/>
                  </a:cubicBezTo>
                  <a:cubicBezTo>
                    <a:pt x="353672" y="3103918"/>
                    <a:pt x="1146943" y="3896407"/>
                    <a:pt x="2124521" y="3896407"/>
                  </a:cubicBezTo>
                  <a:cubicBezTo>
                    <a:pt x="3103345" y="3896407"/>
                    <a:pt x="3895371" y="3103918"/>
                    <a:pt x="3895371" y="2124520"/>
                  </a:cubicBezTo>
                  <a:cubicBezTo>
                    <a:pt x="3895371" y="1146369"/>
                    <a:pt x="3103345" y="355125"/>
                    <a:pt x="2124521" y="355125"/>
                  </a:cubicBezTo>
                  <a:close/>
                  <a:moveTo>
                    <a:pt x="2124521" y="0"/>
                  </a:moveTo>
                  <a:cubicBezTo>
                    <a:pt x="3298861" y="0"/>
                    <a:pt x="4250287" y="950738"/>
                    <a:pt x="4250287" y="2124520"/>
                  </a:cubicBezTo>
                  <a:cubicBezTo>
                    <a:pt x="4250287" y="3298302"/>
                    <a:pt x="3298861" y="4250286"/>
                    <a:pt x="2124521" y="4250286"/>
                  </a:cubicBezTo>
                  <a:cubicBezTo>
                    <a:pt x="951427" y="4250286"/>
                    <a:pt x="0" y="3298302"/>
                    <a:pt x="0" y="2124520"/>
                  </a:cubicBezTo>
                  <a:cubicBezTo>
                    <a:pt x="0" y="950738"/>
                    <a:pt x="951427" y="0"/>
                    <a:pt x="2124521" y="0"/>
                  </a:cubicBezTo>
                  <a:close/>
                </a:path>
              </a:pathLst>
            </a:custGeom>
            <a:solidFill>
              <a:schemeClr val="accent6"/>
            </a:solidFill>
            <a:ln>
              <a:noFill/>
            </a:ln>
            <a:effectLst/>
          </p:spPr>
          <p:txBody>
            <a:bodyPr wrap="square" anchor="ctr">
              <a:noAutofit/>
            </a:bodyPr>
            <a:lstStyle/>
            <a:p>
              <a:endParaRPr lang="en-US" sz="3599" dirty="0">
                <a:latin typeface="Poppins" pitchFamily="2" charset="77"/>
              </a:endParaRPr>
            </a:p>
          </p:txBody>
        </p:sp>
        <p:sp>
          <p:nvSpPr>
            <p:cNvPr id="5" name="Freeform 89">
              <a:extLst>
                <a:ext uri="{FF2B5EF4-FFF2-40B4-BE49-F238E27FC236}">
                  <a16:creationId xmlns:a16="http://schemas.microsoft.com/office/drawing/2014/main" id="{C78EE214-A890-5C4D-8B03-EAC68EE0AE98}"/>
                </a:ext>
              </a:extLst>
            </p:cNvPr>
            <p:cNvSpPr>
              <a:spLocks noChangeArrowheads="1"/>
            </p:cNvSpPr>
            <p:nvPr/>
          </p:nvSpPr>
          <p:spPr bwMode="auto">
            <a:xfrm flipH="1" flipV="1">
              <a:off x="19566211" y="6892886"/>
              <a:ext cx="785262" cy="785262"/>
            </a:xfrm>
            <a:custGeom>
              <a:avLst/>
              <a:gdLst>
                <a:gd name="T0" fmla="*/ 461 w 462"/>
                <a:gd name="T1" fmla="*/ 231 h 463"/>
                <a:gd name="T2" fmla="*/ 461 w 462"/>
                <a:gd name="T3" fmla="*/ 231 h 463"/>
                <a:gd name="T4" fmla="*/ 230 w 462"/>
                <a:gd name="T5" fmla="*/ 462 h 463"/>
                <a:gd name="T6" fmla="*/ 230 w 462"/>
                <a:gd name="T7" fmla="*/ 462 h 463"/>
                <a:gd name="T8" fmla="*/ 0 w 462"/>
                <a:gd name="T9" fmla="*/ 231 h 463"/>
                <a:gd name="T10" fmla="*/ 0 w 462"/>
                <a:gd name="T11" fmla="*/ 231 h 463"/>
                <a:gd name="T12" fmla="*/ 230 w 462"/>
                <a:gd name="T13" fmla="*/ 0 h 463"/>
                <a:gd name="T14" fmla="*/ 230 w 462"/>
                <a:gd name="T15" fmla="*/ 0 h 463"/>
                <a:gd name="T16" fmla="*/ 461 w 462"/>
                <a:gd name="T17" fmla="*/ 231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2" h="463">
                  <a:moveTo>
                    <a:pt x="461" y="231"/>
                  </a:moveTo>
                  <a:lnTo>
                    <a:pt x="461" y="231"/>
                  </a:lnTo>
                  <a:cubicBezTo>
                    <a:pt x="461" y="359"/>
                    <a:pt x="358" y="462"/>
                    <a:pt x="230" y="462"/>
                  </a:cubicBezTo>
                  <a:lnTo>
                    <a:pt x="230" y="462"/>
                  </a:lnTo>
                  <a:cubicBezTo>
                    <a:pt x="103" y="462"/>
                    <a:pt x="0" y="359"/>
                    <a:pt x="0" y="231"/>
                  </a:cubicBezTo>
                  <a:lnTo>
                    <a:pt x="0" y="231"/>
                  </a:lnTo>
                  <a:cubicBezTo>
                    <a:pt x="0" y="104"/>
                    <a:pt x="103" y="0"/>
                    <a:pt x="230" y="0"/>
                  </a:cubicBezTo>
                  <a:lnTo>
                    <a:pt x="230" y="0"/>
                  </a:lnTo>
                  <a:cubicBezTo>
                    <a:pt x="358" y="0"/>
                    <a:pt x="461" y="104"/>
                    <a:pt x="461" y="231"/>
                  </a:cubicBezTo>
                </a:path>
              </a:pathLst>
            </a:custGeom>
            <a:solidFill>
              <a:srgbClr val="111340">
                <a:alpha val="30000"/>
              </a:srgbClr>
            </a:solidFill>
            <a:ln>
              <a:noFill/>
            </a:ln>
            <a:effectLst/>
          </p:spPr>
          <p:txBody>
            <a:bodyPr wrap="none" anchor="ctr"/>
            <a:lstStyle/>
            <a:p>
              <a:endParaRPr lang="en-US" sz="3599" dirty="0">
                <a:latin typeface="Poppins" pitchFamily="2" charset="77"/>
              </a:endParaRPr>
            </a:p>
          </p:txBody>
        </p:sp>
      </p:grpSp>
      <p:sp>
        <p:nvSpPr>
          <p:cNvPr id="10" name="Freeform 9">
            <a:extLst>
              <a:ext uri="{FF2B5EF4-FFF2-40B4-BE49-F238E27FC236}">
                <a16:creationId xmlns:a16="http://schemas.microsoft.com/office/drawing/2014/main" id="{A461E086-7707-7E4A-AA22-4027A52BC4EE}"/>
              </a:ext>
            </a:extLst>
          </p:cNvPr>
          <p:cNvSpPr/>
          <p:nvPr/>
        </p:nvSpPr>
        <p:spPr>
          <a:xfrm flipH="1">
            <a:off x="20500928" y="6323869"/>
            <a:ext cx="2355897" cy="1641944"/>
          </a:xfrm>
          <a:custGeom>
            <a:avLst/>
            <a:gdLst>
              <a:gd name="connsiteX0" fmla="*/ 3246967 w 3246967"/>
              <a:gd name="connsiteY0" fmla="*/ 1293367 h 2262976"/>
              <a:gd name="connsiteX1" fmla="*/ 2523296 w 3246967"/>
              <a:gd name="connsiteY1" fmla="*/ 2126796 h 2262976"/>
              <a:gd name="connsiteX2" fmla="*/ 1883716 w 3246967"/>
              <a:gd name="connsiteY2" fmla="*/ 2152080 h 2262976"/>
              <a:gd name="connsiteX3" fmla="*/ 2250568 w 3246967"/>
              <a:gd name="connsiteY3" fmla="*/ 1607053 h 2262976"/>
              <a:gd name="connsiteX4" fmla="*/ 834634 w 3246967"/>
              <a:gd name="connsiteY4" fmla="*/ 2209983 h 2262976"/>
              <a:gd name="connsiteX5" fmla="*/ 2934 w 3246967"/>
              <a:gd name="connsiteY5" fmla="*/ 2260791 h 2262976"/>
              <a:gd name="connsiteX6" fmla="*/ 804845 w 3246967"/>
              <a:gd name="connsiteY6" fmla="*/ 1303276 h 2262976"/>
              <a:gd name="connsiteX7" fmla="*/ 32057 w 3246967"/>
              <a:gd name="connsiteY7" fmla="*/ 123 h 2262976"/>
              <a:gd name="connsiteX8" fmla="*/ 827549 w 3246967"/>
              <a:gd name="connsiteY8" fmla="*/ 52794 h 2262976"/>
              <a:gd name="connsiteX9" fmla="*/ 2240140 w 3246967"/>
              <a:gd name="connsiteY9" fmla="*/ 640166 h 2262976"/>
              <a:gd name="connsiteX10" fmla="*/ 1873612 w 3246967"/>
              <a:gd name="connsiteY10" fmla="*/ 100943 h 2262976"/>
              <a:gd name="connsiteX11" fmla="*/ 2513246 w 3246967"/>
              <a:gd name="connsiteY11" fmla="*/ 122609 h 2262976"/>
              <a:gd name="connsiteX12" fmla="*/ 3233004 w 3246967"/>
              <a:gd name="connsiteY12" fmla="*/ 951326 h 2262976"/>
              <a:gd name="connsiteX13" fmla="*/ 802511 w 3246967"/>
              <a:gd name="connsiteY13" fmla="*/ 950615 h 2262976"/>
              <a:gd name="connsiteX14" fmla="*/ 141 w 3246967"/>
              <a:gd name="connsiteY14" fmla="*/ 2086 h 2262976"/>
              <a:gd name="connsiteX15" fmla="*/ 32057 w 3246967"/>
              <a:gd name="connsiteY15" fmla="*/ 123 h 2262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46967" h="2262976">
                <a:moveTo>
                  <a:pt x="3246967" y="1293367"/>
                </a:moveTo>
                <a:lnTo>
                  <a:pt x="2523296" y="2126796"/>
                </a:lnTo>
                <a:lnTo>
                  <a:pt x="1883716" y="2152080"/>
                </a:lnTo>
                <a:lnTo>
                  <a:pt x="2250568" y="1607053"/>
                </a:lnTo>
                <a:lnTo>
                  <a:pt x="834634" y="2209983"/>
                </a:lnTo>
                <a:cubicBezTo>
                  <a:pt x="834634" y="2209983"/>
                  <a:pt x="-15740" y="2275639"/>
                  <a:pt x="2934" y="2260791"/>
                </a:cubicBezTo>
                <a:cubicBezTo>
                  <a:pt x="17450" y="2248082"/>
                  <a:pt x="753190" y="1366529"/>
                  <a:pt x="804845" y="1303276"/>
                </a:cubicBezTo>
                <a:close/>
                <a:moveTo>
                  <a:pt x="32057" y="123"/>
                </a:moveTo>
                <a:cubicBezTo>
                  <a:pt x="184367" y="2925"/>
                  <a:pt x="827549" y="52794"/>
                  <a:pt x="827549" y="52794"/>
                </a:cubicBezTo>
                <a:lnTo>
                  <a:pt x="2240140" y="640166"/>
                </a:lnTo>
                <a:lnTo>
                  <a:pt x="1873612" y="100943"/>
                </a:lnTo>
                <a:lnTo>
                  <a:pt x="2513246" y="122609"/>
                </a:lnTo>
                <a:lnTo>
                  <a:pt x="3233004" y="951326"/>
                </a:lnTo>
                <a:lnTo>
                  <a:pt x="802511" y="950615"/>
                </a:lnTo>
                <a:cubicBezTo>
                  <a:pt x="751857" y="892903"/>
                  <a:pt x="19072" y="18529"/>
                  <a:pt x="141" y="2086"/>
                </a:cubicBezTo>
                <a:cubicBezTo>
                  <a:pt x="-1442" y="282"/>
                  <a:pt x="10298" y="-278"/>
                  <a:pt x="32057" y="123"/>
                </a:cubicBezTo>
                <a:close/>
              </a:path>
            </a:pathLst>
          </a:custGeom>
          <a:solidFill>
            <a:schemeClr val="accent6"/>
          </a:solidFill>
          <a:ln>
            <a:noFill/>
          </a:ln>
          <a:effectLst/>
        </p:spPr>
        <p:txBody>
          <a:bodyPr wrap="square" anchor="ctr">
            <a:noAutofit/>
          </a:bodyPr>
          <a:lstStyle/>
          <a:p>
            <a:endParaRPr lang="en-US" sz="3599" dirty="0">
              <a:solidFill>
                <a:schemeClr val="tx1"/>
              </a:solidFill>
              <a:latin typeface="Poppins" pitchFamily="2" charset="77"/>
            </a:endParaRPr>
          </a:p>
        </p:txBody>
      </p:sp>
      <p:grpSp>
        <p:nvGrpSpPr>
          <p:cNvPr id="24" name="Group 23">
            <a:extLst>
              <a:ext uri="{FF2B5EF4-FFF2-40B4-BE49-F238E27FC236}">
                <a16:creationId xmlns:a16="http://schemas.microsoft.com/office/drawing/2014/main" id="{5B58AB26-4115-AD49-A68C-A3B23BE46C9A}"/>
              </a:ext>
            </a:extLst>
          </p:cNvPr>
          <p:cNvGrpSpPr/>
          <p:nvPr/>
        </p:nvGrpSpPr>
        <p:grpSpPr>
          <a:xfrm>
            <a:off x="6089629" y="6535193"/>
            <a:ext cx="14271523" cy="5082674"/>
            <a:chOff x="3672894" y="6675869"/>
            <a:chExt cx="14271523" cy="5082674"/>
          </a:xfrm>
        </p:grpSpPr>
        <p:sp>
          <p:nvSpPr>
            <p:cNvPr id="12" name="Freeform 11">
              <a:extLst>
                <a:ext uri="{FF2B5EF4-FFF2-40B4-BE49-F238E27FC236}">
                  <a16:creationId xmlns:a16="http://schemas.microsoft.com/office/drawing/2014/main" id="{17BA83B3-7923-C049-8786-621A7E13A5B2}"/>
                </a:ext>
              </a:extLst>
            </p:cNvPr>
            <p:cNvSpPr>
              <a:spLocks noChangeArrowheads="1"/>
            </p:cNvSpPr>
            <p:nvPr/>
          </p:nvSpPr>
          <p:spPr bwMode="auto">
            <a:xfrm>
              <a:off x="5155841" y="6675869"/>
              <a:ext cx="1147996" cy="1219300"/>
            </a:xfrm>
            <a:custGeom>
              <a:avLst/>
              <a:gdLst>
                <a:gd name="connsiteX0" fmla="*/ 417909 w 517518"/>
                <a:gd name="connsiteY0" fmla="*/ 442913 h 549662"/>
                <a:gd name="connsiteX1" fmla="*/ 424656 w 517518"/>
                <a:gd name="connsiteY1" fmla="*/ 450247 h 549662"/>
                <a:gd name="connsiteX2" fmla="*/ 424656 w 517518"/>
                <a:gd name="connsiteY2" fmla="*/ 542328 h 549662"/>
                <a:gd name="connsiteX3" fmla="*/ 417909 w 517518"/>
                <a:gd name="connsiteY3" fmla="*/ 549662 h 549662"/>
                <a:gd name="connsiteX4" fmla="*/ 410765 w 517518"/>
                <a:gd name="connsiteY4" fmla="*/ 542328 h 549662"/>
                <a:gd name="connsiteX5" fmla="*/ 410765 w 517518"/>
                <a:gd name="connsiteY5" fmla="*/ 450247 h 549662"/>
                <a:gd name="connsiteX6" fmla="*/ 417909 w 517518"/>
                <a:gd name="connsiteY6" fmla="*/ 442913 h 549662"/>
                <a:gd name="connsiteX7" fmla="*/ 98225 w 517518"/>
                <a:gd name="connsiteY7" fmla="*/ 442913 h 549662"/>
                <a:gd name="connsiteX8" fmla="*/ 104972 w 517518"/>
                <a:gd name="connsiteY8" fmla="*/ 450247 h 549662"/>
                <a:gd name="connsiteX9" fmla="*/ 104972 w 517518"/>
                <a:gd name="connsiteY9" fmla="*/ 542328 h 549662"/>
                <a:gd name="connsiteX10" fmla="*/ 98225 w 517518"/>
                <a:gd name="connsiteY10" fmla="*/ 549662 h 549662"/>
                <a:gd name="connsiteX11" fmla="*/ 91081 w 517518"/>
                <a:gd name="connsiteY11" fmla="*/ 542328 h 549662"/>
                <a:gd name="connsiteX12" fmla="*/ 91081 w 517518"/>
                <a:gd name="connsiteY12" fmla="*/ 450247 h 549662"/>
                <a:gd name="connsiteX13" fmla="*/ 98225 w 517518"/>
                <a:gd name="connsiteY13" fmla="*/ 442913 h 549662"/>
                <a:gd name="connsiteX14" fmla="*/ 226541 w 517518"/>
                <a:gd name="connsiteY14" fmla="*/ 365372 h 549662"/>
                <a:gd name="connsiteX15" fmla="*/ 231404 w 517518"/>
                <a:gd name="connsiteY15" fmla="*/ 373852 h 549662"/>
                <a:gd name="connsiteX16" fmla="*/ 235051 w 517518"/>
                <a:gd name="connsiteY16" fmla="*/ 381523 h 549662"/>
                <a:gd name="connsiteX17" fmla="*/ 282467 w 517518"/>
                <a:gd name="connsiteY17" fmla="*/ 381523 h 549662"/>
                <a:gd name="connsiteX18" fmla="*/ 286114 w 517518"/>
                <a:gd name="connsiteY18" fmla="*/ 373852 h 549662"/>
                <a:gd name="connsiteX19" fmla="*/ 290977 w 517518"/>
                <a:gd name="connsiteY19" fmla="*/ 365372 h 549662"/>
                <a:gd name="connsiteX20" fmla="*/ 196957 w 517518"/>
                <a:gd name="connsiteY20" fmla="*/ 287040 h 549662"/>
                <a:gd name="connsiteX21" fmla="*/ 159267 w 517518"/>
                <a:gd name="connsiteY21" fmla="*/ 299557 h 549662"/>
                <a:gd name="connsiteX22" fmla="*/ 159267 w 517518"/>
                <a:gd name="connsiteY22" fmla="*/ 348414 h 549662"/>
                <a:gd name="connsiteX23" fmla="*/ 162509 w 517518"/>
                <a:gd name="connsiteY23" fmla="*/ 350836 h 549662"/>
                <a:gd name="connsiteX24" fmla="*/ 244777 w 517518"/>
                <a:gd name="connsiteY24" fmla="*/ 350836 h 549662"/>
                <a:gd name="connsiteX25" fmla="*/ 233025 w 517518"/>
                <a:gd name="connsiteY25" fmla="*/ 333878 h 549662"/>
                <a:gd name="connsiteX26" fmla="*/ 200604 w 517518"/>
                <a:gd name="connsiteY26" fmla="*/ 288251 h 549662"/>
                <a:gd name="connsiteX27" fmla="*/ 196957 w 517518"/>
                <a:gd name="connsiteY27" fmla="*/ 287040 h 549662"/>
                <a:gd name="connsiteX28" fmla="*/ 322182 w 517518"/>
                <a:gd name="connsiteY28" fmla="*/ 285424 h 549662"/>
                <a:gd name="connsiteX29" fmla="*/ 319751 w 517518"/>
                <a:gd name="connsiteY29" fmla="*/ 286636 h 549662"/>
                <a:gd name="connsiteX30" fmla="*/ 273146 w 517518"/>
                <a:gd name="connsiteY30" fmla="*/ 350836 h 549662"/>
                <a:gd name="connsiteX31" fmla="*/ 355414 w 517518"/>
                <a:gd name="connsiteY31" fmla="*/ 350836 h 549662"/>
                <a:gd name="connsiteX32" fmla="*/ 358250 w 517518"/>
                <a:gd name="connsiteY32" fmla="*/ 348414 h 549662"/>
                <a:gd name="connsiteX33" fmla="*/ 358250 w 517518"/>
                <a:gd name="connsiteY33" fmla="*/ 298345 h 549662"/>
                <a:gd name="connsiteX34" fmla="*/ 325830 w 517518"/>
                <a:gd name="connsiteY34" fmla="*/ 270485 h 549662"/>
                <a:gd name="connsiteX35" fmla="*/ 327045 w 517518"/>
                <a:gd name="connsiteY35" fmla="*/ 271292 h 549662"/>
                <a:gd name="connsiteX36" fmla="*/ 495228 w 517518"/>
                <a:gd name="connsiteY36" fmla="*/ 333474 h 549662"/>
                <a:gd name="connsiteX37" fmla="*/ 517518 w 517518"/>
                <a:gd name="connsiteY37" fmla="*/ 363353 h 549662"/>
                <a:gd name="connsiteX38" fmla="*/ 517518 w 517518"/>
                <a:gd name="connsiteY38" fmla="*/ 540611 h 549662"/>
                <a:gd name="connsiteX39" fmla="*/ 510223 w 517518"/>
                <a:gd name="connsiteY39" fmla="*/ 547879 h 549662"/>
                <a:gd name="connsiteX40" fmla="*/ 502928 w 517518"/>
                <a:gd name="connsiteY40" fmla="*/ 540611 h 549662"/>
                <a:gd name="connsiteX41" fmla="*/ 502928 w 517518"/>
                <a:gd name="connsiteY41" fmla="*/ 363353 h 549662"/>
                <a:gd name="connsiteX42" fmla="*/ 489555 w 517518"/>
                <a:gd name="connsiteY42" fmla="*/ 346395 h 549662"/>
                <a:gd name="connsiteX43" fmla="*/ 372840 w 517518"/>
                <a:gd name="connsiteY43" fmla="*/ 302787 h 549662"/>
                <a:gd name="connsiteX44" fmla="*/ 372840 w 517518"/>
                <a:gd name="connsiteY44" fmla="*/ 348414 h 549662"/>
                <a:gd name="connsiteX45" fmla="*/ 355414 w 517518"/>
                <a:gd name="connsiteY45" fmla="*/ 365372 h 549662"/>
                <a:gd name="connsiteX46" fmla="*/ 307593 w 517518"/>
                <a:gd name="connsiteY46" fmla="*/ 365372 h 549662"/>
                <a:gd name="connsiteX47" fmla="*/ 298677 w 517518"/>
                <a:gd name="connsiteY47" fmla="*/ 380716 h 549662"/>
                <a:gd name="connsiteX48" fmla="*/ 294624 w 517518"/>
                <a:gd name="connsiteY48" fmla="*/ 400097 h 549662"/>
                <a:gd name="connsiteX49" fmla="*/ 311645 w 517518"/>
                <a:gd name="connsiteY49" fmla="*/ 539400 h 549662"/>
                <a:gd name="connsiteX50" fmla="*/ 305567 w 517518"/>
                <a:gd name="connsiteY50" fmla="*/ 547879 h 549662"/>
                <a:gd name="connsiteX51" fmla="*/ 304351 w 517518"/>
                <a:gd name="connsiteY51" fmla="*/ 547879 h 549662"/>
                <a:gd name="connsiteX52" fmla="*/ 297461 w 517518"/>
                <a:gd name="connsiteY52" fmla="*/ 541419 h 549662"/>
                <a:gd name="connsiteX53" fmla="*/ 280440 w 517518"/>
                <a:gd name="connsiteY53" fmla="*/ 401712 h 549662"/>
                <a:gd name="connsiteX54" fmla="*/ 280035 w 517518"/>
                <a:gd name="connsiteY54" fmla="*/ 395655 h 549662"/>
                <a:gd name="connsiteX55" fmla="*/ 237483 w 517518"/>
                <a:gd name="connsiteY55" fmla="*/ 395655 h 549662"/>
                <a:gd name="connsiteX56" fmla="*/ 237077 w 517518"/>
                <a:gd name="connsiteY56" fmla="*/ 401712 h 549662"/>
                <a:gd name="connsiteX57" fmla="*/ 220462 w 517518"/>
                <a:gd name="connsiteY57" fmla="*/ 541419 h 549662"/>
                <a:gd name="connsiteX58" fmla="*/ 212357 w 517518"/>
                <a:gd name="connsiteY58" fmla="*/ 547879 h 549662"/>
                <a:gd name="connsiteX59" fmla="*/ 205872 w 517518"/>
                <a:gd name="connsiteY59" fmla="*/ 539400 h 549662"/>
                <a:gd name="connsiteX60" fmla="*/ 222893 w 517518"/>
                <a:gd name="connsiteY60" fmla="*/ 400097 h 549662"/>
                <a:gd name="connsiteX61" fmla="*/ 219246 w 517518"/>
                <a:gd name="connsiteY61" fmla="*/ 380716 h 549662"/>
                <a:gd name="connsiteX62" fmla="*/ 209925 w 517518"/>
                <a:gd name="connsiteY62" fmla="*/ 365372 h 549662"/>
                <a:gd name="connsiteX63" fmla="*/ 162509 w 517518"/>
                <a:gd name="connsiteY63" fmla="*/ 365372 h 549662"/>
                <a:gd name="connsiteX64" fmla="*/ 145083 w 517518"/>
                <a:gd name="connsiteY64" fmla="*/ 348414 h 549662"/>
                <a:gd name="connsiteX65" fmla="*/ 145083 w 517518"/>
                <a:gd name="connsiteY65" fmla="*/ 303594 h 549662"/>
                <a:gd name="connsiteX66" fmla="*/ 27963 w 517518"/>
                <a:gd name="connsiteY66" fmla="*/ 346395 h 549662"/>
                <a:gd name="connsiteX67" fmla="*/ 14589 w 517518"/>
                <a:gd name="connsiteY67" fmla="*/ 365776 h 549662"/>
                <a:gd name="connsiteX68" fmla="*/ 14589 w 517518"/>
                <a:gd name="connsiteY68" fmla="*/ 540611 h 549662"/>
                <a:gd name="connsiteX69" fmla="*/ 7295 w 517518"/>
                <a:gd name="connsiteY69" fmla="*/ 547879 h 549662"/>
                <a:gd name="connsiteX70" fmla="*/ 0 w 517518"/>
                <a:gd name="connsiteY70" fmla="*/ 540611 h 549662"/>
                <a:gd name="connsiteX71" fmla="*/ 0 w 517518"/>
                <a:gd name="connsiteY71" fmla="*/ 365776 h 549662"/>
                <a:gd name="connsiteX72" fmla="*/ 23100 w 517518"/>
                <a:gd name="connsiteY72" fmla="*/ 332666 h 549662"/>
                <a:gd name="connsiteX73" fmla="*/ 193715 w 517518"/>
                <a:gd name="connsiteY73" fmla="*/ 271292 h 549662"/>
                <a:gd name="connsiteX74" fmla="*/ 211141 w 517518"/>
                <a:gd name="connsiteY74" fmla="*/ 278560 h 549662"/>
                <a:gd name="connsiteX75" fmla="*/ 244777 w 517518"/>
                <a:gd name="connsiteY75" fmla="*/ 326206 h 549662"/>
                <a:gd name="connsiteX76" fmla="*/ 256935 w 517518"/>
                <a:gd name="connsiteY76" fmla="*/ 342761 h 549662"/>
                <a:gd name="connsiteX77" fmla="*/ 258962 w 517518"/>
                <a:gd name="connsiteY77" fmla="*/ 343972 h 549662"/>
                <a:gd name="connsiteX78" fmla="*/ 260583 w 517518"/>
                <a:gd name="connsiteY78" fmla="*/ 343165 h 549662"/>
                <a:gd name="connsiteX79" fmla="*/ 307998 w 517518"/>
                <a:gd name="connsiteY79" fmla="*/ 278560 h 549662"/>
                <a:gd name="connsiteX80" fmla="*/ 309619 w 517518"/>
                <a:gd name="connsiteY80" fmla="*/ 276541 h 549662"/>
                <a:gd name="connsiteX81" fmla="*/ 325830 w 517518"/>
                <a:gd name="connsiteY81" fmla="*/ 270485 h 549662"/>
                <a:gd name="connsiteX82" fmla="*/ 258959 w 517518"/>
                <a:gd name="connsiteY82" fmla="*/ 91369 h 549662"/>
                <a:gd name="connsiteX83" fmla="*/ 212810 w 517518"/>
                <a:gd name="connsiteY83" fmla="*/ 137113 h 549662"/>
                <a:gd name="connsiteX84" fmla="*/ 258959 w 517518"/>
                <a:gd name="connsiteY84" fmla="*/ 183262 h 549662"/>
                <a:gd name="connsiteX85" fmla="*/ 305108 w 517518"/>
                <a:gd name="connsiteY85" fmla="*/ 137113 h 549662"/>
                <a:gd name="connsiteX86" fmla="*/ 258959 w 517518"/>
                <a:gd name="connsiteY86" fmla="*/ 91369 h 549662"/>
                <a:gd name="connsiteX87" fmla="*/ 258959 w 517518"/>
                <a:gd name="connsiteY87" fmla="*/ 76796 h 549662"/>
                <a:gd name="connsiteX88" fmla="*/ 319276 w 517518"/>
                <a:gd name="connsiteY88" fmla="*/ 137113 h 549662"/>
                <a:gd name="connsiteX89" fmla="*/ 258959 w 517518"/>
                <a:gd name="connsiteY89" fmla="*/ 197835 h 549662"/>
                <a:gd name="connsiteX90" fmla="*/ 198237 w 517518"/>
                <a:gd name="connsiteY90" fmla="*/ 137113 h 549662"/>
                <a:gd name="connsiteX91" fmla="*/ 258959 w 517518"/>
                <a:gd name="connsiteY91" fmla="*/ 76796 h 549662"/>
                <a:gd name="connsiteX92" fmla="*/ 248041 w 517518"/>
                <a:gd name="connsiteY92" fmla="*/ 14156 h 549662"/>
                <a:gd name="connsiteX93" fmla="*/ 247233 w 517518"/>
                <a:gd name="connsiteY93" fmla="*/ 15370 h 549662"/>
                <a:gd name="connsiteX94" fmla="*/ 247233 w 517518"/>
                <a:gd name="connsiteY94" fmla="*/ 25886 h 549662"/>
                <a:gd name="connsiteX95" fmla="*/ 235503 w 517518"/>
                <a:gd name="connsiteY95" fmla="*/ 40446 h 549662"/>
                <a:gd name="connsiteX96" fmla="*/ 207191 w 517518"/>
                <a:gd name="connsiteY96" fmla="*/ 52176 h 549662"/>
                <a:gd name="connsiteX97" fmla="*/ 188181 w 517518"/>
                <a:gd name="connsiteY97" fmla="*/ 50153 h 549662"/>
                <a:gd name="connsiteX98" fmla="*/ 180900 w 517518"/>
                <a:gd name="connsiteY98" fmla="*/ 42873 h 549662"/>
                <a:gd name="connsiteX99" fmla="*/ 179282 w 517518"/>
                <a:gd name="connsiteY99" fmla="*/ 42873 h 549662"/>
                <a:gd name="connsiteX100" fmla="*/ 163913 w 517518"/>
                <a:gd name="connsiteY100" fmla="*/ 58243 h 549662"/>
                <a:gd name="connsiteX101" fmla="*/ 163913 w 517518"/>
                <a:gd name="connsiteY101" fmla="*/ 59456 h 549662"/>
                <a:gd name="connsiteX102" fmla="*/ 172002 w 517518"/>
                <a:gd name="connsiteY102" fmla="*/ 67141 h 549662"/>
                <a:gd name="connsiteX103" fmla="*/ 174024 w 517518"/>
                <a:gd name="connsiteY103" fmla="*/ 85747 h 549662"/>
                <a:gd name="connsiteX104" fmla="*/ 162699 w 517518"/>
                <a:gd name="connsiteY104" fmla="*/ 114059 h 549662"/>
                <a:gd name="connsiteX105" fmla="*/ 147734 w 517518"/>
                <a:gd name="connsiteY105" fmla="*/ 125789 h 549662"/>
                <a:gd name="connsiteX106" fmla="*/ 136814 w 517518"/>
                <a:gd name="connsiteY106" fmla="*/ 125789 h 549662"/>
                <a:gd name="connsiteX107" fmla="*/ 136005 w 517518"/>
                <a:gd name="connsiteY107" fmla="*/ 126598 h 549662"/>
                <a:gd name="connsiteX108" fmla="*/ 136005 w 517518"/>
                <a:gd name="connsiteY108" fmla="*/ 148439 h 549662"/>
                <a:gd name="connsiteX109" fmla="*/ 136814 w 517518"/>
                <a:gd name="connsiteY109" fmla="*/ 149248 h 549662"/>
                <a:gd name="connsiteX110" fmla="*/ 148139 w 517518"/>
                <a:gd name="connsiteY110" fmla="*/ 149248 h 549662"/>
                <a:gd name="connsiteX111" fmla="*/ 162699 w 517518"/>
                <a:gd name="connsiteY111" fmla="*/ 160573 h 549662"/>
                <a:gd name="connsiteX112" fmla="*/ 174429 w 517518"/>
                <a:gd name="connsiteY112" fmla="*/ 188481 h 549662"/>
                <a:gd name="connsiteX113" fmla="*/ 172002 w 517518"/>
                <a:gd name="connsiteY113" fmla="*/ 207086 h 549662"/>
                <a:gd name="connsiteX114" fmla="*/ 163913 w 517518"/>
                <a:gd name="connsiteY114" fmla="*/ 215175 h 549662"/>
                <a:gd name="connsiteX115" fmla="*/ 163913 w 517518"/>
                <a:gd name="connsiteY115" fmla="*/ 216793 h 549662"/>
                <a:gd name="connsiteX116" fmla="*/ 179282 w 517518"/>
                <a:gd name="connsiteY116" fmla="*/ 232163 h 549662"/>
                <a:gd name="connsiteX117" fmla="*/ 180900 w 517518"/>
                <a:gd name="connsiteY117" fmla="*/ 232163 h 549662"/>
                <a:gd name="connsiteX118" fmla="*/ 189394 w 517518"/>
                <a:gd name="connsiteY118" fmla="*/ 223669 h 549662"/>
                <a:gd name="connsiteX119" fmla="*/ 199910 w 517518"/>
                <a:gd name="connsiteY119" fmla="*/ 218816 h 549662"/>
                <a:gd name="connsiteX120" fmla="*/ 207999 w 517518"/>
                <a:gd name="connsiteY120" fmla="*/ 221242 h 549662"/>
                <a:gd name="connsiteX121" fmla="*/ 235503 w 517518"/>
                <a:gd name="connsiteY121" fmla="*/ 232567 h 549662"/>
                <a:gd name="connsiteX122" fmla="*/ 247233 w 517518"/>
                <a:gd name="connsiteY122" fmla="*/ 247533 h 549662"/>
                <a:gd name="connsiteX123" fmla="*/ 247233 w 517518"/>
                <a:gd name="connsiteY123" fmla="*/ 259666 h 549662"/>
                <a:gd name="connsiteX124" fmla="*/ 248041 w 517518"/>
                <a:gd name="connsiteY124" fmla="*/ 260475 h 549662"/>
                <a:gd name="connsiteX125" fmla="*/ 269883 w 517518"/>
                <a:gd name="connsiteY125" fmla="*/ 260475 h 549662"/>
                <a:gd name="connsiteX126" fmla="*/ 270691 w 517518"/>
                <a:gd name="connsiteY126" fmla="*/ 259666 h 549662"/>
                <a:gd name="connsiteX127" fmla="*/ 270691 w 517518"/>
                <a:gd name="connsiteY127" fmla="*/ 247533 h 549662"/>
                <a:gd name="connsiteX128" fmla="*/ 282421 w 517518"/>
                <a:gd name="connsiteY128" fmla="*/ 232567 h 549662"/>
                <a:gd name="connsiteX129" fmla="*/ 309925 w 517518"/>
                <a:gd name="connsiteY129" fmla="*/ 221242 h 549662"/>
                <a:gd name="connsiteX130" fmla="*/ 328126 w 517518"/>
                <a:gd name="connsiteY130" fmla="*/ 223669 h 549662"/>
                <a:gd name="connsiteX131" fmla="*/ 336619 w 517518"/>
                <a:gd name="connsiteY131" fmla="*/ 232163 h 549662"/>
                <a:gd name="connsiteX132" fmla="*/ 338237 w 517518"/>
                <a:gd name="connsiteY132" fmla="*/ 232163 h 549662"/>
                <a:gd name="connsiteX133" fmla="*/ 353607 w 517518"/>
                <a:gd name="connsiteY133" fmla="*/ 216793 h 549662"/>
                <a:gd name="connsiteX134" fmla="*/ 353607 w 517518"/>
                <a:gd name="connsiteY134" fmla="*/ 215175 h 549662"/>
                <a:gd name="connsiteX135" fmla="*/ 345113 w 517518"/>
                <a:gd name="connsiteY135" fmla="*/ 207086 h 549662"/>
                <a:gd name="connsiteX136" fmla="*/ 342686 w 517518"/>
                <a:gd name="connsiteY136" fmla="*/ 188481 h 549662"/>
                <a:gd name="connsiteX137" fmla="*/ 354820 w 517518"/>
                <a:gd name="connsiteY137" fmla="*/ 160573 h 549662"/>
                <a:gd name="connsiteX138" fmla="*/ 369381 w 517518"/>
                <a:gd name="connsiteY138" fmla="*/ 149248 h 549662"/>
                <a:gd name="connsiteX139" fmla="*/ 381110 w 517518"/>
                <a:gd name="connsiteY139" fmla="*/ 149248 h 549662"/>
                <a:gd name="connsiteX140" fmla="*/ 381919 w 517518"/>
                <a:gd name="connsiteY140" fmla="*/ 148439 h 549662"/>
                <a:gd name="connsiteX141" fmla="*/ 381919 w 517518"/>
                <a:gd name="connsiteY141" fmla="*/ 126598 h 549662"/>
                <a:gd name="connsiteX142" fmla="*/ 381110 w 517518"/>
                <a:gd name="connsiteY142" fmla="*/ 125789 h 549662"/>
                <a:gd name="connsiteX143" fmla="*/ 369785 w 517518"/>
                <a:gd name="connsiteY143" fmla="*/ 125789 h 549662"/>
                <a:gd name="connsiteX144" fmla="*/ 354820 w 517518"/>
                <a:gd name="connsiteY144" fmla="*/ 114059 h 549662"/>
                <a:gd name="connsiteX145" fmla="*/ 343495 w 517518"/>
                <a:gd name="connsiteY145" fmla="*/ 85747 h 549662"/>
                <a:gd name="connsiteX146" fmla="*/ 345922 w 517518"/>
                <a:gd name="connsiteY146" fmla="*/ 67141 h 549662"/>
                <a:gd name="connsiteX147" fmla="*/ 353607 w 517518"/>
                <a:gd name="connsiteY147" fmla="*/ 59456 h 549662"/>
                <a:gd name="connsiteX148" fmla="*/ 353607 w 517518"/>
                <a:gd name="connsiteY148" fmla="*/ 58243 h 549662"/>
                <a:gd name="connsiteX149" fmla="*/ 338237 w 517518"/>
                <a:gd name="connsiteY149" fmla="*/ 42873 h 549662"/>
                <a:gd name="connsiteX150" fmla="*/ 336619 w 517518"/>
                <a:gd name="connsiteY150" fmla="*/ 42873 h 549662"/>
                <a:gd name="connsiteX151" fmla="*/ 329339 w 517518"/>
                <a:gd name="connsiteY151" fmla="*/ 50153 h 549662"/>
                <a:gd name="connsiteX152" fmla="*/ 310734 w 517518"/>
                <a:gd name="connsiteY152" fmla="*/ 52176 h 549662"/>
                <a:gd name="connsiteX153" fmla="*/ 282421 w 517518"/>
                <a:gd name="connsiteY153" fmla="*/ 40446 h 549662"/>
                <a:gd name="connsiteX154" fmla="*/ 270691 w 517518"/>
                <a:gd name="connsiteY154" fmla="*/ 25886 h 549662"/>
                <a:gd name="connsiteX155" fmla="*/ 270691 w 517518"/>
                <a:gd name="connsiteY155" fmla="*/ 15370 h 549662"/>
                <a:gd name="connsiteX156" fmla="*/ 269883 w 517518"/>
                <a:gd name="connsiteY156" fmla="*/ 14156 h 549662"/>
                <a:gd name="connsiteX157" fmla="*/ 248041 w 517518"/>
                <a:gd name="connsiteY157" fmla="*/ 0 h 549662"/>
                <a:gd name="connsiteX158" fmla="*/ 269883 w 517518"/>
                <a:gd name="connsiteY158" fmla="*/ 0 h 549662"/>
                <a:gd name="connsiteX159" fmla="*/ 284848 w 517518"/>
                <a:gd name="connsiteY159" fmla="*/ 15370 h 549662"/>
                <a:gd name="connsiteX160" fmla="*/ 284848 w 517518"/>
                <a:gd name="connsiteY160" fmla="*/ 25886 h 549662"/>
                <a:gd name="connsiteX161" fmla="*/ 285657 w 517518"/>
                <a:gd name="connsiteY161" fmla="*/ 26695 h 549662"/>
                <a:gd name="connsiteX162" fmla="*/ 318014 w 517518"/>
                <a:gd name="connsiteY162" fmla="*/ 40446 h 549662"/>
                <a:gd name="connsiteX163" fmla="*/ 319227 w 517518"/>
                <a:gd name="connsiteY163" fmla="*/ 40042 h 549662"/>
                <a:gd name="connsiteX164" fmla="*/ 326912 w 517518"/>
                <a:gd name="connsiteY164" fmla="*/ 32357 h 549662"/>
                <a:gd name="connsiteX165" fmla="*/ 348349 w 517518"/>
                <a:gd name="connsiteY165" fmla="*/ 32357 h 549662"/>
                <a:gd name="connsiteX166" fmla="*/ 363314 w 517518"/>
                <a:gd name="connsiteY166" fmla="*/ 48131 h 549662"/>
                <a:gd name="connsiteX167" fmla="*/ 363314 w 517518"/>
                <a:gd name="connsiteY167" fmla="*/ 69568 h 549662"/>
                <a:gd name="connsiteX168" fmla="*/ 356034 w 517518"/>
                <a:gd name="connsiteY168" fmla="*/ 77253 h 549662"/>
                <a:gd name="connsiteX169" fmla="*/ 356034 w 517518"/>
                <a:gd name="connsiteY169" fmla="*/ 78466 h 549662"/>
                <a:gd name="connsiteX170" fmla="*/ 368976 w 517518"/>
                <a:gd name="connsiteY170" fmla="*/ 110823 h 549662"/>
                <a:gd name="connsiteX171" fmla="*/ 369785 w 517518"/>
                <a:gd name="connsiteY171" fmla="*/ 111228 h 549662"/>
                <a:gd name="connsiteX172" fmla="*/ 381110 w 517518"/>
                <a:gd name="connsiteY172" fmla="*/ 111228 h 549662"/>
                <a:gd name="connsiteX173" fmla="*/ 396076 w 517518"/>
                <a:gd name="connsiteY173" fmla="*/ 126598 h 549662"/>
                <a:gd name="connsiteX174" fmla="*/ 396076 w 517518"/>
                <a:gd name="connsiteY174" fmla="*/ 148439 h 549662"/>
                <a:gd name="connsiteX175" fmla="*/ 381110 w 517518"/>
                <a:gd name="connsiteY175" fmla="*/ 163404 h 549662"/>
                <a:gd name="connsiteX176" fmla="*/ 369381 w 517518"/>
                <a:gd name="connsiteY176" fmla="*/ 163404 h 549662"/>
                <a:gd name="connsiteX177" fmla="*/ 368572 w 517518"/>
                <a:gd name="connsiteY177" fmla="*/ 164213 h 549662"/>
                <a:gd name="connsiteX178" fmla="*/ 354820 w 517518"/>
                <a:gd name="connsiteY178" fmla="*/ 195761 h 549662"/>
                <a:gd name="connsiteX179" fmla="*/ 355225 w 517518"/>
                <a:gd name="connsiteY179" fmla="*/ 196974 h 549662"/>
                <a:gd name="connsiteX180" fmla="*/ 363314 w 517518"/>
                <a:gd name="connsiteY180" fmla="*/ 205468 h 549662"/>
                <a:gd name="connsiteX181" fmla="*/ 363314 w 517518"/>
                <a:gd name="connsiteY181" fmla="*/ 226905 h 549662"/>
                <a:gd name="connsiteX182" fmla="*/ 348349 w 517518"/>
                <a:gd name="connsiteY182" fmla="*/ 242274 h 549662"/>
                <a:gd name="connsiteX183" fmla="*/ 326912 w 517518"/>
                <a:gd name="connsiteY183" fmla="*/ 242274 h 549662"/>
                <a:gd name="connsiteX184" fmla="*/ 318014 w 517518"/>
                <a:gd name="connsiteY184" fmla="*/ 233781 h 549662"/>
                <a:gd name="connsiteX185" fmla="*/ 317205 w 517518"/>
                <a:gd name="connsiteY185" fmla="*/ 233376 h 549662"/>
                <a:gd name="connsiteX186" fmla="*/ 285657 w 517518"/>
                <a:gd name="connsiteY186" fmla="*/ 246724 h 549662"/>
                <a:gd name="connsiteX187" fmla="*/ 284848 w 517518"/>
                <a:gd name="connsiteY187" fmla="*/ 247533 h 549662"/>
                <a:gd name="connsiteX188" fmla="*/ 284848 w 517518"/>
                <a:gd name="connsiteY188" fmla="*/ 259666 h 549662"/>
                <a:gd name="connsiteX189" fmla="*/ 269883 w 517518"/>
                <a:gd name="connsiteY189" fmla="*/ 274632 h 549662"/>
                <a:gd name="connsiteX190" fmla="*/ 248041 w 517518"/>
                <a:gd name="connsiteY190" fmla="*/ 274632 h 549662"/>
                <a:gd name="connsiteX191" fmla="*/ 232672 w 517518"/>
                <a:gd name="connsiteY191" fmla="*/ 259666 h 549662"/>
                <a:gd name="connsiteX192" fmla="*/ 232672 w 517518"/>
                <a:gd name="connsiteY192" fmla="*/ 247533 h 549662"/>
                <a:gd name="connsiteX193" fmla="*/ 232267 w 517518"/>
                <a:gd name="connsiteY193" fmla="*/ 246724 h 549662"/>
                <a:gd name="connsiteX194" fmla="*/ 200315 w 517518"/>
                <a:gd name="connsiteY194" fmla="*/ 233376 h 549662"/>
                <a:gd name="connsiteX195" fmla="*/ 199506 w 517518"/>
                <a:gd name="connsiteY195" fmla="*/ 233781 h 549662"/>
                <a:gd name="connsiteX196" fmla="*/ 191012 w 517518"/>
                <a:gd name="connsiteY196" fmla="*/ 242274 h 549662"/>
                <a:gd name="connsiteX197" fmla="*/ 169575 w 517518"/>
                <a:gd name="connsiteY197" fmla="*/ 242274 h 549662"/>
                <a:gd name="connsiteX198" fmla="*/ 154206 w 517518"/>
                <a:gd name="connsiteY198" fmla="*/ 226905 h 549662"/>
                <a:gd name="connsiteX199" fmla="*/ 154206 w 517518"/>
                <a:gd name="connsiteY199" fmla="*/ 205468 h 549662"/>
                <a:gd name="connsiteX200" fmla="*/ 162699 w 517518"/>
                <a:gd name="connsiteY200" fmla="*/ 196974 h 549662"/>
                <a:gd name="connsiteX201" fmla="*/ 162699 w 517518"/>
                <a:gd name="connsiteY201" fmla="*/ 195761 h 549662"/>
                <a:gd name="connsiteX202" fmla="*/ 149352 w 517518"/>
                <a:gd name="connsiteY202" fmla="*/ 164213 h 549662"/>
                <a:gd name="connsiteX203" fmla="*/ 148139 w 517518"/>
                <a:gd name="connsiteY203" fmla="*/ 163404 h 549662"/>
                <a:gd name="connsiteX204" fmla="*/ 136814 w 517518"/>
                <a:gd name="connsiteY204" fmla="*/ 163404 h 549662"/>
                <a:gd name="connsiteX205" fmla="*/ 121444 w 517518"/>
                <a:gd name="connsiteY205" fmla="*/ 148439 h 549662"/>
                <a:gd name="connsiteX206" fmla="*/ 121444 w 517518"/>
                <a:gd name="connsiteY206" fmla="*/ 126598 h 549662"/>
                <a:gd name="connsiteX207" fmla="*/ 136814 w 517518"/>
                <a:gd name="connsiteY207" fmla="*/ 111228 h 549662"/>
                <a:gd name="connsiteX208" fmla="*/ 147734 w 517518"/>
                <a:gd name="connsiteY208" fmla="*/ 111228 h 549662"/>
                <a:gd name="connsiteX209" fmla="*/ 148543 w 517518"/>
                <a:gd name="connsiteY209" fmla="*/ 110823 h 549662"/>
                <a:gd name="connsiteX210" fmla="*/ 161890 w 517518"/>
                <a:gd name="connsiteY210" fmla="*/ 78466 h 549662"/>
                <a:gd name="connsiteX211" fmla="*/ 161486 w 517518"/>
                <a:gd name="connsiteY211" fmla="*/ 77253 h 549662"/>
                <a:gd name="connsiteX212" fmla="*/ 154206 w 517518"/>
                <a:gd name="connsiteY212" fmla="*/ 69568 h 549662"/>
                <a:gd name="connsiteX213" fmla="*/ 154206 w 517518"/>
                <a:gd name="connsiteY213" fmla="*/ 48131 h 549662"/>
                <a:gd name="connsiteX214" fmla="*/ 169575 w 517518"/>
                <a:gd name="connsiteY214" fmla="*/ 32357 h 549662"/>
                <a:gd name="connsiteX215" fmla="*/ 191012 w 517518"/>
                <a:gd name="connsiteY215" fmla="*/ 32357 h 549662"/>
                <a:gd name="connsiteX216" fmla="*/ 198292 w 517518"/>
                <a:gd name="connsiteY216" fmla="*/ 40042 h 549662"/>
                <a:gd name="connsiteX217" fmla="*/ 199506 w 517518"/>
                <a:gd name="connsiteY217" fmla="*/ 40446 h 549662"/>
                <a:gd name="connsiteX218" fmla="*/ 232267 w 517518"/>
                <a:gd name="connsiteY218" fmla="*/ 26695 h 549662"/>
                <a:gd name="connsiteX219" fmla="*/ 232672 w 517518"/>
                <a:gd name="connsiteY219" fmla="*/ 25886 h 549662"/>
                <a:gd name="connsiteX220" fmla="*/ 232672 w 517518"/>
                <a:gd name="connsiteY220" fmla="*/ 15370 h 549662"/>
                <a:gd name="connsiteX221" fmla="*/ 248041 w 517518"/>
                <a:gd name="connsiteY221" fmla="*/ 0 h 549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517518" h="549662">
                  <a:moveTo>
                    <a:pt x="417909" y="442913"/>
                  </a:moveTo>
                  <a:cubicBezTo>
                    <a:pt x="421878" y="442913"/>
                    <a:pt x="424656" y="446173"/>
                    <a:pt x="424656" y="450247"/>
                  </a:cubicBezTo>
                  <a:lnTo>
                    <a:pt x="424656" y="542328"/>
                  </a:lnTo>
                  <a:cubicBezTo>
                    <a:pt x="424656" y="545995"/>
                    <a:pt x="421878" y="549662"/>
                    <a:pt x="417909" y="549662"/>
                  </a:cubicBezTo>
                  <a:cubicBezTo>
                    <a:pt x="413940" y="549662"/>
                    <a:pt x="410765" y="545995"/>
                    <a:pt x="410765" y="542328"/>
                  </a:cubicBezTo>
                  <a:lnTo>
                    <a:pt x="410765" y="450247"/>
                  </a:lnTo>
                  <a:cubicBezTo>
                    <a:pt x="410765" y="446173"/>
                    <a:pt x="413940" y="442913"/>
                    <a:pt x="417909" y="442913"/>
                  </a:cubicBezTo>
                  <a:close/>
                  <a:moveTo>
                    <a:pt x="98225" y="442913"/>
                  </a:moveTo>
                  <a:cubicBezTo>
                    <a:pt x="102194" y="442913"/>
                    <a:pt x="104972" y="446173"/>
                    <a:pt x="104972" y="450247"/>
                  </a:cubicBezTo>
                  <a:lnTo>
                    <a:pt x="104972" y="542328"/>
                  </a:lnTo>
                  <a:cubicBezTo>
                    <a:pt x="104972" y="545995"/>
                    <a:pt x="102194" y="549662"/>
                    <a:pt x="98225" y="549662"/>
                  </a:cubicBezTo>
                  <a:cubicBezTo>
                    <a:pt x="94256" y="549662"/>
                    <a:pt x="91081" y="545995"/>
                    <a:pt x="91081" y="542328"/>
                  </a:cubicBezTo>
                  <a:lnTo>
                    <a:pt x="91081" y="450247"/>
                  </a:lnTo>
                  <a:cubicBezTo>
                    <a:pt x="91081" y="446173"/>
                    <a:pt x="94256" y="442913"/>
                    <a:pt x="98225" y="442913"/>
                  </a:cubicBezTo>
                  <a:close/>
                  <a:moveTo>
                    <a:pt x="226541" y="365372"/>
                  </a:moveTo>
                  <a:lnTo>
                    <a:pt x="231404" y="373852"/>
                  </a:lnTo>
                  <a:cubicBezTo>
                    <a:pt x="232620" y="376274"/>
                    <a:pt x="233835" y="378697"/>
                    <a:pt x="235051" y="381523"/>
                  </a:cubicBezTo>
                  <a:lnTo>
                    <a:pt x="282467" y="381523"/>
                  </a:lnTo>
                  <a:cubicBezTo>
                    <a:pt x="283682" y="378697"/>
                    <a:pt x="284898" y="376274"/>
                    <a:pt x="286114" y="373852"/>
                  </a:cubicBezTo>
                  <a:lnTo>
                    <a:pt x="290977" y="365372"/>
                  </a:lnTo>
                  <a:close/>
                  <a:moveTo>
                    <a:pt x="196957" y="287040"/>
                  </a:moveTo>
                  <a:lnTo>
                    <a:pt x="159267" y="299557"/>
                  </a:lnTo>
                  <a:lnTo>
                    <a:pt x="159267" y="348414"/>
                  </a:lnTo>
                  <a:cubicBezTo>
                    <a:pt x="159267" y="349625"/>
                    <a:pt x="160888" y="350836"/>
                    <a:pt x="162509" y="350836"/>
                  </a:cubicBezTo>
                  <a:lnTo>
                    <a:pt x="244777" y="350836"/>
                  </a:lnTo>
                  <a:lnTo>
                    <a:pt x="233025" y="333878"/>
                  </a:lnTo>
                  <a:lnTo>
                    <a:pt x="200604" y="288251"/>
                  </a:lnTo>
                  <a:cubicBezTo>
                    <a:pt x="199793" y="287040"/>
                    <a:pt x="198578" y="286636"/>
                    <a:pt x="196957" y="287040"/>
                  </a:cubicBezTo>
                  <a:close/>
                  <a:moveTo>
                    <a:pt x="322182" y="285424"/>
                  </a:moveTo>
                  <a:cubicBezTo>
                    <a:pt x="321372" y="285424"/>
                    <a:pt x="320561" y="285828"/>
                    <a:pt x="319751" y="286636"/>
                  </a:cubicBezTo>
                  <a:lnTo>
                    <a:pt x="273146" y="350836"/>
                  </a:lnTo>
                  <a:lnTo>
                    <a:pt x="355414" y="350836"/>
                  </a:lnTo>
                  <a:cubicBezTo>
                    <a:pt x="357035" y="350836"/>
                    <a:pt x="358250" y="349625"/>
                    <a:pt x="358250" y="348414"/>
                  </a:cubicBezTo>
                  <a:lnTo>
                    <a:pt x="358250" y="298345"/>
                  </a:lnTo>
                  <a:close/>
                  <a:moveTo>
                    <a:pt x="325830" y="270485"/>
                  </a:moveTo>
                  <a:lnTo>
                    <a:pt x="327045" y="271292"/>
                  </a:lnTo>
                  <a:lnTo>
                    <a:pt x="495228" y="333474"/>
                  </a:lnTo>
                  <a:cubicBezTo>
                    <a:pt x="509413" y="339934"/>
                    <a:pt x="517518" y="350836"/>
                    <a:pt x="517518" y="363353"/>
                  </a:cubicBezTo>
                  <a:lnTo>
                    <a:pt x="517518" y="540611"/>
                  </a:lnTo>
                  <a:cubicBezTo>
                    <a:pt x="517518" y="544245"/>
                    <a:pt x="514276" y="547879"/>
                    <a:pt x="510223" y="547879"/>
                  </a:cubicBezTo>
                  <a:cubicBezTo>
                    <a:pt x="506576" y="547879"/>
                    <a:pt x="502928" y="544245"/>
                    <a:pt x="502928" y="540611"/>
                  </a:cubicBezTo>
                  <a:lnTo>
                    <a:pt x="502928" y="363353"/>
                  </a:lnTo>
                  <a:cubicBezTo>
                    <a:pt x="502928" y="354874"/>
                    <a:pt x="495634" y="349625"/>
                    <a:pt x="489555" y="346395"/>
                  </a:cubicBezTo>
                  <a:lnTo>
                    <a:pt x="372840" y="302787"/>
                  </a:lnTo>
                  <a:lnTo>
                    <a:pt x="372840" y="348414"/>
                  </a:lnTo>
                  <a:cubicBezTo>
                    <a:pt x="372840" y="357700"/>
                    <a:pt x="364735" y="365372"/>
                    <a:pt x="355414" y="365372"/>
                  </a:cubicBezTo>
                  <a:lnTo>
                    <a:pt x="307593" y="365372"/>
                  </a:lnTo>
                  <a:lnTo>
                    <a:pt x="298677" y="380716"/>
                  </a:lnTo>
                  <a:cubicBezTo>
                    <a:pt x="295435" y="386369"/>
                    <a:pt x="293814" y="393233"/>
                    <a:pt x="294624" y="400097"/>
                  </a:cubicBezTo>
                  <a:lnTo>
                    <a:pt x="311645" y="539400"/>
                  </a:lnTo>
                  <a:cubicBezTo>
                    <a:pt x="312051" y="543438"/>
                    <a:pt x="309214" y="547072"/>
                    <a:pt x="305567" y="547879"/>
                  </a:cubicBezTo>
                  <a:cubicBezTo>
                    <a:pt x="305161" y="547879"/>
                    <a:pt x="304756" y="547879"/>
                    <a:pt x="304351" y="547879"/>
                  </a:cubicBezTo>
                  <a:cubicBezTo>
                    <a:pt x="301109" y="547879"/>
                    <a:pt x="298272" y="545053"/>
                    <a:pt x="297461" y="541419"/>
                  </a:cubicBezTo>
                  <a:lnTo>
                    <a:pt x="280440" y="401712"/>
                  </a:lnTo>
                  <a:cubicBezTo>
                    <a:pt x="280035" y="399693"/>
                    <a:pt x="280035" y="398078"/>
                    <a:pt x="280035" y="395655"/>
                  </a:cubicBezTo>
                  <a:lnTo>
                    <a:pt x="237483" y="395655"/>
                  </a:lnTo>
                  <a:cubicBezTo>
                    <a:pt x="237483" y="398078"/>
                    <a:pt x="237483" y="399693"/>
                    <a:pt x="237077" y="401712"/>
                  </a:cubicBezTo>
                  <a:lnTo>
                    <a:pt x="220462" y="541419"/>
                  </a:lnTo>
                  <a:cubicBezTo>
                    <a:pt x="219651" y="545457"/>
                    <a:pt x="216004" y="547879"/>
                    <a:pt x="212357" y="547879"/>
                  </a:cubicBezTo>
                  <a:cubicBezTo>
                    <a:pt x="208304" y="547072"/>
                    <a:pt x="205872" y="543438"/>
                    <a:pt x="205872" y="539400"/>
                  </a:cubicBezTo>
                  <a:lnTo>
                    <a:pt x="222893" y="400097"/>
                  </a:lnTo>
                  <a:cubicBezTo>
                    <a:pt x="224109" y="393233"/>
                    <a:pt x="222488" y="386369"/>
                    <a:pt x="219246" y="380716"/>
                  </a:cubicBezTo>
                  <a:lnTo>
                    <a:pt x="209925" y="365372"/>
                  </a:lnTo>
                  <a:lnTo>
                    <a:pt x="162509" y="365372"/>
                  </a:lnTo>
                  <a:cubicBezTo>
                    <a:pt x="152783" y="365372"/>
                    <a:pt x="145083" y="357700"/>
                    <a:pt x="145083" y="348414"/>
                  </a:cubicBezTo>
                  <a:lnTo>
                    <a:pt x="145083" y="303594"/>
                  </a:lnTo>
                  <a:lnTo>
                    <a:pt x="27963" y="346395"/>
                  </a:lnTo>
                  <a:cubicBezTo>
                    <a:pt x="21074" y="348414"/>
                    <a:pt x="14589" y="358104"/>
                    <a:pt x="14589" y="365776"/>
                  </a:cubicBezTo>
                  <a:lnTo>
                    <a:pt x="14589" y="540611"/>
                  </a:lnTo>
                  <a:cubicBezTo>
                    <a:pt x="14589" y="544245"/>
                    <a:pt x="11347" y="547879"/>
                    <a:pt x="7295" y="547879"/>
                  </a:cubicBezTo>
                  <a:cubicBezTo>
                    <a:pt x="3647" y="547879"/>
                    <a:pt x="0" y="544245"/>
                    <a:pt x="0" y="540611"/>
                  </a:cubicBezTo>
                  <a:lnTo>
                    <a:pt x="0" y="365776"/>
                  </a:lnTo>
                  <a:cubicBezTo>
                    <a:pt x="0" y="352048"/>
                    <a:pt x="10942" y="337512"/>
                    <a:pt x="23100" y="332666"/>
                  </a:cubicBezTo>
                  <a:lnTo>
                    <a:pt x="193715" y="271292"/>
                  </a:lnTo>
                  <a:cubicBezTo>
                    <a:pt x="200199" y="270081"/>
                    <a:pt x="207088" y="272504"/>
                    <a:pt x="211141" y="278560"/>
                  </a:cubicBezTo>
                  <a:lnTo>
                    <a:pt x="244777" y="326206"/>
                  </a:lnTo>
                  <a:lnTo>
                    <a:pt x="256935" y="342761"/>
                  </a:lnTo>
                  <a:cubicBezTo>
                    <a:pt x="257340" y="343568"/>
                    <a:pt x="258556" y="343972"/>
                    <a:pt x="258962" y="343972"/>
                  </a:cubicBezTo>
                  <a:cubicBezTo>
                    <a:pt x="259367" y="343972"/>
                    <a:pt x="260177" y="343972"/>
                    <a:pt x="260583" y="343165"/>
                  </a:cubicBezTo>
                  <a:lnTo>
                    <a:pt x="307998" y="278560"/>
                  </a:lnTo>
                  <a:cubicBezTo>
                    <a:pt x="308403" y="277753"/>
                    <a:pt x="309214" y="277349"/>
                    <a:pt x="309619" y="276541"/>
                  </a:cubicBezTo>
                  <a:cubicBezTo>
                    <a:pt x="313672" y="271696"/>
                    <a:pt x="319751" y="269677"/>
                    <a:pt x="325830" y="270485"/>
                  </a:cubicBezTo>
                  <a:close/>
                  <a:moveTo>
                    <a:pt x="258959" y="91369"/>
                  </a:moveTo>
                  <a:cubicBezTo>
                    <a:pt x="233456" y="91369"/>
                    <a:pt x="212810" y="112015"/>
                    <a:pt x="212810" y="137113"/>
                  </a:cubicBezTo>
                  <a:cubicBezTo>
                    <a:pt x="212810" y="162617"/>
                    <a:pt x="233456" y="183262"/>
                    <a:pt x="258959" y="183262"/>
                  </a:cubicBezTo>
                  <a:cubicBezTo>
                    <a:pt x="284057" y="183262"/>
                    <a:pt x="305108" y="162617"/>
                    <a:pt x="305108" y="137113"/>
                  </a:cubicBezTo>
                  <a:cubicBezTo>
                    <a:pt x="305108" y="112015"/>
                    <a:pt x="284057" y="91369"/>
                    <a:pt x="258959" y="91369"/>
                  </a:cubicBezTo>
                  <a:close/>
                  <a:moveTo>
                    <a:pt x="258959" y="76796"/>
                  </a:moveTo>
                  <a:cubicBezTo>
                    <a:pt x="292154" y="76796"/>
                    <a:pt x="319276" y="103919"/>
                    <a:pt x="319276" y="137113"/>
                  </a:cubicBezTo>
                  <a:cubicBezTo>
                    <a:pt x="319276" y="170713"/>
                    <a:pt x="292154" y="197835"/>
                    <a:pt x="258959" y="197835"/>
                  </a:cubicBezTo>
                  <a:cubicBezTo>
                    <a:pt x="225360" y="197835"/>
                    <a:pt x="198237" y="170713"/>
                    <a:pt x="198237" y="137113"/>
                  </a:cubicBezTo>
                  <a:cubicBezTo>
                    <a:pt x="198237" y="103919"/>
                    <a:pt x="225360" y="76796"/>
                    <a:pt x="258959" y="76796"/>
                  </a:cubicBezTo>
                  <a:close/>
                  <a:moveTo>
                    <a:pt x="248041" y="14156"/>
                  </a:moveTo>
                  <a:cubicBezTo>
                    <a:pt x="247233" y="14156"/>
                    <a:pt x="247233" y="14561"/>
                    <a:pt x="247233" y="15370"/>
                  </a:cubicBezTo>
                  <a:lnTo>
                    <a:pt x="247233" y="25886"/>
                  </a:lnTo>
                  <a:cubicBezTo>
                    <a:pt x="247233" y="32762"/>
                    <a:pt x="242379" y="38828"/>
                    <a:pt x="235503" y="40446"/>
                  </a:cubicBezTo>
                  <a:cubicBezTo>
                    <a:pt x="225391" y="42873"/>
                    <a:pt x="215684" y="46918"/>
                    <a:pt x="207191" y="52176"/>
                  </a:cubicBezTo>
                  <a:cubicBezTo>
                    <a:pt x="201124" y="56220"/>
                    <a:pt x="193439" y="55007"/>
                    <a:pt x="188181" y="50153"/>
                  </a:cubicBezTo>
                  <a:lnTo>
                    <a:pt x="180900" y="42873"/>
                  </a:lnTo>
                  <a:cubicBezTo>
                    <a:pt x="180496" y="42064"/>
                    <a:pt x="179687" y="42064"/>
                    <a:pt x="179282" y="42873"/>
                  </a:cubicBezTo>
                  <a:lnTo>
                    <a:pt x="163913" y="58243"/>
                  </a:lnTo>
                  <a:cubicBezTo>
                    <a:pt x="163913" y="58243"/>
                    <a:pt x="163913" y="59052"/>
                    <a:pt x="163913" y="59456"/>
                  </a:cubicBezTo>
                  <a:lnTo>
                    <a:pt x="172002" y="67141"/>
                  </a:lnTo>
                  <a:cubicBezTo>
                    <a:pt x="176856" y="72399"/>
                    <a:pt x="177665" y="79680"/>
                    <a:pt x="174024" y="85747"/>
                  </a:cubicBezTo>
                  <a:cubicBezTo>
                    <a:pt x="168766" y="94645"/>
                    <a:pt x="165126" y="103948"/>
                    <a:pt x="162699" y="114059"/>
                  </a:cubicBezTo>
                  <a:cubicBezTo>
                    <a:pt x="161082" y="120935"/>
                    <a:pt x="155015" y="125789"/>
                    <a:pt x="147734" y="125789"/>
                  </a:cubicBezTo>
                  <a:lnTo>
                    <a:pt x="136814" y="125789"/>
                  </a:lnTo>
                  <a:cubicBezTo>
                    <a:pt x="136005" y="125789"/>
                    <a:pt x="136005" y="125789"/>
                    <a:pt x="136005" y="126598"/>
                  </a:cubicBezTo>
                  <a:lnTo>
                    <a:pt x="136005" y="148439"/>
                  </a:lnTo>
                  <a:cubicBezTo>
                    <a:pt x="136005" y="148843"/>
                    <a:pt x="136005" y="149248"/>
                    <a:pt x="136814" y="149248"/>
                  </a:cubicBezTo>
                  <a:lnTo>
                    <a:pt x="148139" y="149248"/>
                  </a:lnTo>
                  <a:cubicBezTo>
                    <a:pt x="155419" y="149248"/>
                    <a:pt x="161486" y="154101"/>
                    <a:pt x="162699" y="160573"/>
                  </a:cubicBezTo>
                  <a:cubicBezTo>
                    <a:pt x="165126" y="170280"/>
                    <a:pt x="169575" y="179987"/>
                    <a:pt x="174429" y="188481"/>
                  </a:cubicBezTo>
                  <a:cubicBezTo>
                    <a:pt x="178069" y="194548"/>
                    <a:pt x="177260" y="201828"/>
                    <a:pt x="172002" y="207086"/>
                  </a:cubicBezTo>
                  <a:lnTo>
                    <a:pt x="163913" y="215175"/>
                  </a:lnTo>
                  <a:cubicBezTo>
                    <a:pt x="163913" y="215984"/>
                    <a:pt x="163913" y="216389"/>
                    <a:pt x="163913" y="216793"/>
                  </a:cubicBezTo>
                  <a:lnTo>
                    <a:pt x="179282" y="232163"/>
                  </a:lnTo>
                  <a:cubicBezTo>
                    <a:pt x="180091" y="232567"/>
                    <a:pt x="180496" y="232567"/>
                    <a:pt x="180900" y="232163"/>
                  </a:cubicBezTo>
                  <a:lnTo>
                    <a:pt x="189394" y="223669"/>
                  </a:lnTo>
                  <a:cubicBezTo>
                    <a:pt x="192630" y="220433"/>
                    <a:pt x="196270" y="218816"/>
                    <a:pt x="199910" y="218816"/>
                  </a:cubicBezTo>
                  <a:cubicBezTo>
                    <a:pt x="202741" y="218816"/>
                    <a:pt x="205573" y="220029"/>
                    <a:pt x="207999" y="221242"/>
                  </a:cubicBezTo>
                  <a:cubicBezTo>
                    <a:pt x="216493" y="226500"/>
                    <a:pt x="225796" y="230141"/>
                    <a:pt x="235503" y="232567"/>
                  </a:cubicBezTo>
                  <a:cubicBezTo>
                    <a:pt x="242379" y="234590"/>
                    <a:pt x="247233" y="240657"/>
                    <a:pt x="247233" y="247533"/>
                  </a:cubicBezTo>
                  <a:lnTo>
                    <a:pt x="247233" y="259666"/>
                  </a:lnTo>
                  <a:cubicBezTo>
                    <a:pt x="247233" y="260071"/>
                    <a:pt x="247233" y="260475"/>
                    <a:pt x="248041" y="260475"/>
                  </a:cubicBezTo>
                  <a:lnTo>
                    <a:pt x="269883" y="260475"/>
                  </a:lnTo>
                  <a:cubicBezTo>
                    <a:pt x="270287" y="260475"/>
                    <a:pt x="270691" y="260071"/>
                    <a:pt x="270691" y="259666"/>
                  </a:cubicBezTo>
                  <a:lnTo>
                    <a:pt x="270691" y="247533"/>
                  </a:lnTo>
                  <a:cubicBezTo>
                    <a:pt x="270691" y="240657"/>
                    <a:pt x="275141" y="234590"/>
                    <a:pt x="282421" y="232567"/>
                  </a:cubicBezTo>
                  <a:cubicBezTo>
                    <a:pt x="292128" y="230141"/>
                    <a:pt x="301431" y="226500"/>
                    <a:pt x="309925" y="221242"/>
                  </a:cubicBezTo>
                  <a:cubicBezTo>
                    <a:pt x="315587" y="217602"/>
                    <a:pt x="323272" y="218816"/>
                    <a:pt x="328126" y="223669"/>
                  </a:cubicBezTo>
                  <a:lnTo>
                    <a:pt x="336619" y="232163"/>
                  </a:lnTo>
                  <a:cubicBezTo>
                    <a:pt x="337024" y="232567"/>
                    <a:pt x="337833" y="232567"/>
                    <a:pt x="338237" y="232163"/>
                  </a:cubicBezTo>
                  <a:lnTo>
                    <a:pt x="353607" y="216793"/>
                  </a:lnTo>
                  <a:cubicBezTo>
                    <a:pt x="354011" y="216389"/>
                    <a:pt x="354011" y="215984"/>
                    <a:pt x="353607" y="215175"/>
                  </a:cubicBezTo>
                  <a:lnTo>
                    <a:pt x="345113" y="207086"/>
                  </a:lnTo>
                  <a:cubicBezTo>
                    <a:pt x="340259" y="201828"/>
                    <a:pt x="339046" y="194548"/>
                    <a:pt x="342686" y="188481"/>
                  </a:cubicBezTo>
                  <a:cubicBezTo>
                    <a:pt x="348349" y="179987"/>
                    <a:pt x="352393" y="170280"/>
                    <a:pt x="354820" y="160573"/>
                  </a:cubicBezTo>
                  <a:cubicBezTo>
                    <a:pt x="356438" y="154101"/>
                    <a:pt x="362101" y="149248"/>
                    <a:pt x="369381" y="149248"/>
                  </a:cubicBezTo>
                  <a:lnTo>
                    <a:pt x="381110" y="149248"/>
                  </a:lnTo>
                  <a:cubicBezTo>
                    <a:pt x="381515" y="149248"/>
                    <a:pt x="381919" y="148843"/>
                    <a:pt x="381919" y="148439"/>
                  </a:cubicBezTo>
                  <a:lnTo>
                    <a:pt x="381919" y="126598"/>
                  </a:lnTo>
                  <a:cubicBezTo>
                    <a:pt x="381919" y="125789"/>
                    <a:pt x="381515" y="125789"/>
                    <a:pt x="381110" y="125789"/>
                  </a:cubicBezTo>
                  <a:lnTo>
                    <a:pt x="369785" y="125789"/>
                  </a:lnTo>
                  <a:cubicBezTo>
                    <a:pt x="362909" y="125789"/>
                    <a:pt x="356842" y="120935"/>
                    <a:pt x="354820" y="114059"/>
                  </a:cubicBezTo>
                  <a:cubicBezTo>
                    <a:pt x="352798" y="103948"/>
                    <a:pt x="348753" y="94645"/>
                    <a:pt x="343495" y="85747"/>
                  </a:cubicBezTo>
                  <a:cubicBezTo>
                    <a:pt x="340259" y="79680"/>
                    <a:pt x="341068" y="72399"/>
                    <a:pt x="345922" y="67141"/>
                  </a:cubicBezTo>
                  <a:lnTo>
                    <a:pt x="353607" y="59456"/>
                  </a:lnTo>
                  <a:cubicBezTo>
                    <a:pt x="354011" y="59052"/>
                    <a:pt x="354011" y="58243"/>
                    <a:pt x="353607" y="58243"/>
                  </a:cubicBezTo>
                  <a:lnTo>
                    <a:pt x="338237" y="42873"/>
                  </a:lnTo>
                  <a:cubicBezTo>
                    <a:pt x="337833" y="42064"/>
                    <a:pt x="337428" y="42064"/>
                    <a:pt x="336619" y="42873"/>
                  </a:cubicBezTo>
                  <a:lnTo>
                    <a:pt x="329339" y="50153"/>
                  </a:lnTo>
                  <a:cubicBezTo>
                    <a:pt x="324485" y="55007"/>
                    <a:pt x="316396" y="56220"/>
                    <a:pt x="310734" y="52176"/>
                  </a:cubicBezTo>
                  <a:cubicBezTo>
                    <a:pt x="301835" y="46918"/>
                    <a:pt x="292128" y="42873"/>
                    <a:pt x="282421" y="40446"/>
                  </a:cubicBezTo>
                  <a:cubicBezTo>
                    <a:pt x="275141" y="38828"/>
                    <a:pt x="270691" y="32762"/>
                    <a:pt x="270691" y="25886"/>
                  </a:cubicBezTo>
                  <a:lnTo>
                    <a:pt x="270691" y="15370"/>
                  </a:lnTo>
                  <a:cubicBezTo>
                    <a:pt x="270691" y="14561"/>
                    <a:pt x="270287" y="14156"/>
                    <a:pt x="269883" y="14156"/>
                  </a:cubicBezTo>
                  <a:close/>
                  <a:moveTo>
                    <a:pt x="248041" y="0"/>
                  </a:moveTo>
                  <a:lnTo>
                    <a:pt x="269883" y="0"/>
                  </a:lnTo>
                  <a:cubicBezTo>
                    <a:pt x="277972" y="0"/>
                    <a:pt x="284848" y="6876"/>
                    <a:pt x="284848" y="15370"/>
                  </a:cubicBezTo>
                  <a:lnTo>
                    <a:pt x="284848" y="25886"/>
                  </a:lnTo>
                  <a:cubicBezTo>
                    <a:pt x="284848" y="26290"/>
                    <a:pt x="285252" y="26290"/>
                    <a:pt x="285657" y="26695"/>
                  </a:cubicBezTo>
                  <a:cubicBezTo>
                    <a:pt x="296982" y="29526"/>
                    <a:pt x="307902" y="33975"/>
                    <a:pt x="318014" y="40446"/>
                  </a:cubicBezTo>
                  <a:cubicBezTo>
                    <a:pt x="318418" y="40446"/>
                    <a:pt x="318823" y="40446"/>
                    <a:pt x="319227" y="40042"/>
                  </a:cubicBezTo>
                  <a:lnTo>
                    <a:pt x="326912" y="32357"/>
                  </a:lnTo>
                  <a:cubicBezTo>
                    <a:pt x="332575" y="26695"/>
                    <a:pt x="342686" y="26695"/>
                    <a:pt x="348349" y="32357"/>
                  </a:cubicBezTo>
                  <a:lnTo>
                    <a:pt x="363314" y="48131"/>
                  </a:lnTo>
                  <a:cubicBezTo>
                    <a:pt x="369381" y="54198"/>
                    <a:pt x="369381" y="63905"/>
                    <a:pt x="363314" y="69568"/>
                  </a:cubicBezTo>
                  <a:lnTo>
                    <a:pt x="356034" y="77253"/>
                  </a:lnTo>
                  <a:cubicBezTo>
                    <a:pt x="355629" y="77657"/>
                    <a:pt x="355629" y="78062"/>
                    <a:pt x="356034" y="78466"/>
                  </a:cubicBezTo>
                  <a:cubicBezTo>
                    <a:pt x="362101" y="88173"/>
                    <a:pt x="366145" y="99094"/>
                    <a:pt x="368976" y="110823"/>
                  </a:cubicBezTo>
                  <a:cubicBezTo>
                    <a:pt x="368976" y="111228"/>
                    <a:pt x="369381" y="111228"/>
                    <a:pt x="369785" y="111228"/>
                  </a:cubicBezTo>
                  <a:lnTo>
                    <a:pt x="381110" y="111228"/>
                  </a:lnTo>
                  <a:cubicBezTo>
                    <a:pt x="389200" y="111228"/>
                    <a:pt x="396076" y="118104"/>
                    <a:pt x="396076" y="126598"/>
                  </a:cubicBezTo>
                  <a:lnTo>
                    <a:pt x="396076" y="148439"/>
                  </a:lnTo>
                  <a:cubicBezTo>
                    <a:pt x="396076" y="156932"/>
                    <a:pt x="389200" y="163404"/>
                    <a:pt x="381110" y="163404"/>
                  </a:cubicBezTo>
                  <a:lnTo>
                    <a:pt x="369381" y="163404"/>
                  </a:lnTo>
                  <a:cubicBezTo>
                    <a:pt x="368976" y="163404"/>
                    <a:pt x="368572" y="163808"/>
                    <a:pt x="368572" y="164213"/>
                  </a:cubicBezTo>
                  <a:cubicBezTo>
                    <a:pt x="365741" y="175133"/>
                    <a:pt x="360887" y="186054"/>
                    <a:pt x="354820" y="195761"/>
                  </a:cubicBezTo>
                  <a:cubicBezTo>
                    <a:pt x="354820" y="196166"/>
                    <a:pt x="354820" y="196570"/>
                    <a:pt x="355225" y="196974"/>
                  </a:cubicBezTo>
                  <a:lnTo>
                    <a:pt x="363314" y="205468"/>
                  </a:lnTo>
                  <a:cubicBezTo>
                    <a:pt x="369381" y="211131"/>
                    <a:pt x="369381" y="221242"/>
                    <a:pt x="363314" y="226905"/>
                  </a:cubicBezTo>
                  <a:lnTo>
                    <a:pt x="348349" y="242274"/>
                  </a:lnTo>
                  <a:cubicBezTo>
                    <a:pt x="342686" y="247937"/>
                    <a:pt x="332575" y="247937"/>
                    <a:pt x="326912" y="242274"/>
                  </a:cubicBezTo>
                  <a:lnTo>
                    <a:pt x="318014" y="233781"/>
                  </a:lnTo>
                  <a:cubicBezTo>
                    <a:pt x="317609" y="233376"/>
                    <a:pt x="317205" y="233376"/>
                    <a:pt x="317205" y="233376"/>
                  </a:cubicBezTo>
                  <a:cubicBezTo>
                    <a:pt x="307498" y="239443"/>
                    <a:pt x="296982" y="243892"/>
                    <a:pt x="285657" y="246724"/>
                  </a:cubicBezTo>
                  <a:cubicBezTo>
                    <a:pt x="285252" y="246724"/>
                    <a:pt x="284848" y="246724"/>
                    <a:pt x="284848" y="247533"/>
                  </a:cubicBezTo>
                  <a:lnTo>
                    <a:pt x="284848" y="259666"/>
                  </a:lnTo>
                  <a:cubicBezTo>
                    <a:pt x="284848" y="268160"/>
                    <a:pt x="277972" y="274632"/>
                    <a:pt x="269883" y="274632"/>
                  </a:cubicBezTo>
                  <a:lnTo>
                    <a:pt x="248041" y="274632"/>
                  </a:lnTo>
                  <a:cubicBezTo>
                    <a:pt x="239548" y="274632"/>
                    <a:pt x="232672" y="268160"/>
                    <a:pt x="232672" y="259666"/>
                  </a:cubicBezTo>
                  <a:lnTo>
                    <a:pt x="232672" y="247533"/>
                  </a:lnTo>
                  <a:cubicBezTo>
                    <a:pt x="232672" y="246724"/>
                    <a:pt x="232672" y="246724"/>
                    <a:pt x="232267" y="246724"/>
                  </a:cubicBezTo>
                  <a:cubicBezTo>
                    <a:pt x="220942" y="243892"/>
                    <a:pt x="210426" y="239443"/>
                    <a:pt x="200315" y="233376"/>
                  </a:cubicBezTo>
                  <a:cubicBezTo>
                    <a:pt x="199910" y="233376"/>
                    <a:pt x="199910" y="233376"/>
                    <a:pt x="199506" y="233781"/>
                  </a:cubicBezTo>
                  <a:lnTo>
                    <a:pt x="191012" y="242274"/>
                  </a:lnTo>
                  <a:cubicBezTo>
                    <a:pt x="185349" y="247937"/>
                    <a:pt x="175238" y="247937"/>
                    <a:pt x="169575" y="242274"/>
                  </a:cubicBezTo>
                  <a:lnTo>
                    <a:pt x="154206" y="226905"/>
                  </a:lnTo>
                  <a:cubicBezTo>
                    <a:pt x="148139" y="221242"/>
                    <a:pt x="148139" y="211131"/>
                    <a:pt x="154206" y="205468"/>
                  </a:cubicBezTo>
                  <a:lnTo>
                    <a:pt x="162699" y="196974"/>
                  </a:lnTo>
                  <a:cubicBezTo>
                    <a:pt x="162699" y="196570"/>
                    <a:pt x="162699" y="196166"/>
                    <a:pt x="162699" y="195761"/>
                  </a:cubicBezTo>
                  <a:cubicBezTo>
                    <a:pt x="156632" y="186054"/>
                    <a:pt x="151779" y="175133"/>
                    <a:pt x="149352" y="164213"/>
                  </a:cubicBezTo>
                  <a:cubicBezTo>
                    <a:pt x="149352" y="163808"/>
                    <a:pt x="148543" y="163404"/>
                    <a:pt x="148139" y="163404"/>
                  </a:cubicBezTo>
                  <a:lnTo>
                    <a:pt x="136814" y="163404"/>
                  </a:lnTo>
                  <a:cubicBezTo>
                    <a:pt x="128724" y="163404"/>
                    <a:pt x="121444" y="156932"/>
                    <a:pt x="121444" y="148439"/>
                  </a:cubicBezTo>
                  <a:lnTo>
                    <a:pt x="121444" y="126598"/>
                  </a:lnTo>
                  <a:cubicBezTo>
                    <a:pt x="121444" y="118104"/>
                    <a:pt x="128724" y="111228"/>
                    <a:pt x="136814" y="111228"/>
                  </a:cubicBezTo>
                  <a:lnTo>
                    <a:pt x="147734" y="111228"/>
                  </a:lnTo>
                  <a:cubicBezTo>
                    <a:pt x="148139" y="111228"/>
                    <a:pt x="148543" y="111228"/>
                    <a:pt x="148543" y="110823"/>
                  </a:cubicBezTo>
                  <a:cubicBezTo>
                    <a:pt x="151374" y="99094"/>
                    <a:pt x="155823" y="88173"/>
                    <a:pt x="161890" y="78466"/>
                  </a:cubicBezTo>
                  <a:cubicBezTo>
                    <a:pt x="161890" y="78062"/>
                    <a:pt x="161890" y="77657"/>
                    <a:pt x="161486" y="77253"/>
                  </a:cubicBezTo>
                  <a:lnTo>
                    <a:pt x="154206" y="69568"/>
                  </a:lnTo>
                  <a:cubicBezTo>
                    <a:pt x="148139" y="63905"/>
                    <a:pt x="148139" y="54198"/>
                    <a:pt x="154206" y="48131"/>
                  </a:cubicBezTo>
                  <a:lnTo>
                    <a:pt x="169575" y="32357"/>
                  </a:lnTo>
                  <a:cubicBezTo>
                    <a:pt x="175238" y="26695"/>
                    <a:pt x="185349" y="26695"/>
                    <a:pt x="191012" y="32357"/>
                  </a:cubicBezTo>
                  <a:lnTo>
                    <a:pt x="198292" y="40042"/>
                  </a:lnTo>
                  <a:cubicBezTo>
                    <a:pt x="198697" y="40446"/>
                    <a:pt x="199101" y="40446"/>
                    <a:pt x="199506" y="40446"/>
                  </a:cubicBezTo>
                  <a:cubicBezTo>
                    <a:pt x="209617" y="33975"/>
                    <a:pt x="220538" y="29526"/>
                    <a:pt x="232267" y="26695"/>
                  </a:cubicBezTo>
                  <a:cubicBezTo>
                    <a:pt x="232672" y="26290"/>
                    <a:pt x="232672" y="26290"/>
                    <a:pt x="232672" y="25886"/>
                  </a:cubicBezTo>
                  <a:lnTo>
                    <a:pt x="232672" y="15370"/>
                  </a:lnTo>
                  <a:cubicBezTo>
                    <a:pt x="232672" y="6876"/>
                    <a:pt x="239548" y="0"/>
                    <a:pt x="248041" y="0"/>
                  </a:cubicBezTo>
                  <a:close/>
                </a:path>
              </a:pathLst>
            </a:custGeom>
            <a:solidFill>
              <a:schemeClr val="bg1"/>
            </a:solidFill>
            <a:ln>
              <a:noFill/>
            </a:ln>
            <a:effectLst/>
          </p:spPr>
          <p:txBody>
            <a:bodyPr wrap="square" anchor="ctr">
              <a:noAutofit/>
            </a:bodyPr>
            <a:lstStyle/>
            <a:p>
              <a:endParaRPr lang="en-US" sz="725" dirty="0">
                <a:latin typeface="Poppins" pitchFamily="2" charset="77"/>
              </a:endParaRPr>
            </a:p>
          </p:txBody>
        </p:sp>
        <p:sp>
          <p:nvSpPr>
            <p:cNvPr id="13" name="TextBox 12">
              <a:extLst>
                <a:ext uri="{FF2B5EF4-FFF2-40B4-BE49-F238E27FC236}">
                  <a16:creationId xmlns:a16="http://schemas.microsoft.com/office/drawing/2014/main" id="{EEC8834B-1B6F-474B-A247-94E4115FBAA2}"/>
                </a:ext>
              </a:extLst>
            </p:cNvPr>
            <p:cNvSpPr txBox="1"/>
            <p:nvPr/>
          </p:nvSpPr>
          <p:spPr>
            <a:xfrm>
              <a:off x="3672894" y="9211106"/>
              <a:ext cx="411388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OBJECTIVE 01</a:t>
              </a:r>
            </a:p>
          </p:txBody>
        </p:sp>
        <p:sp>
          <p:nvSpPr>
            <p:cNvPr id="14" name="TextBox 13">
              <a:extLst>
                <a:ext uri="{FF2B5EF4-FFF2-40B4-BE49-F238E27FC236}">
                  <a16:creationId xmlns:a16="http://schemas.microsoft.com/office/drawing/2014/main" id="{12EDF56F-F55E-534E-95C3-CE13596B3893}"/>
                </a:ext>
              </a:extLst>
            </p:cNvPr>
            <p:cNvSpPr txBox="1"/>
            <p:nvPr/>
          </p:nvSpPr>
          <p:spPr>
            <a:xfrm>
              <a:off x="3672894" y="9869436"/>
              <a:ext cx="4113889" cy="1841017"/>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6" name="Freeform 15">
              <a:extLst>
                <a:ext uri="{FF2B5EF4-FFF2-40B4-BE49-F238E27FC236}">
                  <a16:creationId xmlns:a16="http://schemas.microsoft.com/office/drawing/2014/main" id="{92D38429-52D6-8E42-846E-85FBA4C32901}"/>
                </a:ext>
              </a:extLst>
            </p:cNvPr>
            <p:cNvSpPr>
              <a:spLocks noChangeArrowheads="1"/>
            </p:cNvSpPr>
            <p:nvPr/>
          </p:nvSpPr>
          <p:spPr bwMode="auto">
            <a:xfrm>
              <a:off x="10193062" y="6864047"/>
              <a:ext cx="1231189" cy="842943"/>
            </a:xfrm>
            <a:custGeom>
              <a:avLst/>
              <a:gdLst>
                <a:gd name="connsiteX0" fmla="*/ 322162 w 555022"/>
                <a:gd name="connsiteY0" fmla="*/ 301823 h 380000"/>
                <a:gd name="connsiteX1" fmla="*/ 335357 w 555022"/>
                <a:gd name="connsiteY1" fmla="*/ 315018 h 380000"/>
                <a:gd name="connsiteX2" fmla="*/ 322162 w 555022"/>
                <a:gd name="connsiteY2" fmla="*/ 328213 h 380000"/>
                <a:gd name="connsiteX3" fmla="*/ 308967 w 555022"/>
                <a:gd name="connsiteY3" fmla="*/ 315018 h 380000"/>
                <a:gd name="connsiteX4" fmla="*/ 322162 w 555022"/>
                <a:gd name="connsiteY4" fmla="*/ 301823 h 380000"/>
                <a:gd name="connsiteX5" fmla="*/ 150006 w 555022"/>
                <a:gd name="connsiteY5" fmla="*/ 237382 h 380000"/>
                <a:gd name="connsiteX6" fmla="*/ 156898 w 555022"/>
                <a:gd name="connsiteY6" fmla="*/ 249502 h 380000"/>
                <a:gd name="connsiteX7" fmla="*/ 165006 w 555022"/>
                <a:gd name="connsiteY7" fmla="*/ 237382 h 380000"/>
                <a:gd name="connsiteX8" fmla="*/ 144330 w 555022"/>
                <a:gd name="connsiteY8" fmla="*/ 223241 h 380000"/>
                <a:gd name="connsiteX9" fmla="*/ 169061 w 555022"/>
                <a:gd name="connsiteY9" fmla="*/ 223241 h 380000"/>
                <a:gd name="connsiteX10" fmla="*/ 201494 w 555022"/>
                <a:gd name="connsiteY10" fmla="*/ 229705 h 380000"/>
                <a:gd name="connsiteX11" fmla="*/ 234333 w 555022"/>
                <a:gd name="connsiteY11" fmla="*/ 242230 h 380000"/>
                <a:gd name="connsiteX12" fmla="*/ 250956 w 555022"/>
                <a:gd name="connsiteY12" fmla="*/ 254755 h 380000"/>
                <a:gd name="connsiteX13" fmla="*/ 250145 w 555022"/>
                <a:gd name="connsiteY13" fmla="*/ 264855 h 380000"/>
                <a:gd name="connsiteX14" fmla="*/ 240009 w 555022"/>
                <a:gd name="connsiteY14" fmla="*/ 264047 h 380000"/>
                <a:gd name="connsiteX15" fmla="*/ 229063 w 555022"/>
                <a:gd name="connsiteY15" fmla="*/ 255563 h 380000"/>
                <a:gd name="connsiteX16" fmla="*/ 196224 w 555022"/>
                <a:gd name="connsiteY16" fmla="*/ 242634 h 380000"/>
                <a:gd name="connsiteX17" fmla="*/ 181223 w 555022"/>
                <a:gd name="connsiteY17" fmla="*/ 238594 h 380000"/>
                <a:gd name="connsiteX18" fmla="*/ 167034 w 555022"/>
                <a:gd name="connsiteY18" fmla="*/ 260411 h 380000"/>
                <a:gd name="connsiteX19" fmla="*/ 166628 w 555022"/>
                <a:gd name="connsiteY19" fmla="*/ 261219 h 380000"/>
                <a:gd name="connsiteX20" fmla="*/ 156898 w 555022"/>
                <a:gd name="connsiteY20" fmla="*/ 265663 h 380000"/>
                <a:gd name="connsiteX21" fmla="*/ 146762 w 555022"/>
                <a:gd name="connsiteY21" fmla="*/ 261219 h 380000"/>
                <a:gd name="connsiteX22" fmla="*/ 146762 w 555022"/>
                <a:gd name="connsiteY22" fmla="*/ 260411 h 380000"/>
                <a:gd name="connsiteX23" fmla="*/ 133789 w 555022"/>
                <a:gd name="connsiteY23" fmla="*/ 238594 h 380000"/>
                <a:gd name="connsiteX24" fmla="*/ 117572 w 555022"/>
                <a:gd name="connsiteY24" fmla="*/ 242634 h 380000"/>
                <a:gd name="connsiteX25" fmla="*/ 84733 w 555022"/>
                <a:gd name="connsiteY25" fmla="*/ 255563 h 380000"/>
                <a:gd name="connsiteX26" fmla="*/ 61624 w 555022"/>
                <a:gd name="connsiteY26" fmla="*/ 276167 h 380000"/>
                <a:gd name="connsiteX27" fmla="*/ 60002 w 555022"/>
                <a:gd name="connsiteY27" fmla="*/ 283036 h 380000"/>
                <a:gd name="connsiteX28" fmla="*/ 60002 w 555022"/>
                <a:gd name="connsiteY28" fmla="*/ 365859 h 380000"/>
                <a:gd name="connsiteX29" fmla="*/ 149195 w 555022"/>
                <a:gd name="connsiteY29" fmla="*/ 365859 h 380000"/>
                <a:gd name="connsiteX30" fmla="*/ 111896 w 555022"/>
                <a:gd name="connsiteY30" fmla="*/ 331518 h 380000"/>
                <a:gd name="connsiteX31" fmla="*/ 107031 w 555022"/>
                <a:gd name="connsiteY31" fmla="*/ 331518 h 380000"/>
                <a:gd name="connsiteX32" fmla="*/ 99734 w 555022"/>
                <a:gd name="connsiteY32" fmla="*/ 324246 h 380000"/>
                <a:gd name="connsiteX33" fmla="*/ 99734 w 555022"/>
                <a:gd name="connsiteY33" fmla="*/ 290308 h 380000"/>
                <a:gd name="connsiteX34" fmla="*/ 107031 w 555022"/>
                <a:gd name="connsiteY34" fmla="*/ 283440 h 380000"/>
                <a:gd name="connsiteX35" fmla="*/ 113923 w 555022"/>
                <a:gd name="connsiteY35" fmla="*/ 290308 h 380000"/>
                <a:gd name="connsiteX36" fmla="*/ 113923 w 555022"/>
                <a:gd name="connsiteY36" fmla="*/ 317377 h 380000"/>
                <a:gd name="connsiteX37" fmla="*/ 162979 w 555022"/>
                <a:gd name="connsiteY37" fmla="*/ 365859 h 380000"/>
                <a:gd name="connsiteX38" fmla="*/ 366095 w 555022"/>
                <a:gd name="connsiteY38" fmla="*/ 365859 h 380000"/>
                <a:gd name="connsiteX39" fmla="*/ 381501 w 555022"/>
                <a:gd name="connsiteY39" fmla="*/ 293136 h 380000"/>
                <a:gd name="connsiteX40" fmla="*/ 379474 w 555022"/>
                <a:gd name="connsiteY40" fmla="*/ 285864 h 380000"/>
                <a:gd name="connsiteX41" fmla="*/ 372582 w 555022"/>
                <a:gd name="connsiteY41" fmla="*/ 282632 h 380000"/>
                <a:gd name="connsiteX42" fmla="*/ 275281 w 555022"/>
                <a:gd name="connsiteY42" fmla="*/ 282228 h 380000"/>
                <a:gd name="connsiteX43" fmla="*/ 266362 w 555022"/>
                <a:gd name="connsiteY43" fmla="*/ 289500 h 380000"/>
                <a:gd name="connsiteX44" fmla="*/ 254605 w 555022"/>
                <a:gd name="connsiteY44" fmla="*/ 342426 h 380000"/>
                <a:gd name="connsiteX45" fmla="*/ 247712 w 555022"/>
                <a:gd name="connsiteY45" fmla="*/ 348083 h 380000"/>
                <a:gd name="connsiteX46" fmla="*/ 188926 w 555022"/>
                <a:gd name="connsiteY46" fmla="*/ 347679 h 380000"/>
                <a:gd name="connsiteX47" fmla="*/ 181629 w 555022"/>
                <a:gd name="connsiteY47" fmla="*/ 340406 h 380000"/>
                <a:gd name="connsiteX48" fmla="*/ 188926 w 555022"/>
                <a:gd name="connsiteY48" fmla="*/ 333538 h 380000"/>
                <a:gd name="connsiteX49" fmla="*/ 242442 w 555022"/>
                <a:gd name="connsiteY49" fmla="*/ 333942 h 380000"/>
                <a:gd name="connsiteX50" fmla="*/ 252172 w 555022"/>
                <a:gd name="connsiteY50" fmla="*/ 286268 h 380000"/>
                <a:gd name="connsiteX51" fmla="*/ 275281 w 555022"/>
                <a:gd name="connsiteY51" fmla="*/ 267683 h 380000"/>
                <a:gd name="connsiteX52" fmla="*/ 372582 w 555022"/>
                <a:gd name="connsiteY52" fmla="*/ 268087 h 380000"/>
                <a:gd name="connsiteX53" fmla="*/ 390826 w 555022"/>
                <a:gd name="connsiteY53" fmla="*/ 276976 h 380000"/>
                <a:gd name="connsiteX54" fmla="*/ 395286 w 555022"/>
                <a:gd name="connsiteY54" fmla="*/ 296368 h 380000"/>
                <a:gd name="connsiteX55" fmla="*/ 380691 w 555022"/>
                <a:gd name="connsiteY55" fmla="*/ 365859 h 380000"/>
                <a:gd name="connsiteX56" fmla="*/ 547724 w 555022"/>
                <a:gd name="connsiteY56" fmla="*/ 365859 h 380000"/>
                <a:gd name="connsiteX57" fmla="*/ 555022 w 555022"/>
                <a:gd name="connsiteY57" fmla="*/ 373132 h 380000"/>
                <a:gd name="connsiteX58" fmla="*/ 547724 w 555022"/>
                <a:gd name="connsiteY58" fmla="*/ 380000 h 380000"/>
                <a:gd name="connsiteX59" fmla="*/ 7298 w 555022"/>
                <a:gd name="connsiteY59" fmla="*/ 380000 h 380000"/>
                <a:gd name="connsiteX60" fmla="*/ 0 w 555022"/>
                <a:gd name="connsiteY60" fmla="*/ 373132 h 380000"/>
                <a:gd name="connsiteX61" fmla="*/ 7298 w 555022"/>
                <a:gd name="connsiteY61" fmla="*/ 365859 h 380000"/>
                <a:gd name="connsiteX62" fmla="*/ 45813 w 555022"/>
                <a:gd name="connsiteY62" fmla="*/ 365859 h 380000"/>
                <a:gd name="connsiteX63" fmla="*/ 45813 w 555022"/>
                <a:gd name="connsiteY63" fmla="*/ 283036 h 380000"/>
                <a:gd name="connsiteX64" fmla="*/ 49867 w 555022"/>
                <a:gd name="connsiteY64" fmla="*/ 268895 h 380000"/>
                <a:gd name="connsiteX65" fmla="*/ 79463 w 555022"/>
                <a:gd name="connsiteY65" fmla="*/ 242230 h 380000"/>
                <a:gd name="connsiteX66" fmla="*/ 112302 w 555022"/>
                <a:gd name="connsiteY66" fmla="*/ 229705 h 380000"/>
                <a:gd name="connsiteX67" fmla="*/ 144330 w 555022"/>
                <a:gd name="connsiteY67" fmla="*/ 223241 h 380000"/>
                <a:gd name="connsiteX68" fmla="*/ 318055 w 555022"/>
                <a:gd name="connsiteY68" fmla="*/ 146445 h 380000"/>
                <a:gd name="connsiteX69" fmla="*/ 497716 w 555022"/>
                <a:gd name="connsiteY69" fmla="*/ 146445 h 380000"/>
                <a:gd name="connsiteX70" fmla="*/ 505016 w 555022"/>
                <a:gd name="connsiteY70" fmla="*/ 153192 h 380000"/>
                <a:gd name="connsiteX71" fmla="*/ 497716 w 555022"/>
                <a:gd name="connsiteY71" fmla="*/ 160336 h 380000"/>
                <a:gd name="connsiteX72" fmla="*/ 318055 w 555022"/>
                <a:gd name="connsiteY72" fmla="*/ 160336 h 380000"/>
                <a:gd name="connsiteX73" fmla="*/ 310755 w 555022"/>
                <a:gd name="connsiteY73" fmla="*/ 153192 h 380000"/>
                <a:gd name="connsiteX74" fmla="*/ 318055 w 555022"/>
                <a:gd name="connsiteY74" fmla="*/ 146445 h 380000"/>
                <a:gd name="connsiteX75" fmla="*/ 155378 w 555022"/>
                <a:gd name="connsiteY75" fmla="*/ 117789 h 380000"/>
                <a:gd name="connsiteX76" fmla="*/ 121221 w 555022"/>
                <a:gd name="connsiteY76" fmla="*/ 152290 h 380000"/>
                <a:gd name="connsiteX77" fmla="*/ 155378 w 555022"/>
                <a:gd name="connsiteY77" fmla="*/ 186792 h 380000"/>
                <a:gd name="connsiteX78" fmla="*/ 189133 w 555022"/>
                <a:gd name="connsiteY78" fmla="*/ 152290 h 380000"/>
                <a:gd name="connsiteX79" fmla="*/ 155378 w 555022"/>
                <a:gd name="connsiteY79" fmla="*/ 117789 h 380000"/>
                <a:gd name="connsiteX80" fmla="*/ 318055 w 555022"/>
                <a:gd name="connsiteY80" fmla="*/ 112512 h 380000"/>
                <a:gd name="connsiteX81" fmla="*/ 497716 w 555022"/>
                <a:gd name="connsiteY81" fmla="*/ 112512 h 380000"/>
                <a:gd name="connsiteX82" fmla="*/ 505016 w 555022"/>
                <a:gd name="connsiteY82" fmla="*/ 119656 h 380000"/>
                <a:gd name="connsiteX83" fmla="*/ 497716 w 555022"/>
                <a:gd name="connsiteY83" fmla="*/ 126403 h 380000"/>
                <a:gd name="connsiteX84" fmla="*/ 318055 w 555022"/>
                <a:gd name="connsiteY84" fmla="*/ 126403 h 380000"/>
                <a:gd name="connsiteX85" fmla="*/ 310755 w 555022"/>
                <a:gd name="connsiteY85" fmla="*/ 119656 h 380000"/>
                <a:gd name="connsiteX86" fmla="*/ 318055 w 555022"/>
                <a:gd name="connsiteY86" fmla="*/ 112512 h 380000"/>
                <a:gd name="connsiteX87" fmla="*/ 155378 w 555022"/>
                <a:gd name="connsiteY87" fmla="*/ 103583 h 380000"/>
                <a:gd name="connsiteX88" fmla="*/ 203197 w 555022"/>
                <a:gd name="connsiteY88" fmla="*/ 152290 h 380000"/>
                <a:gd name="connsiteX89" fmla="*/ 155378 w 555022"/>
                <a:gd name="connsiteY89" fmla="*/ 201404 h 380000"/>
                <a:gd name="connsiteX90" fmla="*/ 107157 w 555022"/>
                <a:gd name="connsiteY90" fmla="*/ 152290 h 380000"/>
                <a:gd name="connsiteX91" fmla="*/ 155378 w 555022"/>
                <a:gd name="connsiteY91" fmla="*/ 103583 h 380000"/>
                <a:gd name="connsiteX92" fmla="*/ 318008 w 555022"/>
                <a:gd name="connsiteY92" fmla="*/ 82152 h 380000"/>
                <a:gd name="connsiteX93" fmla="*/ 431681 w 555022"/>
                <a:gd name="connsiteY93" fmla="*/ 82152 h 380000"/>
                <a:gd name="connsiteX94" fmla="*/ 438937 w 555022"/>
                <a:gd name="connsiteY94" fmla="*/ 89296 h 380000"/>
                <a:gd name="connsiteX95" fmla="*/ 431681 w 555022"/>
                <a:gd name="connsiteY95" fmla="*/ 96043 h 380000"/>
                <a:gd name="connsiteX96" fmla="*/ 318008 w 555022"/>
                <a:gd name="connsiteY96" fmla="*/ 96043 h 380000"/>
                <a:gd name="connsiteX97" fmla="*/ 310752 w 555022"/>
                <a:gd name="connsiteY97" fmla="*/ 89296 h 380000"/>
                <a:gd name="connsiteX98" fmla="*/ 318008 w 555022"/>
                <a:gd name="connsiteY98" fmla="*/ 82152 h 380000"/>
                <a:gd name="connsiteX99" fmla="*/ 318061 w 555022"/>
                <a:gd name="connsiteY99" fmla="*/ 32145 h 380000"/>
                <a:gd name="connsiteX100" fmla="*/ 383410 w 555022"/>
                <a:gd name="connsiteY100" fmla="*/ 32145 h 380000"/>
                <a:gd name="connsiteX101" fmla="*/ 390716 w 555022"/>
                <a:gd name="connsiteY101" fmla="*/ 38892 h 380000"/>
                <a:gd name="connsiteX102" fmla="*/ 383410 w 555022"/>
                <a:gd name="connsiteY102" fmla="*/ 46036 h 380000"/>
                <a:gd name="connsiteX103" fmla="*/ 318061 w 555022"/>
                <a:gd name="connsiteY103" fmla="*/ 46036 h 380000"/>
                <a:gd name="connsiteX104" fmla="*/ 310755 w 555022"/>
                <a:gd name="connsiteY104" fmla="*/ 38892 h 380000"/>
                <a:gd name="connsiteX105" fmla="*/ 318061 w 555022"/>
                <a:gd name="connsiteY105" fmla="*/ 32145 h 380000"/>
                <a:gd name="connsiteX106" fmla="*/ 284471 w 555022"/>
                <a:gd name="connsiteY106" fmla="*/ 14548 h 380000"/>
                <a:gd name="connsiteX107" fmla="*/ 277158 w 555022"/>
                <a:gd name="connsiteY107" fmla="*/ 21822 h 380000"/>
                <a:gd name="connsiteX108" fmla="*/ 277158 w 555022"/>
                <a:gd name="connsiteY108" fmla="*/ 170941 h 380000"/>
                <a:gd name="connsiteX109" fmla="*/ 284471 w 555022"/>
                <a:gd name="connsiteY109" fmla="*/ 178619 h 380000"/>
                <a:gd name="connsiteX110" fmla="*/ 302345 w 555022"/>
                <a:gd name="connsiteY110" fmla="*/ 178619 h 380000"/>
                <a:gd name="connsiteX111" fmla="*/ 309657 w 555022"/>
                <a:gd name="connsiteY111" fmla="*/ 185489 h 380000"/>
                <a:gd name="connsiteX112" fmla="*/ 309657 w 555022"/>
                <a:gd name="connsiteY112" fmla="*/ 205291 h 380000"/>
                <a:gd name="connsiteX113" fmla="*/ 354343 w 555022"/>
                <a:gd name="connsiteY113" fmla="*/ 179024 h 380000"/>
                <a:gd name="connsiteX114" fmla="*/ 357999 w 555022"/>
                <a:gd name="connsiteY114" fmla="*/ 178619 h 380000"/>
                <a:gd name="connsiteX115" fmla="*/ 533491 w 555022"/>
                <a:gd name="connsiteY115" fmla="*/ 178619 h 380000"/>
                <a:gd name="connsiteX116" fmla="*/ 540804 w 555022"/>
                <a:gd name="connsiteY116" fmla="*/ 170941 h 380000"/>
                <a:gd name="connsiteX117" fmla="*/ 540804 w 555022"/>
                <a:gd name="connsiteY117" fmla="*/ 21822 h 380000"/>
                <a:gd name="connsiteX118" fmla="*/ 533491 w 555022"/>
                <a:gd name="connsiteY118" fmla="*/ 14548 h 380000"/>
                <a:gd name="connsiteX119" fmla="*/ 284471 w 555022"/>
                <a:gd name="connsiteY119" fmla="*/ 0 h 380000"/>
                <a:gd name="connsiteX120" fmla="*/ 533491 w 555022"/>
                <a:gd name="connsiteY120" fmla="*/ 0 h 380000"/>
                <a:gd name="connsiteX121" fmla="*/ 555022 w 555022"/>
                <a:gd name="connsiteY121" fmla="*/ 21822 h 380000"/>
                <a:gd name="connsiteX122" fmla="*/ 555022 w 555022"/>
                <a:gd name="connsiteY122" fmla="*/ 170941 h 380000"/>
                <a:gd name="connsiteX123" fmla="*/ 533491 w 555022"/>
                <a:gd name="connsiteY123" fmla="*/ 192359 h 380000"/>
                <a:gd name="connsiteX124" fmla="*/ 359624 w 555022"/>
                <a:gd name="connsiteY124" fmla="*/ 192359 h 380000"/>
                <a:gd name="connsiteX125" fmla="*/ 314126 w 555022"/>
                <a:gd name="connsiteY125" fmla="*/ 219435 h 380000"/>
                <a:gd name="connsiteX126" fmla="*/ 307626 w 555022"/>
                <a:gd name="connsiteY126" fmla="*/ 221052 h 380000"/>
                <a:gd name="connsiteX127" fmla="*/ 301532 w 555022"/>
                <a:gd name="connsiteY127" fmla="*/ 219435 h 380000"/>
                <a:gd name="connsiteX128" fmla="*/ 295439 w 555022"/>
                <a:gd name="connsiteY128" fmla="*/ 208928 h 380000"/>
                <a:gd name="connsiteX129" fmla="*/ 295439 w 555022"/>
                <a:gd name="connsiteY129" fmla="*/ 192359 h 380000"/>
                <a:gd name="connsiteX130" fmla="*/ 284471 w 555022"/>
                <a:gd name="connsiteY130" fmla="*/ 192359 h 380000"/>
                <a:gd name="connsiteX131" fmla="*/ 262534 w 555022"/>
                <a:gd name="connsiteY131" fmla="*/ 170941 h 380000"/>
                <a:gd name="connsiteX132" fmla="*/ 262534 w 555022"/>
                <a:gd name="connsiteY132" fmla="*/ 21822 h 380000"/>
                <a:gd name="connsiteX133" fmla="*/ 284471 w 555022"/>
                <a:gd name="connsiteY133" fmla="*/ 0 h 38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Lst>
              <a:rect l="l" t="t" r="r" b="b"/>
              <a:pathLst>
                <a:path w="555022" h="380000">
                  <a:moveTo>
                    <a:pt x="322162" y="301823"/>
                  </a:moveTo>
                  <a:cubicBezTo>
                    <a:pt x="329359" y="301823"/>
                    <a:pt x="335357" y="307821"/>
                    <a:pt x="335357" y="315018"/>
                  </a:cubicBezTo>
                  <a:cubicBezTo>
                    <a:pt x="335357" y="322216"/>
                    <a:pt x="329359" y="328213"/>
                    <a:pt x="322162" y="328213"/>
                  </a:cubicBezTo>
                  <a:cubicBezTo>
                    <a:pt x="314965" y="328213"/>
                    <a:pt x="308967" y="322216"/>
                    <a:pt x="308967" y="315018"/>
                  </a:cubicBezTo>
                  <a:cubicBezTo>
                    <a:pt x="308967" y="307821"/>
                    <a:pt x="314965" y="301823"/>
                    <a:pt x="322162" y="301823"/>
                  </a:cubicBezTo>
                  <a:close/>
                  <a:moveTo>
                    <a:pt x="150006" y="237382"/>
                  </a:moveTo>
                  <a:lnTo>
                    <a:pt x="156898" y="249502"/>
                  </a:lnTo>
                  <a:lnTo>
                    <a:pt x="165006" y="237382"/>
                  </a:lnTo>
                  <a:close/>
                  <a:moveTo>
                    <a:pt x="144330" y="223241"/>
                  </a:moveTo>
                  <a:lnTo>
                    <a:pt x="169061" y="223241"/>
                  </a:lnTo>
                  <a:cubicBezTo>
                    <a:pt x="180412" y="223241"/>
                    <a:pt x="191359" y="225261"/>
                    <a:pt x="201494" y="229705"/>
                  </a:cubicBezTo>
                  <a:lnTo>
                    <a:pt x="234333" y="242230"/>
                  </a:lnTo>
                  <a:cubicBezTo>
                    <a:pt x="240820" y="245058"/>
                    <a:pt x="246496" y="249502"/>
                    <a:pt x="250956" y="254755"/>
                  </a:cubicBezTo>
                  <a:cubicBezTo>
                    <a:pt x="253388" y="257987"/>
                    <a:pt x="253388" y="262431"/>
                    <a:pt x="250145" y="264855"/>
                  </a:cubicBezTo>
                  <a:cubicBezTo>
                    <a:pt x="247307" y="267683"/>
                    <a:pt x="242442" y="266875"/>
                    <a:pt x="240009" y="264047"/>
                  </a:cubicBezTo>
                  <a:cubicBezTo>
                    <a:pt x="237171" y="260411"/>
                    <a:pt x="233117" y="257583"/>
                    <a:pt x="229063" y="255563"/>
                  </a:cubicBezTo>
                  <a:lnTo>
                    <a:pt x="196224" y="242634"/>
                  </a:lnTo>
                  <a:cubicBezTo>
                    <a:pt x="191359" y="241018"/>
                    <a:pt x="186494" y="239402"/>
                    <a:pt x="181223" y="238594"/>
                  </a:cubicBezTo>
                  <a:lnTo>
                    <a:pt x="167034" y="260411"/>
                  </a:lnTo>
                  <a:cubicBezTo>
                    <a:pt x="166628" y="260815"/>
                    <a:pt x="166628" y="260815"/>
                    <a:pt x="166628" y="261219"/>
                  </a:cubicBezTo>
                  <a:cubicBezTo>
                    <a:pt x="164196" y="264047"/>
                    <a:pt x="160547" y="265663"/>
                    <a:pt x="156898" y="265663"/>
                  </a:cubicBezTo>
                  <a:cubicBezTo>
                    <a:pt x="152844" y="265663"/>
                    <a:pt x="149600" y="264047"/>
                    <a:pt x="146762" y="261219"/>
                  </a:cubicBezTo>
                  <a:cubicBezTo>
                    <a:pt x="146762" y="260815"/>
                    <a:pt x="146762" y="260411"/>
                    <a:pt x="146762" y="260411"/>
                  </a:cubicBezTo>
                  <a:lnTo>
                    <a:pt x="133789" y="238594"/>
                  </a:lnTo>
                  <a:cubicBezTo>
                    <a:pt x="128519" y="239402"/>
                    <a:pt x="122843" y="240614"/>
                    <a:pt x="117572" y="242634"/>
                  </a:cubicBezTo>
                  <a:lnTo>
                    <a:pt x="84733" y="255563"/>
                  </a:lnTo>
                  <a:cubicBezTo>
                    <a:pt x="75408" y="259603"/>
                    <a:pt x="69327" y="265259"/>
                    <a:pt x="61624" y="276167"/>
                  </a:cubicBezTo>
                  <a:cubicBezTo>
                    <a:pt x="60408" y="278592"/>
                    <a:pt x="60002" y="281016"/>
                    <a:pt x="60002" y="283036"/>
                  </a:cubicBezTo>
                  <a:lnTo>
                    <a:pt x="60002" y="365859"/>
                  </a:lnTo>
                  <a:lnTo>
                    <a:pt x="149195" y="365859"/>
                  </a:lnTo>
                  <a:cubicBezTo>
                    <a:pt x="147573" y="346871"/>
                    <a:pt x="131356" y="331518"/>
                    <a:pt x="111896" y="331518"/>
                  </a:cubicBezTo>
                  <a:lnTo>
                    <a:pt x="107031" y="331518"/>
                  </a:lnTo>
                  <a:cubicBezTo>
                    <a:pt x="102977" y="331518"/>
                    <a:pt x="99734" y="327882"/>
                    <a:pt x="99734" y="324246"/>
                  </a:cubicBezTo>
                  <a:lnTo>
                    <a:pt x="99734" y="290308"/>
                  </a:lnTo>
                  <a:cubicBezTo>
                    <a:pt x="99734" y="286268"/>
                    <a:pt x="102977" y="283440"/>
                    <a:pt x="107031" y="283440"/>
                  </a:cubicBezTo>
                  <a:cubicBezTo>
                    <a:pt x="111085" y="283440"/>
                    <a:pt x="113923" y="286268"/>
                    <a:pt x="113923" y="290308"/>
                  </a:cubicBezTo>
                  <a:lnTo>
                    <a:pt x="113923" y="317377"/>
                  </a:lnTo>
                  <a:cubicBezTo>
                    <a:pt x="140681" y="318589"/>
                    <a:pt x="161763" y="339598"/>
                    <a:pt x="162979" y="365859"/>
                  </a:cubicBezTo>
                  <a:lnTo>
                    <a:pt x="366095" y="365859"/>
                  </a:lnTo>
                  <a:lnTo>
                    <a:pt x="381501" y="293136"/>
                  </a:lnTo>
                  <a:cubicBezTo>
                    <a:pt x="381907" y="290712"/>
                    <a:pt x="381501" y="288288"/>
                    <a:pt x="379474" y="285864"/>
                  </a:cubicBezTo>
                  <a:cubicBezTo>
                    <a:pt x="378258" y="283844"/>
                    <a:pt x="375420" y="282632"/>
                    <a:pt x="372582" y="282632"/>
                  </a:cubicBezTo>
                  <a:lnTo>
                    <a:pt x="275281" y="282228"/>
                  </a:lnTo>
                  <a:cubicBezTo>
                    <a:pt x="270821" y="282228"/>
                    <a:pt x="267173" y="285056"/>
                    <a:pt x="266362" y="289500"/>
                  </a:cubicBezTo>
                  <a:lnTo>
                    <a:pt x="254605" y="342426"/>
                  </a:lnTo>
                  <a:cubicBezTo>
                    <a:pt x="254199" y="345659"/>
                    <a:pt x="251361" y="348487"/>
                    <a:pt x="247712" y="348083"/>
                  </a:cubicBezTo>
                  <a:lnTo>
                    <a:pt x="188926" y="347679"/>
                  </a:lnTo>
                  <a:cubicBezTo>
                    <a:pt x="184467" y="347679"/>
                    <a:pt x="181629" y="344447"/>
                    <a:pt x="181629" y="340406"/>
                  </a:cubicBezTo>
                  <a:cubicBezTo>
                    <a:pt x="181629" y="336366"/>
                    <a:pt x="184467" y="333538"/>
                    <a:pt x="188926" y="333538"/>
                  </a:cubicBezTo>
                  <a:lnTo>
                    <a:pt x="242442" y="333942"/>
                  </a:lnTo>
                  <a:lnTo>
                    <a:pt x="252172" y="286268"/>
                  </a:lnTo>
                  <a:cubicBezTo>
                    <a:pt x="254605" y="275763"/>
                    <a:pt x="264335" y="267683"/>
                    <a:pt x="275281" y="267683"/>
                  </a:cubicBezTo>
                  <a:lnTo>
                    <a:pt x="372582" y="268087"/>
                  </a:lnTo>
                  <a:cubicBezTo>
                    <a:pt x="379880" y="268087"/>
                    <a:pt x="386366" y="271319"/>
                    <a:pt x="390826" y="276976"/>
                  </a:cubicBezTo>
                  <a:cubicBezTo>
                    <a:pt x="395286" y="282228"/>
                    <a:pt x="396907" y="289500"/>
                    <a:pt x="395286" y="296368"/>
                  </a:cubicBezTo>
                  <a:lnTo>
                    <a:pt x="380691" y="365859"/>
                  </a:lnTo>
                  <a:lnTo>
                    <a:pt x="547724" y="365859"/>
                  </a:lnTo>
                  <a:cubicBezTo>
                    <a:pt x="551778" y="365859"/>
                    <a:pt x="555022" y="369092"/>
                    <a:pt x="555022" y="373132"/>
                  </a:cubicBezTo>
                  <a:cubicBezTo>
                    <a:pt x="555022" y="377172"/>
                    <a:pt x="551778" y="380000"/>
                    <a:pt x="547724" y="380000"/>
                  </a:cubicBezTo>
                  <a:lnTo>
                    <a:pt x="7298" y="380000"/>
                  </a:lnTo>
                  <a:cubicBezTo>
                    <a:pt x="3649" y="380000"/>
                    <a:pt x="0" y="377172"/>
                    <a:pt x="0" y="373132"/>
                  </a:cubicBezTo>
                  <a:cubicBezTo>
                    <a:pt x="0" y="369092"/>
                    <a:pt x="3649" y="365859"/>
                    <a:pt x="7298" y="365859"/>
                  </a:cubicBezTo>
                  <a:lnTo>
                    <a:pt x="45813" y="365859"/>
                  </a:lnTo>
                  <a:lnTo>
                    <a:pt x="45813" y="283036"/>
                  </a:lnTo>
                  <a:cubicBezTo>
                    <a:pt x="45813" y="278188"/>
                    <a:pt x="47434" y="272935"/>
                    <a:pt x="49867" y="268895"/>
                  </a:cubicBezTo>
                  <a:cubicBezTo>
                    <a:pt x="57570" y="257179"/>
                    <a:pt x="65273" y="248290"/>
                    <a:pt x="79463" y="242230"/>
                  </a:cubicBezTo>
                  <a:lnTo>
                    <a:pt x="112302" y="229705"/>
                  </a:lnTo>
                  <a:cubicBezTo>
                    <a:pt x="122437" y="225261"/>
                    <a:pt x="133384" y="223241"/>
                    <a:pt x="144330" y="223241"/>
                  </a:cubicBezTo>
                  <a:close/>
                  <a:moveTo>
                    <a:pt x="318055" y="146445"/>
                  </a:moveTo>
                  <a:lnTo>
                    <a:pt x="497716" y="146445"/>
                  </a:lnTo>
                  <a:cubicBezTo>
                    <a:pt x="501772" y="146445"/>
                    <a:pt x="505016" y="149620"/>
                    <a:pt x="505016" y="153192"/>
                  </a:cubicBezTo>
                  <a:cubicBezTo>
                    <a:pt x="505016" y="157161"/>
                    <a:pt x="501772" y="160336"/>
                    <a:pt x="497716" y="160336"/>
                  </a:cubicBezTo>
                  <a:lnTo>
                    <a:pt x="318055" y="160336"/>
                  </a:lnTo>
                  <a:cubicBezTo>
                    <a:pt x="314405" y="160336"/>
                    <a:pt x="310755" y="157161"/>
                    <a:pt x="310755" y="153192"/>
                  </a:cubicBezTo>
                  <a:cubicBezTo>
                    <a:pt x="310755" y="149620"/>
                    <a:pt x="314405" y="146445"/>
                    <a:pt x="318055" y="146445"/>
                  </a:cubicBezTo>
                  <a:close/>
                  <a:moveTo>
                    <a:pt x="155378" y="117789"/>
                  </a:moveTo>
                  <a:cubicBezTo>
                    <a:pt x="136491" y="117789"/>
                    <a:pt x="121221" y="133619"/>
                    <a:pt x="121221" y="152290"/>
                  </a:cubicBezTo>
                  <a:cubicBezTo>
                    <a:pt x="121221" y="171368"/>
                    <a:pt x="136491" y="186792"/>
                    <a:pt x="155378" y="186792"/>
                  </a:cubicBezTo>
                  <a:cubicBezTo>
                    <a:pt x="173863" y="186792"/>
                    <a:pt x="189133" y="171368"/>
                    <a:pt x="189133" y="152290"/>
                  </a:cubicBezTo>
                  <a:cubicBezTo>
                    <a:pt x="189133" y="133619"/>
                    <a:pt x="173863" y="117789"/>
                    <a:pt x="155378" y="117789"/>
                  </a:cubicBezTo>
                  <a:close/>
                  <a:moveTo>
                    <a:pt x="318055" y="112512"/>
                  </a:moveTo>
                  <a:lnTo>
                    <a:pt x="497716" y="112512"/>
                  </a:lnTo>
                  <a:cubicBezTo>
                    <a:pt x="501772" y="112512"/>
                    <a:pt x="505016" y="115687"/>
                    <a:pt x="505016" y="119656"/>
                  </a:cubicBezTo>
                  <a:cubicBezTo>
                    <a:pt x="505016" y="123625"/>
                    <a:pt x="501772" y="126403"/>
                    <a:pt x="497716" y="126403"/>
                  </a:cubicBezTo>
                  <a:lnTo>
                    <a:pt x="318055" y="126403"/>
                  </a:lnTo>
                  <a:cubicBezTo>
                    <a:pt x="314405" y="126403"/>
                    <a:pt x="310755" y="123625"/>
                    <a:pt x="310755" y="119656"/>
                  </a:cubicBezTo>
                  <a:cubicBezTo>
                    <a:pt x="310755" y="115687"/>
                    <a:pt x="314405" y="112512"/>
                    <a:pt x="318055" y="112512"/>
                  </a:cubicBezTo>
                  <a:close/>
                  <a:moveTo>
                    <a:pt x="155378" y="103583"/>
                  </a:moveTo>
                  <a:cubicBezTo>
                    <a:pt x="181900" y="103583"/>
                    <a:pt x="203197" y="125501"/>
                    <a:pt x="203197" y="152290"/>
                  </a:cubicBezTo>
                  <a:cubicBezTo>
                    <a:pt x="203197" y="179486"/>
                    <a:pt x="181900" y="201404"/>
                    <a:pt x="155378" y="201404"/>
                  </a:cubicBezTo>
                  <a:cubicBezTo>
                    <a:pt x="128856" y="201404"/>
                    <a:pt x="107157" y="179486"/>
                    <a:pt x="107157" y="152290"/>
                  </a:cubicBezTo>
                  <a:cubicBezTo>
                    <a:pt x="107157" y="125501"/>
                    <a:pt x="128856" y="103583"/>
                    <a:pt x="155378" y="103583"/>
                  </a:cubicBezTo>
                  <a:close/>
                  <a:moveTo>
                    <a:pt x="318008" y="82152"/>
                  </a:moveTo>
                  <a:lnTo>
                    <a:pt x="431681" y="82152"/>
                  </a:lnTo>
                  <a:cubicBezTo>
                    <a:pt x="435712" y="82152"/>
                    <a:pt x="438937" y="85327"/>
                    <a:pt x="438937" y="89296"/>
                  </a:cubicBezTo>
                  <a:cubicBezTo>
                    <a:pt x="438937" y="92868"/>
                    <a:pt x="435712" y="96043"/>
                    <a:pt x="431681" y="96043"/>
                  </a:cubicBezTo>
                  <a:lnTo>
                    <a:pt x="318008" y="96043"/>
                  </a:lnTo>
                  <a:cubicBezTo>
                    <a:pt x="314380" y="96043"/>
                    <a:pt x="310752" y="92868"/>
                    <a:pt x="310752" y="89296"/>
                  </a:cubicBezTo>
                  <a:cubicBezTo>
                    <a:pt x="310752" y="85327"/>
                    <a:pt x="314380" y="82152"/>
                    <a:pt x="318008" y="82152"/>
                  </a:cubicBezTo>
                  <a:close/>
                  <a:moveTo>
                    <a:pt x="318061" y="32145"/>
                  </a:moveTo>
                  <a:lnTo>
                    <a:pt x="383410" y="32145"/>
                  </a:lnTo>
                  <a:cubicBezTo>
                    <a:pt x="387469" y="32145"/>
                    <a:pt x="390716" y="34923"/>
                    <a:pt x="390716" y="38892"/>
                  </a:cubicBezTo>
                  <a:cubicBezTo>
                    <a:pt x="390716" y="42861"/>
                    <a:pt x="387469" y="46036"/>
                    <a:pt x="383410" y="46036"/>
                  </a:cubicBezTo>
                  <a:lnTo>
                    <a:pt x="318061" y="46036"/>
                  </a:lnTo>
                  <a:cubicBezTo>
                    <a:pt x="314408" y="46036"/>
                    <a:pt x="310755" y="42861"/>
                    <a:pt x="310755" y="38892"/>
                  </a:cubicBezTo>
                  <a:cubicBezTo>
                    <a:pt x="310755" y="34923"/>
                    <a:pt x="314408" y="32145"/>
                    <a:pt x="318061" y="32145"/>
                  </a:cubicBezTo>
                  <a:close/>
                  <a:moveTo>
                    <a:pt x="284471" y="14548"/>
                  </a:moveTo>
                  <a:cubicBezTo>
                    <a:pt x="280408" y="14548"/>
                    <a:pt x="277158" y="17781"/>
                    <a:pt x="277158" y="21822"/>
                  </a:cubicBezTo>
                  <a:lnTo>
                    <a:pt x="277158" y="170941"/>
                  </a:lnTo>
                  <a:cubicBezTo>
                    <a:pt x="277158" y="174982"/>
                    <a:pt x="280408" y="178619"/>
                    <a:pt x="284471" y="178619"/>
                  </a:cubicBezTo>
                  <a:lnTo>
                    <a:pt x="302345" y="178619"/>
                  </a:lnTo>
                  <a:cubicBezTo>
                    <a:pt x="306407" y="178619"/>
                    <a:pt x="309657" y="181448"/>
                    <a:pt x="309657" y="185489"/>
                  </a:cubicBezTo>
                  <a:lnTo>
                    <a:pt x="309657" y="205291"/>
                  </a:lnTo>
                  <a:lnTo>
                    <a:pt x="354343" y="179024"/>
                  </a:lnTo>
                  <a:cubicBezTo>
                    <a:pt x="355155" y="178619"/>
                    <a:pt x="356780" y="178619"/>
                    <a:pt x="357999" y="178619"/>
                  </a:cubicBezTo>
                  <a:lnTo>
                    <a:pt x="533491" y="178619"/>
                  </a:lnTo>
                  <a:cubicBezTo>
                    <a:pt x="537148" y="178619"/>
                    <a:pt x="540804" y="174982"/>
                    <a:pt x="540804" y="170941"/>
                  </a:cubicBezTo>
                  <a:lnTo>
                    <a:pt x="540804" y="21822"/>
                  </a:lnTo>
                  <a:cubicBezTo>
                    <a:pt x="540804" y="17781"/>
                    <a:pt x="537148" y="14548"/>
                    <a:pt x="533491" y="14548"/>
                  </a:cubicBezTo>
                  <a:close/>
                  <a:moveTo>
                    <a:pt x="284471" y="0"/>
                  </a:moveTo>
                  <a:lnTo>
                    <a:pt x="533491" y="0"/>
                  </a:lnTo>
                  <a:cubicBezTo>
                    <a:pt x="545272" y="0"/>
                    <a:pt x="555022" y="9699"/>
                    <a:pt x="555022" y="21822"/>
                  </a:cubicBezTo>
                  <a:lnTo>
                    <a:pt x="555022" y="170941"/>
                  </a:lnTo>
                  <a:cubicBezTo>
                    <a:pt x="555022" y="182661"/>
                    <a:pt x="545272" y="192359"/>
                    <a:pt x="533491" y="192359"/>
                  </a:cubicBezTo>
                  <a:lnTo>
                    <a:pt x="359624" y="192359"/>
                  </a:lnTo>
                  <a:lnTo>
                    <a:pt x="314126" y="219435"/>
                  </a:lnTo>
                  <a:cubicBezTo>
                    <a:pt x="312501" y="220648"/>
                    <a:pt x="310063" y="221052"/>
                    <a:pt x="307626" y="221052"/>
                  </a:cubicBezTo>
                  <a:cubicBezTo>
                    <a:pt x="305595" y="221052"/>
                    <a:pt x="303564" y="220648"/>
                    <a:pt x="301532" y="219435"/>
                  </a:cubicBezTo>
                  <a:cubicBezTo>
                    <a:pt x="297876" y="217415"/>
                    <a:pt x="295439" y="212969"/>
                    <a:pt x="295439" y="208928"/>
                  </a:cubicBezTo>
                  <a:lnTo>
                    <a:pt x="295439" y="192359"/>
                  </a:lnTo>
                  <a:lnTo>
                    <a:pt x="284471" y="192359"/>
                  </a:lnTo>
                  <a:cubicBezTo>
                    <a:pt x="272284" y="192359"/>
                    <a:pt x="262534" y="182661"/>
                    <a:pt x="262534" y="170941"/>
                  </a:cubicBezTo>
                  <a:lnTo>
                    <a:pt x="262534" y="21822"/>
                  </a:lnTo>
                  <a:cubicBezTo>
                    <a:pt x="262534" y="9699"/>
                    <a:pt x="272284" y="0"/>
                    <a:pt x="284471" y="0"/>
                  </a:cubicBezTo>
                  <a:close/>
                </a:path>
              </a:pathLst>
            </a:custGeom>
            <a:solidFill>
              <a:schemeClr val="bg1"/>
            </a:solidFill>
            <a:ln>
              <a:noFill/>
            </a:ln>
            <a:effectLst/>
          </p:spPr>
          <p:txBody>
            <a:bodyPr wrap="square" anchor="ctr">
              <a:noAutofit/>
            </a:bodyPr>
            <a:lstStyle/>
            <a:p>
              <a:endParaRPr lang="en-US" sz="725" dirty="0">
                <a:latin typeface="Poppins" pitchFamily="2" charset="77"/>
              </a:endParaRPr>
            </a:p>
          </p:txBody>
        </p:sp>
        <p:sp>
          <p:nvSpPr>
            <p:cNvPr id="17" name="TextBox 16">
              <a:extLst>
                <a:ext uri="{FF2B5EF4-FFF2-40B4-BE49-F238E27FC236}">
                  <a16:creationId xmlns:a16="http://schemas.microsoft.com/office/drawing/2014/main" id="{1A848F95-071C-144D-A25B-6EA5E18DA372}"/>
                </a:ext>
              </a:extLst>
            </p:cNvPr>
            <p:cNvSpPr txBox="1"/>
            <p:nvPr/>
          </p:nvSpPr>
          <p:spPr>
            <a:xfrm>
              <a:off x="8751711" y="9211106"/>
              <a:ext cx="411388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OBJECTIVE 02</a:t>
              </a:r>
            </a:p>
          </p:txBody>
        </p:sp>
        <p:sp>
          <p:nvSpPr>
            <p:cNvPr id="18" name="TextBox 17">
              <a:extLst>
                <a:ext uri="{FF2B5EF4-FFF2-40B4-BE49-F238E27FC236}">
                  <a16:creationId xmlns:a16="http://schemas.microsoft.com/office/drawing/2014/main" id="{3A991AB4-FB22-1140-B121-746194EE3220}"/>
                </a:ext>
              </a:extLst>
            </p:cNvPr>
            <p:cNvSpPr txBox="1"/>
            <p:nvPr/>
          </p:nvSpPr>
          <p:spPr>
            <a:xfrm>
              <a:off x="8751711" y="9869436"/>
              <a:ext cx="4113889" cy="1889107"/>
            </a:xfrm>
            <a:prstGeom prst="rect">
              <a:avLst/>
            </a:prstGeom>
            <a:noFill/>
          </p:spPr>
          <p:txBody>
            <a:bodyPr wrap="square" rtlCol="0">
              <a:spAutoFit/>
            </a:bodyPr>
            <a:lstStyle/>
            <a:p>
              <a:pPr algn="ctr">
                <a:lnSpc>
                  <a:spcPts val="36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0" name="Freeform 19">
              <a:extLst>
                <a:ext uri="{FF2B5EF4-FFF2-40B4-BE49-F238E27FC236}">
                  <a16:creationId xmlns:a16="http://schemas.microsoft.com/office/drawing/2014/main" id="{6177056C-D4CD-FB44-8D9B-A10F5FC7FD4B}"/>
                </a:ext>
              </a:extLst>
            </p:cNvPr>
            <p:cNvSpPr>
              <a:spLocks noChangeArrowheads="1"/>
            </p:cNvSpPr>
            <p:nvPr/>
          </p:nvSpPr>
          <p:spPr bwMode="auto">
            <a:xfrm>
              <a:off x="15313881" y="6725802"/>
              <a:ext cx="1147184" cy="1119431"/>
            </a:xfrm>
            <a:custGeom>
              <a:avLst/>
              <a:gdLst>
                <a:gd name="connsiteX0" fmla="*/ 375077 w 517152"/>
                <a:gd name="connsiteY0" fmla="*/ 398262 h 504641"/>
                <a:gd name="connsiteX1" fmla="*/ 386006 w 517152"/>
                <a:gd name="connsiteY1" fmla="*/ 398262 h 504641"/>
                <a:gd name="connsiteX2" fmla="*/ 400173 w 517152"/>
                <a:gd name="connsiteY2" fmla="*/ 406818 h 504641"/>
                <a:gd name="connsiteX3" fmla="*/ 409483 w 517152"/>
                <a:gd name="connsiteY3" fmla="*/ 422708 h 504641"/>
                <a:gd name="connsiteX4" fmla="*/ 421221 w 517152"/>
                <a:gd name="connsiteY4" fmla="*/ 429635 h 504641"/>
                <a:gd name="connsiteX5" fmla="*/ 432959 w 517152"/>
                <a:gd name="connsiteY5" fmla="*/ 422708 h 504641"/>
                <a:gd name="connsiteX6" fmla="*/ 442269 w 517152"/>
                <a:gd name="connsiteY6" fmla="*/ 406818 h 504641"/>
                <a:gd name="connsiteX7" fmla="*/ 456436 w 517152"/>
                <a:gd name="connsiteY7" fmla="*/ 398262 h 504641"/>
                <a:gd name="connsiteX8" fmla="*/ 467770 w 517152"/>
                <a:gd name="connsiteY8" fmla="*/ 398262 h 504641"/>
                <a:gd name="connsiteX9" fmla="*/ 512295 w 517152"/>
                <a:gd name="connsiteY9" fmla="*/ 440636 h 504641"/>
                <a:gd name="connsiteX10" fmla="*/ 517152 w 517152"/>
                <a:gd name="connsiteY10" fmla="*/ 496862 h 504641"/>
                <a:gd name="connsiteX11" fmla="*/ 510676 w 517152"/>
                <a:gd name="connsiteY11" fmla="*/ 504603 h 504641"/>
                <a:gd name="connsiteX12" fmla="*/ 502985 w 517152"/>
                <a:gd name="connsiteY12" fmla="*/ 498084 h 504641"/>
                <a:gd name="connsiteX13" fmla="*/ 498128 w 517152"/>
                <a:gd name="connsiteY13" fmla="*/ 442265 h 504641"/>
                <a:gd name="connsiteX14" fmla="*/ 467770 w 517152"/>
                <a:gd name="connsiteY14" fmla="*/ 412930 h 504641"/>
                <a:gd name="connsiteX15" fmla="*/ 456436 w 517152"/>
                <a:gd name="connsiteY15" fmla="*/ 412930 h 504641"/>
                <a:gd name="connsiteX16" fmla="*/ 454412 w 517152"/>
                <a:gd name="connsiteY16" fmla="*/ 414152 h 504641"/>
                <a:gd name="connsiteX17" fmla="*/ 445507 w 517152"/>
                <a:gd name="connsiteY17" fmla="*/ 430042 h 504641"/>
                <a:gd name="connsiteX18" fmla="*/ 421221 w 517152"/>
                <a:gd name="connsiteY18" fmla="*/ 443895 h 504641"/>
                <a:gd name="connsiteX19" fmla="*/ 397339 w 517152"/>
                <a:gd name="connsiteY19" fmla="*/ 430042 h 504641"/>
                <a:gd name="connsiteX20" fmla="*/ 387625 w 517152"/>
                <a:gd name="connsiteY20" fmla="*/ 414152 h 504641"/>
                <a:gd name="connsiteX21" fmla="*/ 386006 w 517152"/>
                <a:gd name="connsiteY21" fmla="*/ 412930 h 504641"/>
                <a:gd name="connsiteX22" fmla="*/ 375077 w 517152"/>
                <a:gd name="connsiteY22" fmla="*/ 412930 h 504641"/>
                <a:gd name="connsiteX23" fmla="*/ 344314 w 517152"/>
                <a:gd name="connsiteY23" fmla="*/ 427598 h 504641"/>
                <a:gd name="connsiteX24" fmla="*/ 337838 w 517152"/>
                <a:gd name="connsiteY24" fmla="*/ 435746 h 504641"/>
                <a:gd name="connsiteX25" fmla="*/ 298170 w 517152"/>
                <a:gd name="connsiteY25" fmla="*/ 501344 h 504641"/>
                <a:gd name="connsiteX26" fmla="*/ 292098 w 517152"/>
                <a:gd name="connsiteY26" fmla="*/ 504603 h 504641"/>
                <a:gd name="connsiteX27" fmla="*/ 288051 w 517152"/>
                <a:gd name="connsiteY27" fmla="*/ 503788 h 504641"/>
                <a:gd name="connsiteX28" fmla="*/ 285622 w 517152"/>
                <a:gd name="connsiteY28" fmla="*/ 494010 h 504641"/>
                <a:gd name="connsiteX29" fmla="*/ 326909 w 517152"/>
                <a:gd name="connsiteY29" fmla="*/ 426783 h 504641"/>
                <a:gd name="connsiteX30" fmla="*/ 332980 w 517152"/>
                <a:gd name="connsiteY30" fmla="*/ 418634 h 504641"/>
                <a:gd name="connsiteX31" fmla="*/ 375077 w 517152"/>
                <a:gd name="connsiteY31" fmla="*/ 398262 h 504641"/>
                <a:gd name="connsiteX32" fmla="*/ 49015 w 517152"/>
                <a:gd name="connsiteY32" fmla="*/ 398262 h 504641"/>
                <a:gd name="connsiteX33" fmla="*/ 60754 w 517152"/>
                <a:gd name="connsiteY33" fmla="*/ 398262 h 504641"/>
                <a:gd name="connsiteX34" fmla="*/ 74516 w 517152"/>
                <a:gd name="connsiteY34" fmla="*/ 406818 h 504641"/>
                <a:gd name="connsiteX35" fmla="*/ 84231 w 517152"/>
                <a:gd name="connsiteY35" fmla="*/ 422708 h 504641"/>
                <a:gd name="connsiteX36" fmla="*/ 95969 w 517152"/>
                <a:gd name="connsiteY36" fmla="*/ 429635 h 504641"/>
                <a:gd name="connsiteX37" fmla="*/ 107303 w 517152"/>
                <a:gd name="connsiteY37" fmla="*/ 422708 h 504641"/>
                <a:gd name="connsiteX38" fmla="*/ 116612 w 517152"/>
                <a:gd name="connsiteY38" fmla="*/ 406818 h 504641"/>
                <a:gd name="connsiteX39" fmla="*/ 131184 w 517152"/>
                <a:gd name="connsiteY39" fmla="*/ 398262 h 504641"/>
                <a:gd name="connsiteX40" fmla="*/ 142113 w 517152"/>
                <a:gd name="connsiteY40" fmla="*/ 398262 h 504641"/>
                <a:gd name="connsiteX41" fmla="*/ 183805 w 517152"/>
                <a:gd name="connsiteY41" fmla="*/ 418634 h 504641"/>
                <a:gd name="connsiteX42" fmla="*/ 190281 w 517152"/>
                <a:gd name="connsiteY42" fmla="*/ 426783 h 504641"/>
                <a:gd name="connsiteX43" fmla="*/ 231163 w 517152"/>
                <a:gd name="connsiteY43" fmla="*/ 494010 h 504641"/>
                <a:gd name="connsiteX44" fmla="*/ 228735 w 517152"/>
                <a:gd name="connsiteY44" fmla="*/ 503788 h 504641"/>
                <a:gd name="connsiteX45" fmla="*/ 225092 w 517152"/>
                <a:gd name="connsiteY45" fmla="*/ 504603 h 504641"/>
                <a:gd name="connsiteX46" fmla="*/ 219020 w 517152"/>
                <a:gd name="connsiteY46" fmla="*/ 501344 h 504641"/>
                <a:gd name="connsiteX47" fmla="*/ 178948 w 517152"/>
                <a:gd name="connsiteY47" fmla="*/ 435746 h 504641"/>
                <a:gd name="connsiteX48" fmla="*/ 172471 w 517152"/>
                <a:gd name="connsiteY48" fmla="*/ 427598 h 504641"/>
                <a:gd name="connsiteX49" fmla="*/ 142113 w 517152"/>
                <a:gd name="connsiteY49" fmla="*/ 412930 h 504641"/>
                <a:gd name="connsiteX50" fmla="*/ 131184 w 517152"/>
                <a:gd name="connsiteY50" fmla="*/ 412930 h 504641"/>
                <a:gd name="connsiteX51" fmla="*/ 129160 w 517152"/>
                <a:gd name="connsiteY51" fmla="*/ 414152 h 504641"/>
                <a:gd name="connsiteX52" fmla="*/ 119851 w 517152"/>
                <a:gd name="connsiteY52" fmla="*/ 430042 h 504641"/>
                <a:gd name="connsiteX53" fmla="*/ 95969 w 517152"/>
                <a:gd name="connsiteY53" fmla="*/ 443895 h 504641"/>
                <a:gd name="connsiteX54" fmla="*/ 71683 w 517152"/>
                <a:gd name="connsiteY54" fmla="*/ 430042 h 504641"/>
                <a:gd name="connsiteX55" fmla="*/ 62373 w 517152"/>
                <a:gd name="connsiteY55" fmla="*/ 414152 h 504641"/>
                <a:gd name="connsiteX56" fmla="*/ 60754 w 517152"/>
                <a:gd name="connsiteY56" fmla="*/ 412930 h 504641"/>
                <a:gd name="connsiteX57" fmla="*/ 49420 w 517152"/>
                <a:gd name="connsiteY57" fmla="*/ 412930 h 504641"/>
                <a:gd name="connsiteX58" fmla="*/ 19062 w 517152"/>
                <a:gd name="connsiteY58" fmla="*/ 442265 h 504641"/>
                <a:gd name="connsiteX59" fmla="*/ 14205 w 517152"/>
                <a:gd name="connsiteY59" fmla="*/ 498084 h 504641"/>
                <a:gd name="connsiteX60" fmla="*/ 6514 w 517152"/>
                <a:gd name="connsiteY60" fmla="*/ 504603 h 504641"/>
                <a:gd name="connsiteX61" fmla="*/ 38 w 517152"/>
                <a:gd name="connsiteY61" fmla="*/ 496862 h 504641"/>
                <a:gd name="connsiteX62" fmla="*/ 4490 w 517152"/>
                <a:gd name="connsiteY62" fmla="*/ 440636 h 504641"/>
                <a:gd name="connsiteX63" fmla="*/ 49015 w 517152"/>
                <a:gd name="connsiteY63" fmla="*/ 398262 h 504641"/>
                <a:gd name="connsiteX64" fmla="*/ 420221 w 517152"/>
                <a:gd name="connsiteY64" fmla="*/ 307133 h 504641"/>
                <a:gd name="connsiteX65" fmla="*/ 382125 w 517152"/>
                <a:gd name="connsiteY65" fmla="*/ 345375 h 504641"/>
                <a:gd name="connsiteX66" fmla="*/ 420221 w 517152"/>
                <a:gd name="connsiteY66" fmla="*/ 383618 h 504641"/>
                <a:gd name="connsiteX67" fmla="*/ 458316 w 517152"/>
                <a:gd name="connsiteY67" fmla="*/ 345375 h 504641"/>
                <a:gd name="connsiteX68" fmla="*/ 420221 w 517152"/>
                <a:gd name="connsiteY68" fmla="*/ 307133 h 504641"/>
                <a:gd name="connsiteX69" fmla="*/ 95181 w 517152"/>
                <a:gd name="connsiteY69" fmla="*/ 307133 h 504641"/>
                <a:gd name="connsiteX70" fmla="*/ 56681 w 517152"/>
                <a:gd name="connsiteY70" fmla="*/ 345375 h 504641"/>
                <a:gd name="connsiteX71" fmla="*/ 95181 w 517152"/>
                <a:gd name="connsiteY71" fmla="*/ 383618 h 504641"/>
                <a:gd name="connsiteX72" fmla="*/ 133277 w 517152"/>
                <a:gd name="connsiteY72" fmla="*/ 345375 h 504641"/>
                <a:gd name="connsiteX73" fmla="*/ 95181 w 517152"/>
                <a:gd name="connsiteY73" fmla="*/ 307133 h 504641"/>
                <a:gd name="connsiteX74" fmla="*/ 420221 w 517152"/>
                <a:gd name="connsiteY74" fmla="*/ 292893 h 504641"/>
                <a:gd name="connsiteX75" fmla="*/ 472501 w 517152"/>
                <a:gd name="connsiteY75" fmla="*/ 345375 h 504641"/>
                <a:gd name="connsiteX76" fmla="*/ 420221 w 517152"/>
                <a:gd name="connsiteY76" fmla="*/ 397857 h 504641"/>
                <a:gd name="connsiteX77" fmla="*/ 367535 w 517152"/>
                <a:gd name="connsiteY77" fmla="*/ 345375 h 504641"/>
                <a:gd name="connsiteX78" fmla="*/ 420221 w 517152"/>
                <a:gd name="connsiteY78" fmla="*/ 292893 h 504641"/>
                <a:gd name="connsiteX79" fmla="*/ 95181 w 517152"/>
                <a:gd name="connsiteY79" fmla="*/ 292893 h 504641"/>
                <a:gd name="connsiteX80" fmla="*/ 147462 w 517152"/>
                <a:gd name="connsiteY80" fmla="*/ 345375 h 504641"/>
                <a:gd name="connsiteX81" fmla="*/ 95181 w 517152"/>
                <a:gd name="connsiteY81" fmla="*/ 397857 h 504641"/>
                <a:gd name="connsiteX82" fmla="*/ 42496 w 517152"/>
                <a:gd name="connsiteY82" fmla="*/ 345375 h 504641"/>
                <a:gd name="connsiteX83" fmla="*/ 95181 w 517152"/>
                <a:gd name="connsiteY83" fmla="*/ 292893 h 504641"/>
                <a:gd name="connsiteX84" fmla="*/ 257898 w 517152"/>
                <a:gd name="connsiteY84" fmla="*/ 89298 h 504641"/>
                <a:gd name="connsiteX85" fmla="*/ 272487 w 517152"/>
                <a:gd name="connsiteY85" fmla="*/ 103887 h 504641"/>
                <a:gd name="connsiteX86" fmla="*/ 257898 w 517152"/>
                <a:gd name="connsiteY86" fmla="*/ 119264 h 504641"/>
                <a:gd name="connsiteX87" fmla="*/ 242521 w 517152"/>
                <a:gd name="connsiteY87" fmla="*/ 103887 h 504641"/>
                <a:gd name="connsiteX88" fmla="*/ 257898 w 517152"/>
                <a:gd name="connsiteY88" fmla="*/ 89298 h 504641"/>
                <a:gd name="connsiteX89" fmla="*/ 196980 w 517152"/>
                <a:gd name="connsiteY89" fmla="*/ 89298 h 504641"/>
                <a:gd name="connsiteX90" fmla="*/ 211761 w 517152"/>
                <a:gd name="connsiteY90" fmla="*/ 103887 h 504641"/>
                <a:gd name="connsiteX91" fmla="*/ 196980 w 517152"/>
                <a:gd name="connsiteY91" fmla="*/ 119264 h 504641"/>
                <a:gd name="connsiteX92" fmla="*/ 181800 w 517152"/>
                <a:gd name="connsiteY92" fmla="*/ 103887 h 504641"/>
                <a:gd name="connsiteX93" fmla="*/ 196980 w 517152"/>
                <a:gd name="connsiteY93" fmla="*/ 89298 h 504641"/>
                <a:gd name="connsiteX94" fmla="*/ 134073 w 517152"/>
                <a:gd name="connsiteY94" fmla="*/ 89298 h 504641"/>
                <a:gd name="connsiteX95" fmla="*/ 149253 w 517152"/>
                <a:gd name="connsiteY95" fmla="*/ 103887 h 504641"/>
                <a:gd name="connsiteX96" fmla="*/ 134073 w 517152"/>
                <a:gd name="connsiteY96" fmla="*/ 119264 h 504641"/>
                <a:gd name="connsiteX97" fmla="*/ 119292 w 517152"/>
                <a:gd name="connsiteY97" fmla="*/ 103887 h 504641"/>
                <a:gd name="connsiteX98" fmla="*/ 134073 w 517152"/>
                <a:gd name="connsiteY98" fmla="*/ 89298 h 504641"/>
                <a:gd name="connsiteX99" fmla="*/ 374112 w 517152"/>
                <a:gd name="connsiteY99" fmla="*/ 45456 h 504641"/>
                <a:gd name="connsiteX100" fmla="*/ 470715 w 517152"/>
                <a:gd name="connsiteY100" fmla="*/ 155971 h 504641"/>
                <a:gd name="connsiteX101" fmla="*/ 470715 w 517152"/>
                <a:gd name="connsiteY101" fmla="*/ 160019 h 504641"/>
                <a:gd name="connsiteX102" fmla="*/ 371271 w 517152"/>
                <a:gd name="connsiteY102" fmla="*/ 270937 h 504641"/>
                <a:gd name="connsiteX103" fmla="*/ 371271 w 517152"/>
                <a:gd name="connsiteY103" fmla="*/ 305751 h 504641"/>
                <a:gd name="connsiteX104" fmla="*/ 365182 w 517152"/>
                <a:gd name="connsiteY104" fmla="*/ 316276 h 504641"/>
                <a:gd name="connsiteX105" fmla="*/ 359906 w 517152"/>
                <a:gd name="connsiteY105" fmla="*/ 317490 h 504641"/>
                <a:gd name="connsiteX106" fmla="*/ 353005 w 517152"/>
                <a:gd name="connsiteY106" fmla="*/ 315062 h 504641"/>
                <a:gd name="connsiteX107" fmla="*/ 300645 w 517152"/>
                <a:gd name="connsiteY107" fmla="*/ 273366 h 504641"/>
                <a:gd name="connsiteX108" fmla="*/ 296180 w 517152"/>
                <a:gd name="connsiteY108" fmla="*/ 271747 h 504641"/>
                <a:gd name="connsiteX109" fmla="*/ 255590 w 517152"/>
                <a:gd name="connsiteY109" fmla="*/ 271747 h 504641"/>
                <a:gd name="connsiteX110" fmla="*/ 199171 w 517152"/>
                <a:gd name="connsiteY110" fmla="*/ 256769 h 504641"/>
                <a:gd name="connsiteX111" fmla="*/ 196329 w 517152"/>
                <a:gd name="connsiteY111" fmla="*/ 247053 h 504641"/>
                <a:gd name="connsiteX112" fmla="*/ 206477 w 517152"/>
                <a:gd name="connsiteY112" fmla="*/ 244219 h 504641"/>
                <a:gd name="connsiteX113" fmla="*/ 255590 w 517152"/>
                <a:gd name="connsiteY113" fmla="*/ 257578 h 504641"/>
                <a:gd name="connsiteX114" fmla="*/ 296180 w 517152"/>
                <a:gd name="connsiteY114" fmla="*/ 257578 h 504641"/>
                <a:gd name="connsiteX115" fmla="*/ 309574 w 517152"/>
                <a:gd name="connsiteY115" fmla="*/ 262031 h 504641"/>
                <a:gd name="connsiteX116" fmla="*/ 357064 w 517152"/>
                <a:gd name="connsiteY116" fmla="*/ 300084 h 504641"/>
                <a:gd name="connsiteX117" fmla="*/ 357064 w 517152"/>
                <a:gd name="connsiteY117" fmla="*/ 269318 h 504641"/>
                <a:gd name="connsiteX118" fmla="*/ 368429 w 517152"/>
                <a:gd name="connsiteY118" fmla="*/ 257173 h 504641"/>
                <a:gd name="connsiteX119" fmla="*/ 456509 w 517152"/>
                <a:gd name="connsiteY119" fmla="*/ 160019 h 504641"/>
                <a:gd name="connsiteX120" fmla="*/ 456509 w 517152"/>
                <a:gd name="connsiteY120" fmla="*/ 155971 h 504641"/>
                <a:gd name="connsiteX121" fmla="*/ 371677 w 517152"/>
                <a:gd name="connsiteY121" fmla="*/ 59625 h 504641"/>
                <a:gd name="connsiteX122" fmla="*/ 365588 w 517152"/>
                <a:gd name="connsiteY122" fmla="*/ 51529 h 504641"/>
                <a:gd name="connsiteX123" fmla="*/ 374112 w 517152"/>
                <a:gd name="connsiteY123" fmla="*/ 45456 h 504641"/>
                <a:gd name="connsiteX124" fmla="*/ 148914 w 517152"/>
                <a:gd name="connsiteY124" fmla="*/ 13763 h 504641"/>
                <a:gd name="connsiteX125" fmla="*/ 51717 w 517152"/>
                <a:gd name="connsiteY125" fmla="*/ 111728 h 504641"/>
                <a:gd name="connsiteX126" fmla="*/ 51717 w 517152"/>
                <a:gd name="connsiteY126" fmla="*/ 115372 h 504641"/>
                <a:gd name="connsiteX127" fmla="*/ 139194 w 517152"/>
                <a:gd name="connsiteY127" fmla="*/ 212122 h 504641"/>
                <a:gd name="connsiteX128" fmla="*/ 150534 w 517152"/>
                <a:gd name="connsiteY128" fmla="*/ 224671 h 504641"/>
                <a:gd name="connsiteX129" fmla="*/ 150534 w 517152"/>
                <a:gd name="connsiteY129" fmla="*/ 255437 h 504641"/>
                <a:gd name="connsiteX130" fmla="*/ 197918 w 517152"/>
                <a:gd name="connsiteY130" fmla="*/ 217384 h 504641"/>
                <a:gd name="connsiteX131" fmla="*/ 211283 w 517152"/>
                <a:gd name="connsiteY131" fmla="*/ 212931 h 504641"/>
                <a:gd name="connsiteX132" fmla="*/ 251782 w 517152"/>
                <a:gd name="connsiteY132" fmla="*/ 212931 h 504641"/>
                <a:gd name="connsiteX133" fmla="*/ 349384 w 517152"/>
                <a:gd name="connsiteY133" fmla="*/ 115372 h 504641"/>
                <a:gd name="connsiteX134" fmla="*/ 349384 w 517152"/>
                <a:gd name="connsiteY134" fmla="*/ 111728 h 504641"/>
                <a:gd name="connsiteX135" fmla="*/ 251782 w 517152"/>
                <a:gd name="connsiteY135" fmla="*/ 13763 h 504641"/>
                <a:gd name="connsiteX136" fmla="*/ 148914 w 517152"/>
                <a:gd name="connsiteY136" fmla="*/ 0 h 504641"/>
                <a:gd name="connsiteX137" fmla="*/ 251782 w 517152"/>
                <a:gd name="connsiteY137" fmla="*/ 0 h 504641"/>
                <a:gd name="connsiteX138" fmla="*/ 363559 w 517152"/>
                <a:gd name="connsiteY138" fmla="*/ 111728 h 504641"/>
                <a:gd name="connsiteX139" fmla="*/ 363559 w 517152"/>
                <a:gd name="connsiteY139" fmla="*/ 115372 h 504641"/>
                <a:gd name="connsiteX140" fmla="*/ 251782 w 517152"/>
                <a:gd name="connsiteY140" fmla="*/ 227100 h 504641"/>
                <a:gd name="connsiteX141" fmla="*/ 211283 w 517152"/>
                <a:gd name="connsiteY141" fmla="*/ 227100 h 504641"/>
                <a:gd name="connsiteX142" fmla="*/ 206828 w 517152"/>
                <a:gd name="connsiteY142" fmla="*/ 228719 h 504641"/>
                <a:gd name="connsiteX143" fmla="*/ 154584 w 517152"/>
                <a:gd name="connsiteY143" fmla="*/ 270415 h 504641"/>
                <a:gd name="connsiteX144" fmla="*/ 147699 w 517152"/>
                <a:gd name="connsiteY144" fmla="*/ 272843 h 504641"/>
                <a:gd name="connsiteX145" fmla="*/ 142839 w 517152"/>
                <a:gd name="connsiteY145" fmla="*/ 271629 h 504641"/>
                <a:gd name="connsiteX146" fmla="*/ 136360 w 517152"/>
                <a:gd name="connsiteY146" fmla="*/ 261509 h 504641"/>
                <a:gd name="connsiteX147" fmla="*/ 136360 w 517152"/>
                <a:gd name="connsiteY147" fmla="*/ 226695 h 504641"/>
                <a:gd name="connsiteX148" fmla="*/ 37137 w 517152"/>
                <a:gd name="connsiteY148" fmla="*/ 115372 h 504641"/>
                <a:gd name="connsiteX149" fmla="*/ 37137 w 517152"/>
                <a:gd name="connsiteY149" fmla="*/ 111728 h 504641"/>
                <a:gd name="connsiteX150" fmla="*/ 148914 w 517152"/>
                <a:gd name="connsiteY150" fmla="*/ 0 h 50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517152" h="504641">
                  <a:moveTo>
                    <a:pt x="375077" y="398262"/>
                  </a:moveTo>
                  <a:lnTo>
                    <a:pt x="386006" y="398262"/>
                  </a:lnTo>
                  <a:cubicBezTo>
                    <a:pt x="391673" y="398262"/>
                    <a:pt x="397339" y="401522"/>
                    <a:pt x="400173" y="406818"/>
                  </a:cubicBezTo>
                  <a:lnTo>
                    <a:pt x="409483" y="422708"/>
                  </a:lnTo>
                  <a:cubicBezTo>
                    <a:pt x="411911" y="427190"/>
                    <a:pt x="416364" y="429635"/>
                    <a:pt x="421221" y="429635"/>
                  </a:cubicBezTo>
                  <a:cubicBezTo>
                    <a:pt x="426078" y="429635"/>
                    <a:pt x="430531" y="427190"/>
                    <a:pt x="432959" y="422708"/>
                  </a:cubicBezTo>
                  <a:lnTo>
                    <a:pt x="442269" y="406818"/>
                  </a:lnTo>
                  <a:cubicBezTo>
                    <a:pt x="445103" y="401522"/>
                    <a:pt x="450769" y="398262"/>
                    <a:pt x="456436" y="398262"/>
                  </a:cubicBezTo>
                  <a:lnTo>
                    <a:pt x="467770" y="398262"/>
                  </a:lnTo>
                  <a:cubicBezTo>
                    <a:pt x="490437" y="398670"/>
                    <a:pt x="510271" y="417412"/>
                    <a:pt x="512295" y="440636"/>
                  </a:cubicBezTo>
                  <a:lnTo>
                    <a:pt x="517152" y="496862"/>
                  </a:lnTo>
                  <a:cubicBezTo>
                    <a:pt x="517152" y="500936"/>
                    <a:pt x="514724" y="504603"/>
                    <a:pt x="510676" y="504603"/>
                  </a:cubicBezTo>
                  <a:cubicBezTo>
                    <a:pt x="506628" y="505011"/>
                    <a:pt x="503390" y="502159"/>
                    <a:pt x="502985" y="498084"/>
                  </a:cubicBezTo>
                  <a:lnTo>
                    <a:pt x="498128" y="442265"/>
                  </a:lnTo>
                  <a:cubicBezTo>
                    <a:pt x="496509" y="425968"/>
                    <a:pt x="483151" y="412930"/>
                    <a:pt x="467770" y="412930"/>
                  </a:cubicBezTo>
                  <a:lnTo>
                    <a:pt x="456436" y="412930"/>
                  </a:lnTo>
                  <a:cubicBezTo>
                    <a:pt x="455222" y="412930"/>
                    <a:pt x="454817" y="413337"/>
                    <a:pt x="454412" y="414152"/>
                  </a:cubicBezTo>
                  <a:lnTo>
                    <a:pt x="445507" y="430042"/>
                  </a:lnTo>
                  <a:cubicBezTo>
                    <a:pt x="440245" y="438599"/>
                    <a:pt x="431340" y="443895"/>
                    <a:pt x="421221" y="443895"/>
                  </a:cubicBezTo>
                  <a:cubicBezTo>
                    <a:pt x="411102" y="443895"/>
                    <a:pt x="402197" y="438599"/>
                    <a:pt x="397339" y="430042"/>
                  </a:cubicBezTo>
                  <a:lnTo>
                    <a:pt x="387625" y="414152"/>
                  </a:lnTo>
                  <a:cubicBezTo>
                    <a:pt x="387625" y="413337"/>
                    <a:pt x="386815" y="412930"/>
                    <a:pt x="386006" y="412930"/>
                  </a:cubicBezTo>
                  <a:lnTo>
                    <a:pt x="375077" y="412930"/>
                  </a:lnTo>
                  <a:cubicBezTo>
                    <a:pt x="362934" y="412930"/>
                    <a:pt x="351600" y="418227"/>
                    <a:pt x="344314" y="427598"/>
                  </a:cubicBezTo>
                  <a:lnTo>
                    <a:pt x="337838" y="435746"/>
                  </a:lnTo>
                  <a:cubicBezTo>
                    <a:pt x="333385" y="441451"/>
                    <a:pt x="311527" y="478120"/>
                    <a:pt x="298170" y="501344"/>
                  </a:cubicBezTo>
                  <a:cubicBezTo>
                    <a:pt x="296956" y="503381"/>
                    <a:pt x="294527" y="504603"/>
                    <a:pt x="292098" y="504603"/>
                  </a:cubicBezTo>
                  <a:cubicBezTo>
                    <a:pt x="290884" y="504603"/>
                    <a:pt x="289265" y="504603"/>
                    <a:pt x="288051" y="503788"/>
                  </a:cubicBezTo>
                  <a:cubicBezTo>
                    <a:pt x="284812" y="501751"/>
                    <a:pt x="283598" y="497270"/>
                    <a:pt x="285622" y="494010"/>
                  </a:cubicBezTo>
                  <a:cubicBezTo>
                    <a:pt x="289265" y="487898"/>
                    <a:pt x="320028" y="434932"/>
                    <a:pt x="326909" y="426783"/>
                  </a:cubicBezTo>
                  <a:lnTo>
                    <a:pt x="332980" y="418634"/>
                  </a:lnTo>
                  <a:cubicBezTo>
                    <a:pt x="343504" y="405596"/>
                    <a:pt x="358481" y="398262"/>
                    <a:pt x="375077" y="398262"/>
                  </a:cubicBezTo>
                  <a:close/>
                  <a:moveTo>
                    <a:pt x="49015" y="398262"/>
                  </a:moveTo>
                  <a:lnTo>
                    <a:pt x="60754" y="398262"/>
                  </a:lnTo>
                  <a:cubicBezTo>
                    <a:pt x="66421" y="398262"/>
                    <a:pt x="72087" y="401522"/>
                    <a:pt x="74516" y="406818"/>
                  </a:cubicBezTo>
                  <a:lnTo>
                    <a:pt x="84231" y="422708"/>
                  </a:lnTo>
                  <a:cubicBezTo>
                    <a:pt x="86659" y="427190"/>
                    <a:pt x="91112" y="429635"/>
                    <a:pt x="95969" y="429635"/>
                  </a:cubicBezTo>
                  <a:cubicBezTo>
                    <a:pt x="100826" y="429635"/>
                    <a:pt x="104874" y="427190"/>
                    <a:pt x="107303" y="422708"/>
                  </a:cubicBezTo>
                  <a:lnTo>
                    <a:pt x="116612" y="406818"/>
                  </a:lnTo>
                  <a:cubicBezTo>
                    <a:pt x="119851" y="401522"/>
                    <a:pt x="125113" y="398262"/>
                    <a:pt x="131184" y="398262"/>
                  </a:cubicBezTo>
                  <a:lnTo>
                    <a:pt x="142113" y="398262"/>
                  </a:lnTo>
                  <a:cubicBezTo>
                    <a:pt x="158304" y="398262"/>
                    <a:pt x="173686" y="405596"/>
                    <a:pt x="183805" y="418634"/>
                  </a:cubicBezTo>
                  <a:lnTo>
                    <a:pt x="190281" y="426783"/>
                  </a:lnTo>
                  <a:cubicBezTo>
                    <a:pt x="196758" y="434932"/>
                    <a:pt x="227925" y="487898"/>
                    <a:pt x="231163" y="494010"/>
                  </a:cubicBezTo>
                  <a:cubicBezTo>
                    <a:pt x="233187" y="497270"/>
                    <a:pt x="231973" y="501751"/>
                    <a:pt x="228735" y="503788"/>
                  </a:cubicBezTo>
                  <a:cubicBezTo>
                    <a:pt x="227520" y="504603"/>
                    <a:pt x="226306" y="504603"/>
                    <a:pt x="225092" y="504603"/>
                  </a:cubicBezTo>
                  <a:cubicBezTo>
                    <a:pt x="222663" y="504603"/>
                    <a:pt x="220234" y="503381"/>
                    <a:pt x="219020" y="501344"/>
                  </a:cubicBezTo>
                  <a:cubicBezTo>
                    <a:pt x="205258" y="478120"/>
                    <a:pt x="183400" y="441451"/>
                    <a:pt x="178948" y="435746"/>
                  </a:cubicBezTo>
                  <a:lnTo>
                    <a:pt x="172471" y="427598"/>
                  </a:lnTo>
                  <a:cubicBezTo>
                    <a:pt x="165185" y="418227"/>
                    <a:pt x="153852" y="412930"/>
                    <a:pt x="142113" y="412930"/>
                  </a:cubicBezTo>
                  <a:lnTo>
                    <a:pt x="131184" y="412930"/>
                  </a:lnTo>
                  <a:cubicBezTo>
                    <a:pt x="130375" y="412930"/>
                    <a:pt x="129565" y="413337"/>
                    <a:pt x="129160" y="414152"/>
                  </a:cubicBezTo>
                  <a:lnTo>
                    <a:pt x="119851" y="430042"/>
                  </a:lnTo>
                  <a:cubicBezTo>
                    <a:pt x="114589" y="438599"/>
                    <a:pt x="106088" y="443895"/>
                    <a:pt x="95969" y="443895"/>
                  </a:cubicBezTo>
                  <a:cubicBezTo>
                    <a:pt x="85850" y="443895"/>
                    <a:pt x="76945" y="438599"/>
                    <a:pt x="71683" y="430042"/>
                  </a:cubicBezTo>
                  <a:lnTo>
                    <a:pt x="62373" y="414152"/>
                  </a:lnTo>
                  <a:cubicBezTo>
                    <a:pt x="61968" y="413337"/>
                    <a:pt x="61159" y="412930"/>
                    <a:pt x="60754" y="412930"/>
                  </a:cubicBezTo>
                  <a:lnTo>
                    <a:pt x="49420" y="412930"/>
                  </a:lnTo>
                  <a:cubicBezTo>
                    <a:pt x="33634" y="412930"/>
                    <a:pt x="20276" y="425968"/>
                    <a:pt x="19062" y="442265"/>
                  </a:cubicBezTo>
                  <a:lnTo>
                    <a:pt x="14205" y="498084"/>
                  </a:lnTo>
                  <a:cubicBezTo>
                    <a:pt x="13800" y="502159"/>
                    <a:pt x="10562" y="505011"/>
                    <a:pt x="6514" y="504603"/>
                  </a:cubicBezTo>
                  <a:cubicBezTo>
                    <a:pt x="2466" y="504603"/>
                    <a:pt x="-367" y="500936"/>
                    <a:pt x="38" y="496862"/>
                  </a:cubicBezTo>
                  <a:lnTo>
                    <a:pt x="4490" y="440636"/>
                  </a:lnTo>
                  <a:cubicBezTo>
                    <a:pt x="6919" y="417412"/>
                    <a:pt x="26348" y="398670"/>
                    <a:pt x="49015" y="398262"/>
                  </a:cubicBezTo>
                  <a:close/>
                  <a:moveTo>
                    <a:pt x="420221" y="307133"/>
                  </a:moveTo>
                  <a:cubicBezTo>
                    <a:pt x="399146" y="307133"/>
                    <a:pt x="382125" y="324627"/>
                    <a:pt x="382125" y="345375"/>
                  </a:cubicBezTo>
                  <a:cubicBezTo>
                    <a:pt x="382125" y="366531"/>
                    <a:pt x="399146" y="383618"/>
                    <a:pt x="420221" y="383618"/>
                  </a:cubicBezTo>
                  <a:cubicBezTo>
                    <a:pt x="441295" y="383618"/>
                    <a:pt x="458316" y="366531"/>
                    <a:pt x="458316" y="345375"/>
                  </a:cubicBezTo>
                  <a:cubicBezTo>
                    <a:pt x="458316" y="324627"/>
                    <a:pt x="441295" y="307133"/>
                    <a:pt x="420221" y="307133"/>
                  </a:cubicBezTo>
                  <a:close/>
                  <a:moveTo>
                    <a:pt x="95181" y="307133"/>
                  </a:moveTo>
                  <a:cubicBezTo>
                    <a:pt x="73702" y="307133"/>
                    <a:pt x="56681" y="324627"/>
                    <a:pt x="56681" y="345375"/>
                  </a:cubicBezTo>
                  <a:cubicBezTo>
                    <a:pt x="56681" y="366531"/>
                    <a:pt x="73702" y="383618"/>
                    <a:pt x="95181" y="383618"/>
                  </a:cubicBezTo>
                  <a:cubicBezTo>
                    <a:pt x="116256" y="383618"/>
                    <a:pt x="133277" y="366531"/>
                    <a:pt x="133277" y="345375"/>
                  </a:cubicBezTo>
                  <a:cubicBezTo>
                    <a:pt x="133277" y="324627"/>
                    <a:pt x="116256" y="307133"/>
                    <a:pt x="95181" y="307133"/>
                  </a:cubicBezTo>
                  <a:close/>
                  <a:moveTo>
                    <a:pt x="420221" y="292893"/>
                  </a:moveTo>
                  <a:cubicBezTo>
                    <a:pt x="448995" y="292893"/>
                    <a:pt x="472501" y="316083"/>
                    <a:pt x="472501" y="345375"/>
                  </a:cubicBezTo>
                  <a:cubicBezTo>
                    <a:pt x="472501" y="374261"/>
                    <a:pt x="448995" y="397857"/>
                    <a:pt x="420221" y="397857"/>
                  </a:cubicBezTo>
                  <a:cubicBezTo>
                    <a:pt x="391446" y="397857"/>
                    <a:pt x="367535" y="374261"/>
                    <a:pt x="367535" y="345375"/>
                  </a:cubicBezTo>
                  <a:cubicBezTo>
                    <a:pt x="367535" y="316083"/>
                    <a:pt x="391446" y="292893"/>
                    <a:pt x="420221" y="292893"/>
                  </a:cubicBezTo>
                  <a:close/>
                  <a:moveTo>
                    <a:pt x="95181" y="292893"/>
                  </a:moveTo>
                  <a:cubicBezTo>
                    <a:pt x="123551" y="292893"/>
                    <a:pt x="147462" y="316083"/>
                    <a:pt x="147462" y="345375"/>
                  </a:cubicBezTo>
                  <a:cubicBezTo>
                    <a:pt x="147462" y="374261"/>
                    <a:pt x="123551" y="397857"/>
                    <a:pt x="95181" y="397857"/>
                  </a:cubicBezTo>
                  <a:cubicBezTo>
                    <a:pt x="66002" y="397857"/>
                    <a:pt x="42496" y="374261"/>
                    <a:pt x="42496" y="345375"/>
                  </a:cubicBezTo>
                  <a:cubicBezTo>
                    <a:pt x="42496" y="316083"/>
                    <a:pt x="66002" y="292893"/>
                    <a:pt x="95181" y="292893"/>
                  </a:cubicBezTo>
                  <a:close/>
                  <a:moveTo>
                    <a:pt x="257898" y="89298"/>
                  </a:moveTo>
                  <a:cubicBezTo>
                    <a:pt x="265784" y="89298"/>
                    <a:pt x="272487" y="95607"/>
                    <a:pt x="272487" y="103887"/>
                  </a:cubicBezTo>
                  <a:cubicBezTo>
                    <a:pt x="272487" y="112167"/>
                    <a:pt x="265784" y="119264"/>
                    <a:pt x="257898" y="119264"/>
                  </a:cubicBezTo>
                  <a:cubicBezTo>
                    <a:pt x="249618" y="119264"/>
                    <a:pt x="242521" y="112167"/>
                    <a:pt x="242521" y="103887"/>
                  </a:cubicBezTo>
                  <a:cubicBezTo>
                    <a:pt x="242521" y="95607"/>
                    <a:pt x="249618" y="89298"/>
                    <a:pt x="257898" y="89298"/>
                  </a:cubicBezTo>
                  <a:close/>
                  <a:moveTo>
                    <a:pt x="196980" y="89298"/>
                  </a:moveTo>
                  <a:cubicBezTo>
                    <a:pt x="205369" y="89298"/>
                    <a:pt x="211761" y="95607"/>
                    <a:pt x="211761" y="103887"/>
                  </a:cubicBezTo>
                  <a:cubicBezTo>
                    <a:pt x="211761" y="112167"/>
                    <a:pt x="205369" y="119264"/>
                    <a:pt x="196980" y="119264"/>
                  </a:cubicBezTo>
                  <a:cubicBezTo>
                    <a:pt x="188591" y="119264"/>
                    <a:pt x="181800" y="112167"/>
                    <a:pt x="181800" y="103887"/>
                  </a:cubicBezTo>
                  <a:cubicBezTo>
                    <a:pt x="181800" y="95607"/>
                    <a:pt x="188591" y="89298"/>
                    <a:pt x="196980" y="89298"/>
                  </a:cubicBezTo>
                  <a:close/>
                  <a:moveTo>
                    <a:pt x="134073" y="89298"/>
                  </a:moveTo>
                  <a:cubicBezTo>
                    <a:pt x="142461" y="89298"/>
                    <a:pt x="149253" y="95607"/>
                    <a:pt x="149253" y="103887"/>
                  </a:cubicBezTo>
                  <a:cubicBezTo>
                    <a:pt x="149253" y="112167"/>
                    <a:pt x="142461" y="119264"/>
                    <a:pt x="134073" y="119264"/>
                  </a:cubicBezTo>
                  <a:cubicBezTo>
                    <a:pt x="125684" y="119264"/>
                    <a:pt x="119292" y="112167"/>
                    <a:pt x="119292" y="103887"/>
                  </a:cubicBezTo>
                  <a:cubicBezTo>
                    <a:pt x="119292" y="95607"/>
                    <a:pt x="125684" y="89298"/>
                    <a:pt x="134073" y="89298"/>
                  </a:cubicBezTo>
                  <a:close/>
                  <a:moveTo>
                    <a:pt x="374112" y="45456"/>
                  </a:moveTo>
                  <a:cubicBezTo>
                    <a:pt x="428908" y="52743"/>
                    <a:pt x="470715" y="100511"/>
                    <a:pt x="470715" y="155971"/>
                  </a:cubicBezTo>
                  <a:lnTo>
                    <a:pt x="470715" y="160019"/>
                  </a:lnTo>
                  <a:cubicBezTo>
                    <a:pt x="470715" y="217097"/>
                    <a:pt x="428096" y="264460"/>
                    <a:pt x="371271" y="270937"/>
                  </a:cubicBezTo>
                  <a:lnTo>
                    <a:pt x="371271" y="305751"/>
                  </a:lnTo>
                  <a:cubicBezTo>
                    <a:pt x="371271" y="310609"/>
                    <a:pt x="368835" y="314252"/>
                    <a:pt x="365182" y="316276"/>
                  </a:cubicBezTo>
                  <a:cubicBezTo>
                    <a:pt x="363153" y="317086"/>
                    <a:pt x="361935" y="317490"/>
                    <a:pt x="359906" y="317490"/>
                  </a:cubicBezTo>
                  <a:cubicBezTo>
                    <a:pt x="357470" y="317490"/>
                    <a:pt x="355035" y="316681"/>
                    <a:pt x="353005" y="315062"/>
                  </a:cubicBezTo>
                  <a:lnTo>
                    <a:pt x="300645" y="273366"/>
                  </a:lnTo>
                  <a:cubicBezTo>
                    <a:pt x="299427" y="272152"/>
                    <a:pt x="297803" y="271747"/>
                    <a:pt x="296180" y="271747"/>
                  </a:cubicBezTo>
                  <a:lnTo>
                    <a:pt x="255590" y="271747"/>
                  </a:lnTo>
                  <a:cubicBezTo>
                    <a:pt x="235701" y="271747"/>
                    <a:pt x="216218" y="266484"/>
                    <a:pt x="199171" y="256769"/>
                  </a:cubicBezTo>
                  <a:cubicBezTo>
                    <a:pt x="195518" y="254745"/>
                    <a:pt x="194300" y="249887"/>
                    <a:pt x="196329" y="247053"/>
                  </a:cubicBezTo>
                  <a:cubicBezTo>
                    <a:pt x="198359" y="243410"/>
                    <a:pt x="202824" y="242195"/>
                    <a:pt x="206477" y="244219"/>
                  </a:cubicBezTo>
                  <a:cubicBezTo>
                    <a:pt x="221089" y="252721"/>
                    <a:pt x="238137" y="257578"/>
                    <a:pt x="255590" y="257578"/>
                  </a:cubicBezTo>
                  <a:lnTo>
                    <a:pt x="296180" y="257578"/>
                  </a:lnTo>
                  <a:cubicBezTo>
                    <a:pt x="301051" y="257578"/>
                    <a:pt x="305921" y="259198"/>
                    <a:pt x="309574" y="262031"/>
                  </a:cubicBezTo>
                  <a:lnTo>
                    <a:pt x="357064" y="300084"/>
                  </a:lnTo>
                  <a:lnTo>
                    <a:pt x="357064" y="269318"/>
                  </a:lnTo>
                  <a:cubicBezTo>
                    <a:pt x="357064" y="263246"/>
                    <a:pt x="361935" y="257578"/>
                    <a:pt x="368429" y="257173"/>
                  </a:cubicBezTo>
                  <a:cubicBezTo>
                    <a:pt x="418760" y="251911"/>
                    <a:pt x="456509" y="210215"/>
                    <a:pt x="456509" y="160019"/>
                  </a:cubicBezTo>
                  <a:lnTo>
                    <a:pt x="456509" y="155971"/>
                  </a:lnTo>
                  <a:cubicBezTo>
                    <a:pt x="456509" y="107393"/>
                    <a:pt x="419978" y="65697"/>
                    <a:pt x="371677" y="59625"/>
                  </a:cubicBezTo>
                  <a:cubicBezTo>
                    <a:pt x="368023" y="58815"/>
                    <a:pt x="365182" y="55172"/>
                    <a:pt x="365588" y="51529"/>
                  </a:cubicBezTo>
                  <a:cubicBezTo>
                    <a:pt x="365994" y="47885"/>
                    <a:pt x="370053" y="44647"/>
                    <a:pt x="374112" y="45456"/>
                  </a:cubicBezTo>
                  <a:close/>
                  <a:moveTo>
                    <a:pt x="148914" y="13763"/>
                  </a:moveTo>
                  <a:cubicBezTo>
                    <a:pt x="95456" y="13763"/>
                    <a:pt x="51717" y="57888"/>
                    <a:pt x="51717" y="111728"/>
                  </a:cubicBezTo>
                  <a:lnTo>
                    <a:pt x="51717" y="115372"/>
                  </a:lnTo>
                  <a:cubicBezTo>
                    <a:pt x="51717" y="165568"/>
                    <a:pt x="89381" y="207669"/>
                    <a:pt x="139194" y="212122"/>
                  </a:cubicBezTo>
                  <a:cubicBezTo>
                    <a:pt x="145674" y="213336"/>
                    <a:pt x="150534" y="218194"/>
                    <a:pt x="150534" y="224671"/>
                  </a:cubicBezTo>
                  <a:lnTo>
                    <a:pt x="150534" y="255437"/>
                  </a:lnTo>
                  <a:lnTo>
                    <a:pt x="197918" y="217384"/>
                  </a:lnTo>
                  <a:cubicBezTo>
                    <a:pt x="201563" y="214551"/>
                    <a:pt x="206423" y="212931"/>
                    <a:pt x="211283" y="212931"/>
                  </a:cubicBezTo>
                  <a:lnTo>
                    <a:pt x="251782" y="212931"/>
                  </a:lnTo>
                  <a:cubicBezTo>
                    <a:pt x="305645" y="212931"/>
                    <a:pt x="349384" y="168807"/>
                    <a:pt x="349384" y="115372"/>
                  </a:cubicBezTo>
                  <a:lnTo>
                    <a:pt x="349384" y="111728"/>
                  </a:lnTo>
                  <a:cubicBezTo>
                    <a:pt x="349384" y="57888"/>
                    <a:pt x="305645" y="13763"/>
                    <a:pt x="251782" y="13763"/>
                  </a:cubicBezTo>
                  <a:close/>
                  <a:moveTo>
                    <a:pt x="148914" y="0"/>
                  </a:moveTo>
                  <a:lnTo>
                    <a:pt x="251782" y="0"/>
                  </a:lnTo>
                  <a:cubicBezTo>
                    <a:pt x="313340" y="0"/>
                    <a:pt x="363559" y="50197"/>
                    <a:pt x="363559" y="111728"/>
                  </a:cubicBezTo>
                  <a:lnTo>
                    <a:pt x="363559" y="115372"/>
                  </a:lnTo>
                  <a:cubicBezTo>
                    <a:pt x="363559" y="177308"/>
                    <a:pt x="313340" y="227100"/>
                    <a:pt x="251782" y="227100"/>
                  </a:cubicBezTo>
                  <a:lnTo>
                    <a:pt x="211283" y="227100"/>
                  </a:lnTo>
                  <a:cubicBezTo>
                    <a:pt x="209258" y="227100"/>
                    <a:pt x="208043" y="227909"/>
                    <a:pt x="206828" y="228719"/>
                  </a:cubicBezTo>
                  <a:lnTo>
                    <a:pt x="154584" y="270415"/>
                  </a:lnTo>
                  <a:cubicBezTo>
                    <a:pt x="152559" y="272034"/>
                    <a:pt x="150129" y="272843"/>
                    <a:pt x="147699" y="272843"/>
                  </a:cubicBezTo>
                  <a:cubicBezTo>
                    <a:pt x="145674" y="272843"/>
                    <a:pt x="144054" y="272439"/>
                    <a:pt x="142839" y="271629"/>
                  </a:cubicBezTo>
                  <a:cubicBezTo>
                    <a:pt x="138789" y="269605"/>
                    <a:pt x="136360" y="265557"/>
                    <a:pt x="136360" y="261509"/>
                  </a:cubicBezTo>
                  <a:lnTo>
                    <a:pt x="136360" y="226695"/>
                  </a:lnTo>
                  <a:cubicBezTo>
                    <a:pt x="79661" y="219813"/>
                    <a:pt x="37137" y="172450"/>
                    <a:pt x="37137" y="115372"/>
                  </a:cubicBezTo>
                  <a:lnTo>
                    <a:pt x="37137" y="111728"/>
                  </a:lnTo>
                  <a:cubicBezTo>
                    <a:pt x="37137" y="50197"/>
                    <a:pt x="87356" y="0"/>
                    <a:pt x="148914" y="0"/>
                  </a:cubicBezTo>
                  <a:close/>
                </a:path>
              </a:pathLst>
            </a:custGeom>
            <a:solidFill>
              <a:schemeClr val="bg1"/>
            </a:solidFill>
            <a:ln>
              <a:noFill/>
            </a:ln>
            <a:effectLst/>
          </p:spPr>
          <p:txBody>
            <a:bodyPr wrap="square" anchor="ctr">
              <a:noAutofit/>
            </a:bodyPr>
            <a:lstStyle/>
            <a:p>
              <a:endParaRPr lang="en-US" sz="725" dirty="0">
                <a:latin typeface="Poppins" pitchFamily="2" charset="77"/>
              </a:endParaRPr>
            </a:p>
          </p:txBody>
        </p:sp>
        <p:sp>
          <p:nvSpPr>
            <p:cNvPr id="21" name="TextBox 20">
              <a:extLst>
                <a:ext uri="{FF2B5EF4-FFF2-40B4-BE49-F238E27FC236}">
                  <a16:creationId xmlns:a16="http://schemas.microsoft.com/office/drawing/2014/main" id="{FEA44E2A-3F83-A249-B0C2-23606C782F1A}"/>
                </a:ext>
              </a:extLst>
            </p:cNvPr>
            <p:cNvSpPr txBox="1"/>
            <p:nvPr/>
          </p:nvSpPr>
          <p:spPr>
            <a:xfrm>
              <a:off x="13830528" y="9211106"/>
              <a:ext cx="411388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OBJECTIVE 03</a:t>
              </a:r>
            </a:p>
          </p:txBody>
        </p:sp>
        <p:sp>
          <p:nvSpPr>
            <p:cNvPr id="22" name="TextBox 21">
              <a:extLst>
                <a:ext uri="{FF2B5EF4-FFF2-40B4-BE49-F238E27FC236}">
                  <a16:creationId xmlns:a16="http://schemas.microsoft.com/office/drawing/2014/main" id="{DC697E7D-C804-AF49-9924-5664B1890188}"/>
                </a:ext>
              </a:extLst>
            </p:cNvPr>
            <p:cNvSpPr txBox="1"/>
            <p:nvPr/>
          </p:nvSpPr>
          <p:spPr>
            <a:xfrm>
              <a:off x="13830528" y="9869436"/>
              <a:ext cx="4113889" cy="1841017"/>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34" name="Grupo 33">
            <a:extLst>
              <a:ext uri="{FF2B5EF4-FFF2-40B4-BE49-F238E27FC236}">
                <a16:creationId xmlns:a16="http://schemas.microsoft.com/office/drawing/2014/main" id="{FC95B114-875E-2E4C-98F8-A94C9F5F7080}"/>
              </a:ext>
            </a:extLst>
          </p:cNvPr>
          <p:cNvGrpSpPr/>
          <p:nvPr/>
        </p:nvGrpSpPr>
        <p:grpSpPr>
          <a:xfrm>
            <a:off x="13751663" y="392144"/>
            <a:ext cx="2644346" cy="2353964"/>
            <a:chOff x="727765" y="-180376"/>
            <a:chExt cx="9449905" cy="8412188"/>
          </a:xfrm>
        </p:grpSpPr>
        <p:sp>
          <p:nvSpPr>
            <p:cNvPr id="35" name="Triángulo 34">
              <a:extLst>
                <a:ext uri="{FF2B5EF4-FFF2-40B4-BE49-F238E27FC236}">
                  <a16:creationId xmlns:a16="http://schemas.microsoft.com/office/drawing/2014/main" id="{DA77278B-7CEE-114B-B9E0-E1AFE7AE6971}"/>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ángulo 35">
              <a:extLst>
                <a:ext uri="{FF2B5EF4-FFF2-40B4-BE49-F238E27FC236}">
                  <a16:creationId xmlns:a16="http://schemas.microsoft.com/office/drawing/2014/main" id="{C5D22E32-3143-7640-ADE0-06BAC4C5C57C}"/>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riángulo 36">
              <a:extLst>
                <a:ext uri="{FF2B5EF4-FFF2-40B4-BE49-F238E27FC236}">
                  <a16:creationId xmlns:a16="http://schemas.microsoft.com/office/drawing/2014/main" id="{92BA0A3F-D0B3-9B42-9AC3-F67A1C45E49C}"/>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riángulo 37">
              <a:extLst>
                <a:ext uri="{FF2B5EF4-FFF2-40B4-BE49-F238E27FC236}">
                  <a16:creationId xmlns:a16="http://schemas.microsoft.com/office/drawing/2014/main" id="{49D3DBED-09BD-8D4C-B094-9F906A925404}"/>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riángulo 38">
              <a:extLst>
                <a:ext uri="{FF2B5EF4-FFF2-40B4-BE49-F238E27FC236}">
                  <a16:creationId xmlns:a16="http://schemas.microsoft.com/office/drawing/2014/main" id="{5641763C-189E-ED4C-8623-D8B86F52E5FE}"/>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0" name="TextBox 14">
            <a:extLst>
              <a:ext uri="{FF2B5EF4-FFF2-40B4-BE49-F238E27FC236}">
                <a16:creationId xmlns:a16="http://schemas.microsoft.com/office/drawing/2014/main" id="{6D4E90D1-DA4B-D14C-BD35-608FCC789421}"/>
              </a:ext>
            </a:extLst>
          </p:cNvPr>
          <p:cNvSpPr txBox="1"/>
          <p:nvPr/>
        </p:nvSpPr>
        <p:spPr>
          <a:xfrm>
            <a:off x="9320091" y="1207225"/>
            <a:ext cx="5737468"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OUR OBJETIVE</a:t>
            </a:r>
          </a:p>
        </p:txBody>
      </p:sp>
      <p:grpSp>
        <p:nvGrpSpPr>
          <p:cNvPr id="41" name="Grupo 40">
            <a:extLst>
              <a:ext uri="{FF2B5EF4-FFF2-40B4-BE49-F238E27FC236}">
                <a16:creationId xmlns:a16="http://schemas.microsoft.com/office/drawing/2014/main" id="{7F875728-600F-1C41-975F-04761D09AD2B}"/>
              </a:ext>
            </a:extLst>
          </p:cNvPr>
          <p:cNvGrpSpPr/>
          <p:nvPr/>
        </p:nvGrpSpPr>
        <p:grpSpPr>
          <a:xfrm>
            <a:off x="596203" y="760202"/>
            <a:ext cx="2644346" cy="2353964"/>
            <a:chOff x="727765" y="-180376"/>
            <a:chExt cx="9449905" cy="8412188"/>
          </a:xfrm>
        </p:grpSpPr>
        <p:sp>
          <p:nvSpPr>
            <p:cNvPr id="42" name="Triángulo 41">
              <a:extLst>
                <a:ext uri="{FF2B5EF4-FFF2-40B4-BE49-F238E27FC236}">
                  <a16:creationId xmlns:a16="http://schemas.microsoft.com/office/drawing/2014/main" id="{8548D6A1-A393-2042-AB4B-580D7741722A}"/>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riángulo 42">
              <a:extLst>
                <a:ext uri="{FF2B5EF4-FFF2-40B4-BE49-F238E27FC236}">
                  <a16:creationId xmlns:a16="http://schemas.microsoft.com/office/drawing/2014/main" id="{ED54CBC0-61F7-EC4E-8E5C-D575B9E0A585}"/>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riángulo 43">
              <a:extLst>
                <a:ext uri="{FF2B5EF4-FFF2-40B4-BE49-F238E27FC236}">
                  <a16:creationId xmlns:a16="http://schemas.microsoft.com/office/drawing/2014/main" id="{87850E4E-E132-D147-94B1-D02DF6D3ED02}"/>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riángulo 44">
              <a:extLst>
                <a:ext uri="{FF2B5EF4-FFF2-40B4-BE49-F238E27FC236}">
                  <a16:creationId xmlns:a16="http://schemas.microsoft.com/office/drawing/2014/main" id="{8756E3EE-139D-0648-B818-4F4ED99FF646}"/>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riángulo 45">
              <a:extLst>
                <a:ext uri="{FF2B5EF4-FFF2-40B4-BE49-F238E27FC236}">
                  <a16:creationId xmlns:a16="http://schemas.microsoft.com/office/drawing/2014/main" id="{CA5978D8-B46C-8642-92B0-E3ACC1213B67}"/>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56371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86">
            <a:extLst>
              <a:ext uri="{FF2B5EF4-FFF2-40B4-BE49-F238E27FC236}">
                <a16:creationId xmlns:a16="http://schemas.microsoft.com/office/drawing/2014/main" id="{78EF35D2-E305-D84D-BF24-4D6494081476}"/>
              </a:ext>
            </a:extLst>
          </p:cNvPr>
          <p:cNvSpPr>
            <a:spLocks noChangeArrowheads="1"/>
          </p:cNvSpPr>
          <p:nvPr/>
        </p:nvSpPr>
        <p:spPr bwMode="auto">
          <a:xfrm>
            <a:off x="4035589" y="8770566"/>
            <a:ext cx="1149560" cy="1149558"/>
          </a:xfrm>
          <a:custGeom>
            <a:avLst/>
            <a:gdLst>
              <a:gd name="T0" fmla="*/ 655 w 1310"/>
              <a:gd name="T1" fmla="*/ 1273 h 1310"/>
              <a:gd name="T2" fmla="*/ 36 w 1310"/>
              <a:gd name="T3" fmla="*/ 654 h 1310"/>
              <a:gd name="T4" fmla="*/ 655 w 1310"/>
              <a:gd name="T5" fmla="*/ 36 h 1310"/>
              <a:gd name="T6" fmla="*/ 1000 w 1310"/>
              <a:gd name="T7" fmla="*/ 276 h 1310"/>
              <a:gd name="T8" fmla="*/ 655 w 1310"/>
              <a:gd name="T9" fmla="*/ 142 h 1310"/>
              <a:gd name="T10" fmla="*/ 142 w 1310"/>
              <a:gd name="T11" fmla="*/ 654 h 1310"/>
              <a:gd name="T12" fmla="*/ 655 w 1310"/>
              <a:gd name="T13" fmla="*/ 1168 h 1310"/>
              <a:gd name="T14" fmla="*/ 1167 w 1310"/>
              <a:gd name="T15" fmla="*/ 654 h 1310"/>
              <a:gd name="T16" fmla="*/ 1118 w 1310"/>
              <a:gd name="T17" fmla="*/ 437 h 1310"/>
              <a:gd name="T18" fmla="*/ 1193 w 1310"/>
              <a:gd name="T19" fmla="*/ 350 h 1310"/>
              <a:gd name="T20" fmla="*/ 1273 w 1310"/>
              <a:gd name="T21" fmla="*/ 654 h 1310"/>
              <a:gd name="T22" fmla="*/ 268 w 1310"/>
              <a:gd name="T23" fmla="*/ 624 h 1310"/>
              <a:gd name="T24" fmla="*/ 474 w 1310"/>
              <a:gd name="T25" fmla="*/ 934 h 1310"/>
              <a:gd name="T26" fmla="*/ 577 w 1310"/>
              <a:gd name="T27" fmla="*/ 993 h 1310"/>
              <a:gd name="T28" fmla="*/ 585 w 1310"/>
              <a:gd name="T29" fmla="*/ 994 h 1310"/>
              <a:gd name="T30" fmla="*/ 1094 w 1310"/>
              <a:gd name="T31" fmla="*/ 467 h 1310"/>
              <a:gd name="T32" fmla="*/ 1132 w 1310"/>
              <a:gd name="T33" fmla="*/ 654 h 1310"/>
              <a:gd name="T34" fmla="*/ 655 w 1310"/>
              <a:gd name="T35" fmla="*/ 1131 h 1310"/>
              <a:gd name="T36" fmla="*/ 178 w 1310"/>
              <a:gd name="T37" fmla="*/ 654 h 1310"/>
              <a:gd name="T38" fmla="*/ 655 w 1310"/>
              <a:gd name="T39" fmla="*/ 177 h 1310"/>
              <a:gd name="T40" fmla="*/ 975 w 1310"/>
              <a:gd name="T41" fmla="*/ 301 h 1310"/>
              <a:gd name="T42" fmla="*/ 613 w 1310"/>
              <a:gd name="T43" fmla="*/ 645 h 1310"/>
              <a:gd name="T44" fmla="*/ 610 w 1310"/>
              <a:gd name="T45" fmla="*/ 647 h 1310"/>
              <a:gd name="T46" fmla="*/ 537 w 1310"/>
              <a:gd name="T47" fmla="*/ 536 h 1310"/>
              <a:gd name="T48" fmla="*/ 444 w 1310"/>
              <a:gd name="T49" fmla="*/ 487 h 1310"/>
              <a:gd name="T50" fmla="*/ 341 w 1310"/>
              <a:gd name="T51" fmla="*/ 487 h 1310"/>
              <a:gd name="T52" fmla="*/ 263 w 1310"/>
              <a:gd name="T53" fmla="*/ 534 h 1310"/>
              <a:gd name="T54" fmla="*/ 1181 w 1310"/>
              <a:gd name="T55" fmla="*/ 153 h 1310"/>
              <a:gd name="T56" fmla="*/ 1209 w 1310"/>
              <a:gd name="T57" fmla="*/ 140 h 1310"/>
              <a:gd name="T58" fmla="*/ 1224 w 1310"/>
              <a:gd name="T59" fmla="*/ 149 h 1310"/>
              <a:gd name="T60" fmla="*/ 1255 w 1310"/>
              <a:gd name="T61" fmla="*/ 197 h 1310"/>
              <a:gd name="T62" fmla="*/ 659 w 1310"/>
              <a:gd name="T63" fmla="*/ 924 h 1310"/>
              <a:gd name="T64" fmla="*/ 579 w 1310"/>
              <a:gd name="T65" fmla="*/ 959 h 1310"/>
              <a:gd name="T66" fmla="*/ 503 w 1310"/>
              <a:gd name="T67" fmla="*/ 914 h 1310"/>
              <a:gd name="T68" fmla="*/ 297 w 1310"/>
              <a:gd name="T69" fmla="*/ 605 h 1310"/>
              <a:gd name="T70" fmla="*/ 295 w 1310"/>
              <a:gd name="T71" fmla="*/ 551 h 1310"/>
              <a:gd name="T72" fmla="*/ 444 w 1310"/>
              <a:gd name="T73" fmla="*/ 523 h 1310"/>
              <a:gd name="T74" fmla="*/ 507 w 1310"/>
              <a:gd name="T75" fmla="*/ 555 h 1310"/>
              <a:gd name="T76" fmla="*/ 577 w 1310"/>
              <a:gd name="T77" fmla="*/ 664 h 1310"/>
              <a:gd name="T78" fmla="*/ 606 w 1310"/>
              <a:gd name="T79" fmla="*/ 682 h 1310"/>
              <a:gd name="T80" fmla="*/ 1181 w 1310"/>
              <a:gd name="T81" fmla="*/ 153 h 1310"/>
              <a:gd name="T82" fmla="*/ 1281 w 1310"/>
              <a:gd name="T83" fmla="*/ 245 h 1310"/>
              <a:gd name="T84" fmla="*/ 1284 w 1310"/>
              <a:gd name="T85" fmla="*/ 176 h 1310"/>
              <a:gd name="T86" fmla="*/ 1253 w 1310"/>
              <a:gd name="T87" fmla="*/ 129 h 1310"/>
              <a:gd name="T88" fmla="*/ 1213 w 1310"/>
              <a:gd name="T89" fmla="*/ 105 h 1310"/>
              <a:gd name="T90" fmla="*/ 1157 w 1310"/>
              <a:gd name="T91" fmla="*/ 127 h 1310"/>
              <a:gd name="T92" fmla="*/ 1103 w 1310"/>
              <a:gd name="T93" fmla="*/ 179 h 1310"/>
              <a:gd name="T94" fmla="*/ 655 w 1310"/>
              <a:gd name="T95" fmla="*/ 0 h 1310"/>
              <a:gd name="T96" fmla="*/ 0 w 1310"/>
              <a:gd name="T97" fmla="*/ 654 h 1310"/>
              <a:gd name="T98" fmla="*/ 655 w 1310"/>
              <a:gd name="T99" fmla="*/ 1309 h 1310"/>
              <a:gd name="T100" fmla="*/ 1309 w 1310"/>
              <a:gd name="T101" fmla="*/ 654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310" h="1310">
                <a:moveTo>
                  <a:pt x="655" y="1273"/>
                </a:moveTo>
                <a:lnTo>
                  <a:pt x="655" y="1273"/>
                </a:lnTo>
                <a:cubicBezTo>
                  <a:pt x="314" y="1273"/>
                  <a:pt x="36" y="995"/>
                  <a:pt x="36" y="654"/>
                </a:cubicBezTo>
                <a:lnTo>
                  <a:pt x="36" y="654"/>
                </a:lnTo>
                <a:cubicBezTo>
                  <a:pt x="36" y="313"/>
                  <a:pt x="314" y="36"/>
                  <a:pt x="655" y="36"/>
                </a:cubicBezTo>
                <a:lnTo>
                  <a:pt x="655" y="36"/>
                </a:lnTo>
                <a:cubicBezTo>
                  <a:pt x="818" y="36"/>
                  <a:pt x="967" y="100"/>
                  <a:pt x="1077" y="203"/>
                </a:cubicBezTo>
                <a:lnTo>
                  <a:pt x="1000" y="276"/>
                </a:lnTo>
                <a:lnTo>
                  <a:pt x="1000" y="276"/>
                </a:lnTo>
                <a:cubicBezTo>
                  <a:pt x="909" y="193"/>
                  <a:pt x="788" y="142"/>
                  <a:pt x="655" y="142"/>
                </a:cubicBezTo>
                <a:lnTo>
                  <a:pt x="655" y="142"/>
                </a:lnTo>
                <a:cubicBezTo>
                  <a:pt x="372" y="142"/>
                  <a:pt x="142" y="372"/>
                  <a:pt x="142" y="654"/>
                </a:cubicBezTo>
                <a:lnTo>
                  <a:pt x="142" y="654"/>
                </a:lnTo>
                <a:cubicBezTo>
                  <a:pt x="142" y="937"/>
                  <a:pt x="372" y="1168"/>
                  <a:pt x="655" y="1168"/>
                </a:cubicBezTo>
                <a:lnTo>
                  <a:pt x="655" y="1168"/>
                </a:lnTo>
                <a:cubicBezTo>
                  <a:pt x="937" y="1168"/>
                  <a:pt x="1167" y="937"/>
                  <a:pt x="1167" y="654"/>
                </a:cubicBezTo>
                <a:lnTo>
                  <a:pt x="1167" y="654"/>
                </a:lnTo>
                <a:cubicBezTo>
                  <a:pt x="1167" y="577"/>
                  <a:pt x="1150" y="503"/>
                  <a:pt x="1118" y="437"/>
                </a:cubicBezTo>
                <a:lnTo>
                  <a:pt x="1193" y="350"/>
                </a:lnTo>
                <a:lnTo>
                  <a:pt x="1193" y="350"/>
                </a:lnTo>
                <a:cubicBezTo>
                  <a:pt x="1244" y="439"/>
                  <a:pt x="1273" y="544"/>
                  <a:pt x="1273" y="654"/>
                </a:cubicBezTo>
                <a:lnTo>
                  <a:pt x="1273" y="654"/>
                </a:lnTo>
                <a:cubicBezTo>
                  <a:pt x="1273" y="995"/>
                  <a:pt x="996" y="1273"/>
                  <a:pt x="655" y="1273"/>
                </a:cubicBezTo>
                <a:close/>
                <a:moveTo>
                  <a:pt x="268" y="624"/>
                </a:moveTo>
                <a:lnTo>
                  <a:pt x="474" y="934"/>
                </a:lnTo>
                <a:lnTo>
                  <a:pt x="474" y="934"/>
                </a:lnTo>
                <a:cubicBezTo>
                  <a:pt x="497" y="969"/>
                  <a:pt x="535" y="991"/>
                  <a:pt x="577" y="993"/>
                </a:cubicBezTo>
                <a:lnTo>
                  <a:pt x="577" y="993"/>
                </a:lnTo>
                <a:cubicBezTo>
                  <a:pt x="580" y="994"/>
                  <a:pt x="582" y="994"/>
                  <a:pt x="585" y="994"/>
                </a:cubicBezTo>
                <a:lnTo>
                  <a:pt x="585" y="994"/>
                </a:lnTo>
                <a:cubicBezTo>
                  <a:pt x="624" y="994"/>
                  <a:pt x="660" y="977"/>
                  <a:pt x="686" y="947"/>
                </a:cubicBezTo>
                <a:lnTo>
                  <a:pt x="1094" y="467"/>
                </a:lnTo>
                <a:lnTo>
                  <a:pt x="1094" y="467"/>
                </a:lnTo>
                <a:cubicBezTo>
                  <a:pt x="1118" y="524"/>
                  <a:pt x="1132" y="588"/>
                  <a:pt x="1132" y="654"/>
                </a:cubicBezTo>
                <a:lnTo>
                  <a:pt x="1132" y="654"/>
                </a:lnTo>
                <a:cubicBezTo>
                  <a:pt x="1132" y="917"/>
                  <a:pt x="918" y="1131"/>
                  <a:pt x="655" y="1131"/>
                </a:cubicBezTo>
                <a:lnTo>
                  <a:pt x="655" y="1131"/>
                </a:lnTo>
                <a:cubicBezTo>
                  <a:pt x="391" y="1131"/>
                  <a:pt x="178" y="917"/>
                  <a:pt x="178" y="654"/>
                </a:cubicBezTo>
                <a:lnTo>
                  <a:pt x="178" y="654"/>
                </a:lnTo>
                <a:cubicBezTo>
                  <a:pt x="178" y="391"/>
                  <a:pt x="391" y="177"/>
                  <a:pt x="655" y="177"/>
                </a:cubicBezTo>
                <a:lnTo>
                  <a:pt x="655" y="177"/>
                </a:lnTo>
                <a:cubicBezTo>
                  <a:pt x="778" y="177"/>
                  <a:pt x="890" y="224"/>
                  <a:pt x="975" y="301"/>
                </a:cubicBezTo>
                <a:lnTo>
                  <a:pt x="613" y="645"/>
                </a:lnTo>
                <a:lnTo>
                  <a:pt x="613" y="645"/>
                </a:lnTo>
                <a:cubicBezTo>
                  <a:pt x="612" y="647"/>
                  <a:pt x="610" y="647"/>
                  <a:pt x="610" y="647"/>
                </a:cubicBezTo>
                <a:lnTo>
                  <a:pt x="610" y="647"/>
                </a:lnTo>
                <a:cubicBezTo>
                  <a:pt x="608" y="647"/>
                  <a:pt x="607" y="646"/>
                  <a:pt x="606" y="644"/>
                </a:cubicBezTo>
                <a:lnTo>
                  <a:pt x="537" y="536"/>
                </a:lnTo>
                <a:lnTo>
                  <a:pt x="537" y="536"/>
                </a:lnTo>
                <a:cubicBezTo>
                  <a:pt x="516" y="505"/>
                  <a:pt x="481" y="487"/>
                  <a:pt x="444" y="487"/>
                </a:cubicBezTo>
                <a:lnTo>
                  <a:pt x="341" y="487"/>
                </a:lnTo>
                <a:lnTo>
                  <a:pt x="341" y="487"/>
                </a:lnTo>
                <a:cubicBezTo>
                  <a:pt x="308" y="487"/>
                  <a:pt x="279" y="505"/>
                  <a:pt x="263" y="534"/>
                </a:cubicBezTo>
                <a:lnTo>
                  <a:pt x="263" y="534"/>
                </a:lnTo>
                <a:cubicBezTo>
                  <a:pt x="248" y="563"/>
                  <a:pt x="250" y="597"/>
                  <a:pt x="268" y="624"/>
                </a:cubicBezTo>
                <a:close/>
                <a:moveTo>
                  <a:pt x="1181" y="153"/>
                </a:moveTo>
                <a:lnTo>
                  <a:pt x="1181" y="153"/>
                </a:lnTo>
                <a:cubicBezTo>
                  <a:pt x="1190" y="144"/>
                  <a:pt x="1200" y="140"/>
                  <a:pt x="1209" y="140"/>
                </a:cubicBezTo>
                <a:lnTo>
                  <a:pt x="1209" y="140"/>
                </a:lnTo>
                <a:cubicBezTo>
                  <a:pt x="1215" y="141"/>
                  <a:pt x="1221" y="143"/>
                  <a:pt x="1224" y="149"/>
                </a:cubicBezTo>
                <a:lnTo>
                  <a:pt x="1255" y="197"/>
                </a:lnTo>
                <a:lnTo>
                  <a:pt x="1255" y="197"/>
                </a:lnTo>
                <a:cubicBezTo>
                  <a:pt x="1261" y="204"/>
                  <a:pt x="1260" y="215"/>
                  <a:pt x="1254" y="223"/>
                </a:cubicBezTo>
                <a:lnTo>
                  <a:pt x="659" y="924"/>
                </a:lnTo>
                <a:lnTo>
                  <a:pt x="659" y="924"/>
                </a:lnTo>
                <a:cubicBezTo>
                  <a:pt x="639" y="947"/>
                  <a:pt x="610" y="959"/>
                  <a:pt x="579" y="959"/>
                </a:cubicBezTo>
                <a:lnTo>
                  <a:pt x="579" y="959"/>
                </a:lnTo>
                <a:cubicBezTo>
                  <a:pt x="548" y="956"/>
                  <a:pt x="520" y="941"/>
                  <a:pt x="503" y="914"/>
                </a:cubicBezTo>
                <a:lnTo>
                  <a:pt x="297" y="605"/>
                </a:lnTo>
                <a:lnTo>
                  <a:pt x="297" y="605"/>
                </a:lnTo>
                <a:cubicBezTo>
                  <a:pt x="287" y="588"/>
                  <a:pt x="285" y="568"/>
                  <a:pt x="295" y="551"/>
                </a:cubicBezTo>
                <a:lnTo>
                  <a:pt x="295" y="551"/>
                </a:lnTo>
                <a:cubicBezTo>
                  <a:pt x="304" y="533"/>
                  <a:pt x="322" y="523"/>
                  <a:pt x="341" y="523"/>
                </a:cubicBezTo>
                <a:lnTo>
                  <a:pt x="444" y="523"/>
                </a:lnTo>
                <a:lnTo>
                  <a:pt x="444" y="523"/>
                </a:lnTo>
                <a:cubicBezTo>
                  <a:pt x="469" y="523"/>
                  <a:pt x="493" y="535"/>
                  <a:pt x="507" y="555"/>
                </a:cubicBezTo>
                <a:lnTo>
                  <a:pt x="577" y="664"/>
                </a:lnTo>
                <a:lnTo>
                  <a:pt x="577" y="664"/>
                </a:lnTo>
                <a:cubicBezTo>
                  <a:pt x="583" y="675"/>
                  <a:pt x="594" y="681"/>
                  <a:pt x="606" y="682"/>
                </a:cubicBezTo>
                <a:lnTo>
                  <a:pt x="606" y="682"/>
                </a:lnTo>
                <a:cubicBezTo>
                  <a:pt x="617" y="684"/>
                  <a:pt x="629" y="679"/>
                  <a:pt x="638" y="671"/>
                </a:cubicBezTo>
                <a:lnTo>
                  <a:pt x="1181" y="153"/>
                </a:lnTo>
                <a:close/>
                <a:moveTo>
                  <a:pt x="1217" y="321"/>
                </a:moveTo>
                <a:lnTo>
                  <a:pt x="1281" y="245"/>
                </a:lnTo>
                <a:lnTo>
                  <a:pt x="1281" y="245"/>
                </a:lnTo>
                <a:cubicBezTo>
                  <a:pt x="1297" y="227"/>
                  <a:pt x="1299" y="198"/>
                  <a:pt x="1284" y="176"/>
                </a:cubicBezTo>
                <a:lnTo>
                  <a:pt x="1253" y="129"/>
                </a:lnTo>
                <a:lnTo>
                  <a:pt x="1253" y="129"/>
                </a:lnTo>
                <a:lnTo>
                  <a:pt x="1253" y="129"/>
                </a:lnTo>
                <a:cubicBezTo>
                  <a:pt x="1244" y="115"/>
                  <a:pt x="1229" y="106"/>
                  <a:pt x="1213" y="105"/>
                </a:cubicBezTo>
                <a:lnTo>
                  <a:pt x="1213" y="105"/>
                </a:lnTo>
                <a:cubicBezTo>
                  <a:pt x="1193" y="103"/>
                  <a:pt x="1173" y="112"/>
                  <a:pt x="1157" y="127"/>
                </a:cubicBezTo>
                <a:lnTo>
                  <a:pt x="1103" y="179"/>
                </a:lnTo>
                <a:lnTo>
                  <a:pt x="1103" y="179"/>
                </a:lnTo>
                <a:cubicBezTo>
                  <a:pt x="985" y="68"/>
                  <a:pt x="828" y="0"/>
                  <a:pt x="655" y="0"/>
                </a:cubicBezTo>
                <a:lnTo>
                  <a:pt x="655" y="0"/>
                </a:lnTo>
                <a:cubicBezTo>
                  <a:pt x="294" y="0"/>
                  <a:pt x="0" y="294"/>
                  <a:pt x="0" y="654"/>
                </a:cubicBezTo>
                <a:lnTo>
                  <a:pt x="0" y="654"/>
                </a:lnTo>
                <a:cubicBezTo>
                  <a:pt x="0" y="1015"/>
                  <a:pt x="294" y="1309"/>
                  <a:pt x="655" y="1309"/>
                </a:cubicBezTo>
                <a:lnTo>
                  <a:pt x="655" y="1309"/>
                </a:lnTo>
                <a:cubicBezTo>
                  <a:pt x="1015" y="1309"/>
                  <a:pt x="1309" y="1015"/>
                  <a:pt x="1309" y="654"/>
                </a:cubicBezTo>
                <a:lnTo>
                  <a:pt x="1309" y="654"/>
                </a:lnTo>
                <a:cubicBezTo>
                  <a:pt x="1309" y="533"/>
                  <a:pt x="1275" y="419"/>
                  <a:pt x="1217" y="321"/>
                </a:cubicBezTo>
                <a:close/>
              </a:path>
            </a:pathLst>
          </a:custGeom>
          <a:solidFill>
            <a:schemeClr val="accent1"/>
          </a:solidFill>
          <a:ln>
            <a:noFill/>
          </a:ln>
          <a:effectLst/>
        </p:spPr>
        <p:txBody>
          <a:bodyPr wrap="none" anchor="ctr"/>
          <a:lstStyle/>
          <a:p>
            <a:endParaRPr lang="en-US" sz="725" dirty="0">
              <a:latin typeface="Poppins" pitchFamily="2" charset="77"/>
            </a:endParaRPr>
          </a:p>
        </p:txBody>
      </p:sp>
      <p:sp>
        <p:nvSpPr>
          <p:cNvPr id="5" name="Freeform 4">
            <a:extLst>
              <a:ext uri="{FF2B5EF4-FFF2-40B4-BE49-F238E27FC236}">
                <a16:creationId xmlns:a16="http://schemas.microsoft.com/office/drawing/2014/main" id="{2FC97DD5-9D00-254A-B829-72591FB2BE51}"/>
              </a:ext>
            </a:extLst>
          </p:cNvPr>
          <p:cNvSpPr>
            <a:spLocks noChangeArrowheads="1"/>
          </p:cNvSpPr>
          <p:nvPr/>
        </p:nvSpPr>
        <p:spPr bwMode="auto">
          <a:xfrm>
            <a:off x="19165094" y="8702964"/>
            <a:ext cx="1202803" cy="1217160"/>
          </a:xfrm>
          <a:custGeom>
            <a:avLst/>
            <a:gdLst>
              <a:gd name="connsiteX0" fmla="*/ 156719 w 553017"/>
              <a:gd name="connsiteY0" fmla="*/ 344360 h 559618"/>
              <a:gd name="connsiteX1" fmla="*/ 105570 w 553017"/>
              <a:gd name="connsiteY1" fmla="*/ 374182 h 559618"/>
              <a:gd name="connsiteX2" fmla="*/ 99528 w 553017"/>
              <a:gd name="connsiteY2" fmla="*/ 419319 h 559618"/>
              <a:gd name="connsiteX3" fmla="*/ 127318 w 553017"/>
              <a:gd name="connsiteY3" fmla="*/ 455187 h 559618"/>
              <a:gd name="connsiteX4" fmla="*/ 208272 w 553017"/>
              <a:gd name="connsiteY4" fmla="*/ 433424 h 559618"/>
              <a:gd name="connsiteX5" fmla="*/ 214313 w 553017"/>
              <a:gd name="connsiteY5" fmla="*/ 388288 h 559618"/>
              <a:gd name="connsiteX6" fmla="*/ 186523 w 553017"/>
              <a:gd name="connsiteY6" fmla="*/ 352420 h 559618"/>
              <a:gd name="connsiteX7" fmla="*/ 156719 w 553017"/>
              <a:gd name="connsiteY7" fmla="*/ 344360 h 559618"/>
              <a:gd name="connsiteX8" fmla="*/ 165920 w 553017"/>
              <a:gd name="connsiteY8" fmla="*/ 330720 h 559618"/>
              <a:gd name="connsiteX9" fmla="*/ 193773 w 553017"/>
              <a:gd name="connsiteY9" fmla="*/ 339927 h 559618"/>
              <a:gd name="connsiteX10" fmla="*/ 228007 w 553017"/>
              <a:gd name="connsiteY10" fmla="*/ 384660 h 559618"/>
              <a:gd name="connsiteX11" fmla="*/ 220757 w 553017"/>
              <a:gd name="connsiteY11" fmla="*/ 440679 h 559618"/>
              <a:gd name="connsiteX12" fmla="*/ 156719 w 553017"/>
              <a:gd name="connsiteY12" fmla="*/ 477755 h 559618"/>
              <a:gd name="connsiteX13" fmla="*/ 120069 w 553017"/>
              <a:gd name="connsiteY13" fmla="*/ 467680 h 559618"/>
              <a:gd name="connsiteX14" fmla="*/ 85835 w 553017"/>
              <a:gd name="connsiteY14" fmla="*/ 422946 h 559618"/>
              <a:gd name="connsiteX15" fmla="*/ 93084 w 553017"/>
              <a:gd name="connsiteY15" fmla="*/ 367331 h 559618"/>
              <a:gd name="connsiteX16" fmla="*/ 165920 w 553017"/>
              <a:gd name="connsiteY16" fmla="*/ 330720 h 559618"/>
              <a:gd name="connsiteX17" fmla="*/ 138198 w 553017"/>
              <a:gd name="connsiteY17" fmla="*/ 262535 h 559618"/>
              <a:gd name="connsiteX18" fmla="*/ 101564 w 553017"/>
              <a:gd name="connsiteY18" fmla="*/ 272613 h 559618"/>
              <a:gd name="connsiteX19" fmla="*/ 101161 w 553017"/>
              <a:gd name="connsiteY19" fmla="*/ 273419 h 559618"/>
              <a:gd name="connsiteX20" fmla="*/ 108810 w 553017"/>
              <a:gd name="connsiteY20" fmla="*/ 302442 h 559618"/>
              <a:gd name="connsiteX21" fmla="*/ 102369 w 553017"/>
              <a:gd name="connsiteY21" fmla="*/ 318969 h 559618"/>
              <a:gd name="connsiteX22" fmla="*/ 88681 w 553017"/>
              <a:gd name="connsiteY22" fmla="*/ 329852 h 559618"/>
              <a:gd name="connsiteX23" fmla="*/ 70968 w 553017"/>
              <a:gd name="connsiteY23" fmla="*/ 331868 h 559618"/>
              <a:gd name="connsiteX24" fmla="*/ 44800 w 553017"/>
              <a:gd name="connsiteY24" fmla="*/ 316953 h 559618"/>
              <a:gd name="connsiteX25" fmla="*/ 43995 w 553017"/>
              <a:gd name="connsiteY25" fmla="*/ 316953 h 559618"/>
              <a:gd name="connsiteX26" fmla="*/ 25073 w 553017"/>
              <a:gd name="connsiteY26" fmla="*/ 350007 h 559618"/>
              <a:gd name="connsiteX27" fmla="*/ 25073 w 553017"/>
              <a:gd name="connsiteY27" fmla="*/ 350813 h 559618"/>
              <a:gd name="connsiteX28" fmla="*/ 51644 w 553017"/>
              <a:gd name="connsiteY28" fmla="*/ 366131 h 559618"/>
              <a:gd name="connsiteX29" fmla="*/ 58488 w 553017"/>
              <a:gd name="connsiteY29" fmla="*/ 382255 h 559618"/>
              <a:gd name="connsiteX30" fmla="*/ 56475 w 553017"/>
              <a:gd name="connsiteY30" fmla="*/ 399185 h 559618"/>
              <a:gd name="connsiteX31" fmla="*/ 45202 w 553017"/>
              <a:gd name="connsiteY31" fmla="*/ 413294 h 559618"/>
              <a:gd name="connsiteX32" fmla="*/ 15814 w 553017"/>
              <a:gd name="connsiteY32" fmla="*/ 421356 h 559618"/>
              <a:gd name="connsiteX33" fmla="*/ 15412 w 553017"/>
              <a:gd name="connsiteY33" fmla="*/ 421759 h 559618"/>
              <a:gd name="connsiteX34" fmla="*/ 15412 w 553017"/>
              <a:gd name="connsiteY34" fmla="*/ 422162 h 559618"/>
              <a:gd name="connsiteX35" fmla="*/ 25073 w 553017"/>
              <a:gd name="connsiteY35" fmla="*/ 458844 h 559618"/>
              <a:gd name="connsiteX36" fmla="*/ 26281 w 553017"/>
              <a:gd name="connsiteY36" fmla="*/ 459650 h 559618"/>
              <a:gd name="connsiteX37" fmla="*/ 55670 w 553017"/>
              <a:gd name="connsiteY37" fmla="*/ 451588 h 559618"/>
              <a:gd name="connsiteX38" fmla="*/ 72578 w 553017"/>
              <a:gd name="connsiteY38" fmla="*/ 458037 h 559618"/>
              <a:gd name="connsiteX39" fmla="*/ 82642 w 553017"/>
              <a:gd name="connsiteY39" fmla="*/ 471340 h 559618"/>
              <a:gd name="connsiteX40" fmla="*/ 84655 w 553017"/>
              <a:gd name="connsiteY40" fmla="*/ 489076 h 559618"/>
              <a:gd name="connsiteX41" fmla="*/ 68955 w 553017"/>
              <a:gd name="connsiteY41" fmla="*/ 515680 h 559618"/>
              <a:gd name="connsiteX42" fmla="*/ 69357 w 553017"/>
              <a:gd name="connsiteY42" fmla="*/ 516890 h 559618"/>
              <a:gd name="connsiteX43" fmla="*/ 102369 w 553017"/>
              <a:gd name="connsiteY43" fmla="*/ 535835 h 559618"/>
              <a:gd name="connsiteX44" fmla="*/ 103577 w 553017"/>
              <a:gd name="connsiteY44" fmla="*/ 535432 h 559618"/>
              <a:gd name="connsiteX45" fmla="*/ 118875 w 553017"/>
              <a:gd name="connsiteY45" fmla="*/ 508425 h 559618"/>
              <a:gd name="connsiteX46" fmla="*/ 131757 w 553017"/>
              <a:gd name="connsiteY46" fmla="*/ 501169 h 559618"/>
              <a:gd name="connsiteX47" fmla="*/ 135380 w 553017"/>
              <a:gd name="connsiteY47" fmla="*/ 501572 h 559618"/>
              <a:gd name="connsiteX48" fmla="*/ 151484 w 553017"/>
              <a:gd name="connsiteY48" fmla="*/ 503588 h 559618"/>
              <a:gd name="connsiteX49" fmla="*/ 165574 w 553017"/>
              <a:gd name="connsiteY49" fmla="*/ 514874 h 559618"/>
              <a:gd name="connsiteX50" fmla="*/ 173625 w 553017"/>
              <a:gd name="connsiteY50" fmla="*/ 544704 h 559618"/>
              <a:gd name="connsiteX51" fmla="*/ 174431 w 553017"/>
              <a:gd name="connsiteY51" fmla="*/ 545107 h 559618"/>
              <a:gd name="connsiteX52" fmla="*/ 211065 w 553017"/>
              <a:gd name="connsiteY52" fmla="*/ 535432 h 559618"/>
              <a:gd name="connsiteX53" fmla="*/ 211870 w 553017"/>
              <a:gd name="connsiteY53" fmla="*/ 534626 h 559618"/>
              <a:gd name="connsiteX54" fmla="*/ 203819 w 553017"/>
              <a:gd name="connsiteY54" fmla="*/ 504797 h 559618"/>
              <a:gd name="connsiteX55" fmla="*/ 210260 w 553017"/>
              <a:gd name="connsiteY55" fmla="*/ 488270 h 559618"/>
              <a:gd name="connsiteX56" fmla="*/ 223545 w 553017"/>
              <a:gd name="connsiteY56" fmla="*/ 478192 h 559618"/>
              <a:gd name="connsiteX57" fmla="*/ 241259 w 553017"/>
              <a:gd name="connsiteY57" fmla="*/ 475774 h 559618"/>
              <a:gd name="connsiteX58" fmla="*/ 268232 w 553017"/>
              <a:gd name="connsiteY58" fmla="*/ 491495 h 559618"/>
              <a:gd name="connsiteX59" fmla="*/ 269037 w 553017"/>
              <a:gd name="connsiteY59" fmla="*/ 491092 h 559618"/>
              <a:gd name="connsiteX60" fmla="*/ 287958 w 553017"/>
              <a:gd name="connsiteY60" fmla="*/ 458037 h 559618"/>
              <a:gd name="connsiteX61" fmla="*/ 287958 w 553017"/>
              <a:gd name="connsiteY61" fmla="*/ 457231 h 559618"/>
              <a:gd name="connsiteX62" fmla="*/ 261388 w 553017"/>
              <a:gd name="connsiteY62" fmla="*/ 441914 h 559618"/>
              <a:gd name="connsiteX63" fmla="*/ 254141 w 553017"/>
              <a:gd name="connsiteY63" fmla="*/ 425387 h 559618"/>
              <a:gd name="connsiteX64" fmla="*/ 256557 w 553017"/>
              <a:gd name="connsiteY64" fmla="*/ 408456 h 559618"/>
              <a:gd name="connsiteX65" fmla="*/ 267426 w 553017"/>
              <a:gd name="connsiteY65" fmla="*/ 394751 h 559618"/>
              <a:gd name="connsiteX66" fmla="*/ 296815 w 553017"/>
              <a:gd name="connsiteY66" fmla="*/ 386689 h 559618"/>
              <a:gd name="connsiteX67" fmla="*/ 297620 w 553017"/>
              <a:gd name="connsiteY67" fmla="*/ 385883 h 559618"/>
              <a:gd name="connsiteX68" fmla="*/ 287555 w 553017"/>
              <a:gd name="connsiteY68" fmla="*/ 348798 h 559618"/>
              <a:gd name="connsiteX69" fmla="*/ 286750 w 553017"/>
              <a:gd name="connsiteY69" fmla="*/ 348798 h 559618"/>
              <a:gd name="connsiteX70" fmla="*/ 257362 w 553017"/>
              <a:gd name="connsiteY70" fmla="*/ 356054 h 559618"/>
              <a:gd name="connsiteX71" fmla="*/ 240856 w 553017"/>
              <a:gd name="connsiteY71" fmla="*/ 350007 h 559618"/>
              <a:gd name="connsiteX72" fmla="*/ 230792 w 553017"/>
              <a:gd name="connsiteY72" fmla="*/ 335899 h 559618"/>
              <a:gd name="connsiteX73" fmla="*/ 228376 w 553017"/>
              <a:gd name="connsiteY73" fmla="*/ 318566 h 559618"/>
              <a:gd name="connsiteX74" fmla="*/ 243674 w 553017"/>
              <a:gd name="connsiteY74" fmla="*/ 292364 h 559618"/>
              <a:gd name="connsiteX75" fmla="*/ 243272 w 553017"/>
              <a:gd name="connsiteY75" fmla="*/ 291558 h 559618"/>
              <a:gd name="connsiteX76" fmla="*/ 210663 w 553017"/>
              <a:gd name="connsiteY76" fmla="*/ 272209 h 559618"/>
              <a:gd name="connsiteX77" fmla="*/ 209455 w 553017"/>
              <a:gd name="connsiteY77" fmla="*/ 272613 h 559618"/>
              <a:gd name="connsiteX78" fmla="*/ 194157 w 553017"/>
              <a:gd name="connsiteY78" fmla="*/ 298814 h 559618"/>
              <a:gd name="connsiteX79" fmla="*/ 178456 w 553017"/>
              <a:gd name="connsiteY79" fmla="*/ 305667 h 559618"/>
              <a:gd name="connsiteX80" fmla="*/ 160743 w 553017"/>
              <a:gd name="connsiteY80" fmla="*/ 303248 h 559618"/>
              <a:gd name="connsiteX81" fmla="*/ 147055 w 553017"/>
              <a:gd name="connsiteY81" fmla="*/ 292364 h 559618"/>
              <a:gd name="connsiteX82" fmla="*/ 139406 w 553017"/>
              <a:gd name="connsiteY82" fmla="*/ 263341 h 559618"/>
              <a:gd name="connsiteX83" fmla="*/ 138198 w 553017"/>
              <a:gd name="connsiteY83" fmla="*/ 262535 h 559618"/>
              <a:gd name="connsiteX84" fmla="*/ 134575 w 553017"/>
              <a:gd name="connsiteY84" fmla="*/ 248830 h 559618"/>
              <a:gd name="connsiteX85" fmla="*/ 152691 w 553017"/>
              <a:gd name="connsiteY85" fmla="*/ 259713 h 559618"/>
              <a:gd name="connsiteX86" fmla="*/ 160743 w 553017"/>
              <a:gd name="connsiteY86" fmla="*/ 288736 h 559618"/>
              <a:gd name="connsiteX87" fmla="*/ 161548 w 553017"/>
              <a:gd name="connsiteY87" fmla="*/ 289140 h 559618"/>
              <a:gd name="connsiteX88" fmla="*/ 181274 w 553017"/>
              <a:gd name="connsiteY88" fmla="*/ 291558 h 559618"/>
              <a:gd name="connsiteX89" fmla="*/ 182080 w 553017"/>
              <a:gd name="connsiteY89" fmla="*/ 291558 h 559618"/>
              <a:gd name="connsiteX90" fmla="*/ 196975 w 553017"/>
              <a:gd name="connsiteY90" fmla="*/ 265357 h 559618"/>
              <a:gd name="connsiteX91" fmla="*/ 217507 w 553017"/>
              <a:gd name="connsiteY91" fmla="*/ 260116 h 559618"/>
              <a:gd name="connsiteX92" fmla="*/ 250518 w 553017"/>
              <a:gd name="connsiteY92" fmla="*/ 279062 h 559618"/>
              <a:gd name="connsiteX93" fmla="*/ 257362 w 553017"/>
              <a:gd name="connsiteY93" fmla="*/ 287930 h 559618"/>
              <a:gd name="connsiteX94" fmla="*/ 256154 w 553017"/>
              <a:gd name="connsiteY94" fmla="*/ 299217 h 559618"/>
              <a:gd name="connsiteX95" fmla="*/ 240856 w 553017"/>
              <a:gd name="connsiteY95" fmla="*/ 325418 h 559618"/>
              <a:gd name="connsiteX96" fmla="*/ 241259 w 553017"/>
              <a:gd name="connsiteY96" fmla="*/ 326628 h 559618"/>
              <a:gd name="connsiteX97" fmla="*/ 253336 w 553017"/>
              <a:gd name="connsiteY97" fmla="*/ 342348 h 559618"/>
              <a:gd name="connsiteX98" fmla="*/ 253739 w 553017"/>
              <a:gd name="connsiteY98" fmla="*/ 342752 h 559618"/>
              <a:gd name="connsiteX99" fmla="*/ 283127 w 553017"/>
              <a:gd name="connsiteY99" fmla="*/ 334690 h 559618"/>
              <a:gd name="connsiteX100" fmla="*/ 294399 w 553017"/>
              <a:gd name="connsiteY100" fmla="*/ 336302 h 559618"/>
              <a:gd name="connsiteX101" fmla="*/ 301243 w 553017"/>
              <a:gd name="connsiteY101" fmla="*/ 345170 h 559618"/>
              <a:gd name="connsiteX102" fmla="*/ 311308 w 553017"/>
              <a:gd name="connsiteY102" fmla="*/ 382255 h 559618"/>
              <a:gd name="connsiteX103" fmla="*/ 300841 w 553017"/>
              <a:gd name="connsiteY103" fmla="*/ 400395 h 559618"/>
              <a:gd name="connsiteX104" fmla="*/ 271050 w 553017"/>
              <a:gd name="connsiteY104" fmla="*/ 408456 h 559618"/>
              <a:gd name="connsiteX105" fmla="*/ 271050 w 553017"/>
              <a:gd name="connsiteY105" fmla="*/ 409263 h 559618"/>
              <a:gd name="connsiteX106" fmla="*/ 268232 w 553017"/>
              <a:gd name="connsiteY106" fmla="*/ 428611 h 559618"/>
              <a:gd name="connsiteX107" fmla="*/ 268232 w 553017"/>
              <a:gd name="connsiteY107" fmla="*/ 429418 h 559618"/>
              <a:gd name="connsiteX108" fmla="*/ 295204 w 553017"/>
              <a:gd name="connsiteY108" fmla="*/ 444735 h 559618"/>
              <a:gd name="connsiteX109" fmla="*/ 300438 w 553017"/>
              <a:gd name="connsiteY109" fmla="*/ 465293 h 559618"/>
              <a:gd name="connsiteX110" fmla="*/ 281517 w 553017"/>
              <a:gd name="connsiteY110" fmla="*/ 498347 h 559618"/>
              <a:gd name="connsiteX111" fmla="*/ 272257 w 553017"/>
              <a:gd name="connsiteY111" fmla="*/ 505200 h 559618"/>
              <a:gd name="connsiteX112" fmla="*/ 260985 w 553017"/>
              <a:gd name="connsiteY112" fmla="*/ 503588 h 559618"/>
              <a:gd name="connsiteX113" fmla="*/ 234415 w 553017"/>
              <a:gd name="connsiteY113" fmla="*/ 488270 h 559618"/>
              <a:gd name="connsiteX114" fmla="*/ 233207 w 553017"/>
              <a:gd name="connsiteY114" fmla="*/ 488673 h 559618"/>
              <a:gd name="connsiteX115" fmla="*/ 218312 w 553017"/>
              <a:gd name="connsiteY115" fmla="*/ 499960 h 559618"/>
              <a:gd name="connsiteX116" fmla="*/ 217507 w 553017"/>
              <a:gd name="connsiteY116" fmla="*/ 501169 h 559618"/>
              <a:gd name="connsiteX117" fmla="*/ 225558 w 553017"/>
              <a:gd name="connsiteY117" fmla="*/ 530998 h 559618"/>
              <a:gd name="connsiteX118" fmla="*/ 223948 w 553017"/>
              <a:gd name="connsiteY118" fmla="*/ 542285 h 559618"/>
              <a:gd name="connsiteX119" fmla="*/ 214689 w 553017"/>
              <a:gd name="connsiteY119" fmla="*/ 549138 h 559618"/>
              <a:gd name="connsiteX120" fmla="*/ 178456 w 553017"/>
              <a:gd name="connsiteY120" fmla="*/ 559215 h 559618"/>
              <a:gd name="connsiteX121" fmla="*/ 174431 w 553017"/>
              <a:gd name="connsiteY121" fmla="*/ 559618 h 559618"/>
              <a:gd name="connsiteX122" fmla="*/ 159938 w 553017"/>
              <a:gd name="connsiteY122" fmla="*/ 548734 h 559618"/>
              <a:gd name="connsiteX123" fmla="*/ 151886 w 553017"/>
              <a:gd name="connsiteY123" fmla="*/ 518502 h 559618"/>
              <a:gd name="connsiteX124" fmla="*/ 151081 w 553017"/>
              <a:gd name="connsiteY124" fmla="*/ 518099 h 559618"/>
              <a:gd name="connsiteX125" fmla="*/ 132160 w 553017"/>
              <a:gd name="connsiteY125" fmla="*/ 515680 h 559618"/>
              <a:gd name="connsiteX126" fmla="*/ 131355 w 553017"/>
              <a:gd name="connsiteY126" fmla="*/ 515680 h 559618"/>
              <a:gd name="connsiteX127" fmla="*/ 115654 w 553017"/>
              <a:gd name="connsiteY127" fmla="*/ 542688 h 559618"/>
              <a:gd name="connsiteX128" fmla="*/ 106395 w 553017"/>
              <a:gd name="connsiteY128" fmla="*/ 549541 h 559618"/>
              <a:gd name="connsiteX129" fmla="*/ 95122 w 553017"/>
              <a:gd name="connsiteY129" fmla="*/ 547928 h 559618"/>
              <a:gd name="connsiteX130" fmla="*/ 62513 w 553017"/>
              <a:gd name="connsiteY130" fmla="*/ 529386 h 559618"/>
              <a:gd name="connsiteX131" fmla="*/ 55267 w 553017"/>
              <a:gd name="connsiteY131" fmla="*/ 520115 h 559618"/>
              <a:gd name="connsiteX132" fmla="*/ 56877 w 553017"/>
              <a:gd name="connsiteY132" fmla="*/ 508425 h 559618"/>
              <a:gd name="connsiteX133" fmla="*/ 72578 w 553017"/>
              <a:gd name="connsiteY133" fmla="*/ 481820 h 559618"/>
              <a:gd name="connsiteX134" fmla="*/ 72175 w 553017"/>
              <a:gd name="connsiteY134" fmla="*/ 481014 h 559618"/>
              <a:gd name="connsiteX135" fmla="*/ 60501 w 553017"/>
              <a:gd name="connsiteY135" fmla="*/ 465696 h 559618"/>
              <a:gd name="connsiteX136" fmla="*/ 59293 w 553017"/>
              <a:gd name="connsiteY136" fmla="*/ 465293 h 559618"/>
              <a:gd name="connsiteX137" fmla="*/ 29904 w 553017"/>
              <a:gd name="connsiteY137" fmla="*/ 473355 h 559618"/>
              <a:gd name="connsiteX138" fmla="*/ 11788 w 553017"/>
              <a:gd name="connsiteY138" fmla="*/ 462472 h 559618"/>
              <a:gd name="connsiteX139" fmla="*/ 1724 w 553017"/>
              <a:gd name="connsiteY139" fmla="*/ 425790 h 559618"/>
              <a:gd name="connsiteX140" fmla="*/ 2932 w 553017"/>
              <a:gd name="connsiteY140" fmla="*/ 414503 h 559618"/>
              <a:gd name="connsiteX141" fmla="*/ 12191 w 553017"/>
              <a:gd name="connsiteY141" fmla="*/ 407247 h 559618"/>
              <a:gd name="connsiteX142" fmla="*/ 41579 w 553017"/>
              <a:gd name="connsiteY142" fmla="*/ 399588 h 559618"/>
              <a:gd name="connsiteX143" fmla="*/ 41982 w 553017"/>
              <a:gd name="connsiteY143" fmla="*/ 398782 h 559618"/>
              <a:gd name="connsiteX144" fmla="*/ 44800 w 553017"/>
              <a:gd name="connsiteY144" fmla="*/ 379433 h 559618"/>
              <a:gd name="connsiteX145" fmla="*/ 44397 w 553017"/>
              <a:gd name="connsiteY145" fmla="*/ 378224 h 559618"/>
              <a:gd name="connsiteX146" fmla="*/ 17827 w 553017"/>
              <a:gd name="connsiteY146" fmla="*/ 363310 h 559618"/>
              <a:gd name="connsiteX147" fmla="*/ 12594 w 553017"/>
              <a:gd name="connsiteY147" fmla="*/ 342752 h 559618"/>
              <a:gd name="connsiteX148" fmla="*/ 31515 w 553017"/>
              <a:gd name="connsiteY148" fmla="*/ 309698 h 559618"/>
              <a:gd name="connsiteX149" fmla="*/ 40774 w 553017"/>
              <a:gd name="connsiteY149" fmla="*/ 302845 h 559618"/>
              <a:gd name="connsiteX150" fmla="*/ 52046 w 553017"/>
              <a:gd name="connsiteY150" fmla="*/ 304457 h 559618"/>
              <a:gd name="connsiteX151" fmla="*/ 78214 w 553017"/>
              <a:gd name="connsiteY151" fmla="*/ 319775 h 559618"/>
              <a:gd name="connsiteX152" fmla="*/ 79019 w 553017"/>
              <a:gd name="connsiteY152" fmla="*/ 319372 h 559618"/>
              <a:gd name="connsiteX153" fmla="*/ 94720 w 553017"/>
              <a:gd name="connsiteY153" fmla="*/ 307279 h 559618"/>
              <a:gd name="connsiteX154" fmla="*/ 95122 w 553017"/>
              <a:gd name="connsiteY154" fmla="*/ 306070 h 559618"/>
              <a:gd name="connsiteX155" fmla="*/ 87071 w 553017"/>
              <a:gd name="connsiteY155" fmla="*/ 277047 h 559618"/>
              <a:gd name="connsiteX156" fmla="*/ 97940 w 553017"/>
              <a:gd name="connsiteY156" fmla="*/ 258907 h 559618"/>
              <a:gd name="connsiteX157" fmla="*/ 375574 w 553017"/>
              <a:gd name="connsiteY157" fmla="*/ 127581 h 559618"/>
              <a:gd name="connsiteX158" fmla="*/ 382731 w 553017"/>
              <a:gd name="connsiteY158" fmla="*/ 134854 h 559618"/>
              <a:gd name="connsiteX159" fmla="*/ 382731 w 553017"/>
              <a:gd name="connsiteY159" fmla="*/ 178493 h 559618"/>
              <a:gd name="connsiteX160" fmla="*/ 378755 w 553017"/>
              <a:gd name="connsiteY160" fmla="*/ 187382 h 559618"/>
              <a:gd name="connsiteX161" fmla="*/ 358082 w 553017"/>
              <a:gd name="connsiteY161" fmla="*/ 208393 h 559618"/>
              <a:gd name="connsiteX162" fmla="*/ 352913 w 553017"/>
              <a:gd name="connsiteY162" fmla="*/ 210818 h 559618"/>
              <a:gd name="connsiteX163" fmla="*/ 348143 w 553017"/>
              <a:gd name="connsiteY163" fmla="*/ 208393 h 559618"/>
              <a:gd name="connsiteX164" fmla="*/ 348143 w 553017"/>
              <a:gd name="connsiteY164" fmla="*/ 198292 h 559618"/>
              <a:gd name="connsiteX165" fmla="*/ 368418 w 553017"/>
              <a:gd name="connsiteY165" fmla="*/ 177685 h 559618"/>
              <a:gd name="connsiteX166" fmla="*/ 368418 w 553017"/>
              <a:gd name="connsiteY166" fmla="*/ 134854 h 559618"/>
              <a:gd name="connsiteX167" fmla="*/ 375574 w 553017"/>
              <a:gd name="connsiteY167" fmla="*/ 127581 h 559618"/>
              <a:gd name="connsiteX168" fmla="*/ 376699 w 553017"/>
              <a:gd name="connsiteY168" fmla="*/ 107480 h 559618"/>
              <a:gd name="connsiteX169" fmla="*/ 317273 w 553017"/>
              <a:gd name="connsiteY169" fmla="*/ 141300 h 559618"/>
              <a:gd name="connsiteX170" fmla="*/ 309997 w 553017"/>
              <a:gd name="connsiteY170" fmla="*/ 193641 h 559618"/>
              <a:gd name="connsiteX171" fmla="*/ 342337 w 553017"/>
              <a:gd name="connsiteY171" fmla="*/ 235111 h 559618"/>
              <a:gd name="connsiteX172" fmla="*/ 394487 w 553017"/>
              <a:gd name="connsiteY172" fmla="*/ 242359 h 559618"/>
              <a:gd name="connsiteX173" fmla="*/ 436530 w 553017"/>
              <a:gd name="connsiteY173" fmla="*/ 210149 h 559618"/>
              <a:gd name="connsiteX174" fmla="*/ 443402 w 553017"/>
              <a:gd name="connsiteY174" fmla="*/ 158211 h 559618"/>
              <a:gd name="connsiteX175" fmla="*/ 411466 w 553017"/>
              <a:gd name="connsiteY175" fmla="*/ 116338 h 559618"/>
              <a:gd name="connsiteX176" fmla="*/ 376699 w 553017"/>
              <a:gd name="connsiteY176" fmla="*/ 107480 h 559618"/>
              <a:gd name="connsiteX177" fmla="*/ 102844 w 553017"/>
              <a:gd name="connsiteY177" fmla="*/ 104609 h 559618"/>
              <a:gd name="connsiteX178" fmla="*/ 72412 w 553017"/>
              <a:gd name="connsiteY178" fmla="*/ 122473 h 559618"/>
              <a:gd name="connsiteX179" fmla="*/ 85226 w 553017"/>
              <a:gd name="connsiteY179" fmla="*/ 170379 h 559618"/>
              <a:gd name="connsiteX180" fmla="*/ 132474 w 553017"/>
              <a:gd name="connsiteY180" fmla="*/ 157388 h 559618"/>
              <a:gd name="connsiteX181" fmla="*/ 120061 w 553017"/>
              <a:gd name="connsiteY181" fmla="*/ 109075 h 559618"/>
              <a:gd name="connsiteX182" fmla="*/ 102844 w 553017"/>
              <a:gd name="connsiteY182" fmla="*/ 104609 h 559618"/>
              <a:gd name="connsiteX183" fmla="*/ 387059 w 553017"/>
              <a:gd name="connsiteY183" fmla="*/ 93577 h 559618"/>
              <a:gd name="connsiteX184" fmla="*/ 418338 w 553017"/>
              <a:gd name="connsiteY184" fmla="*/ 103857 h 559618"/>
              <a:gd name="connsiteX185" fmla="*/ 457147 w 553017"/>
              <a:gd name="connsiteY185" fmla="*/ 154184 h 559618"/>
              <a:gd name="connsiteX186" fmla="*/ 448658 w 553017"/>
              <a:gd name="connsiteY186" fmla="*/ 217396 h 559618"/>
              <a:gd name="connsiteX187" fmla="*/ 398125 w 553017"/>
              <a:gd name="connsiteY187" fmla="*/ 255646 h 559618"/>
              <a:gd name="connsiteX188" fmla="*/ 376295 w 553017"/>
              <a:gd name="connsiteY188" fmla="*/ 258867 h 559618"/>
              <a:gd name="connsiteX189" fmla="*/ 335061 w 553017"/>
              <a:gd name="connsiteY189" fmla="*/ 247593 h 559618"/>
              <a:gd name="connsiteX190" fmla="*/ 296656 w 553017"/>
              <a:gd name="connsiteY190" fmla="*/ 197265 h 559618"/>
              <a:gd name="connsiteX191" fmla="*/ 304741 w 553017"/>
              <a:gd name="connsiteY191" fmla="*/ 134456 h 559618"/>
              <a:gd name="connsiteX192" fmla="*/ 387059 w 553017"/>
              <a:gd name="connsiteY192" fmla="*/ 93577 h 559618"/>
              <a:gd name="connsiteX193" fmla="*/ 108712 w 553017"/>
              <a:gd name="connsiteY193" fmla="*/ 90615 h 559618"/>
              <a:gd name="connsiteX194" fmla="*/ 127269 w 553017"/>
              <a:gd name="connsiteY194" fmla="*/ 96895 h 559618"/>
              <a:gd name="connsiteX195" fmla="*/ 145287 w 553017"/>
              <a:gd name="connsiteY195" fmla="*/ 164695 h 559618"/>
              <a:gd name="connsiteX196" fmla="*/ 102443 w 553017"/>
              <a:gd name="connsiteY196" fmla="*/ 189461 h 559618"/>
              <a:gd name="connsiteX197" fmla="*/ 78018 w 553017"/>
              <a:gd name="connsiteY197" fmla="*/ 182965 h 559618"/>
              <a:gd name="connsiteX198" fmla="*/ 60400 w 553017"/>
              <a:gd name="connsiteY198" fmla="*/ 115165 h 559618"/>
              <a:gd name="connsiteX199" fmla="*/ 108712 w 553017"/>
              <a:gd name="connsiteY199" fmla="*/ 90615 h 559618"/>
              <a:gd name="connsiteX200" fmla="*/ 88596 w 553017"/>
              <a:gd name="connsiteY200" fmla="*/ 53031 h 559618"/>
              <a:gd name="connsiteX201" fmla="*/ 69572 w 553017"/>
              <a:gd name="connsiteY201" fmla="*/ 58299 h 559618"/>
              <a:gd name="connsiteX202" fmla="*/ 74024 w 553017"/>
              <a:gd name="connsiteY202" fmla="*/ 74509 h 559618"/>
              <a:gd name="connsiteX203" fmla="*/ 68762 w 553017"/>
              <a:gd name="connsiteY203" fmla="*/ 87883 h 559618"/>
              <a:gd name="connsiteX204" fmla="*/ 60667 w 553017"/>
              <a:gd name="connsiteY204" fmla="*/ 94367 h 559618"/>
              <a:gd name="connsiteX205" fmla="*/ 45690 w 553017"/>
              <a:gd name="connsiteY205" fmla="*/ 95988 h 559618"/>
              <a:gd name="connsiteX206" fmla="*/ 31119 w 553017"/>
              <a:gd name="connsiteY206" fmla="*/ 87477 h 559618"/>
              <a:gd name="connsiteX207" fmla="*/ 21404 w 553017"/>
              <a:gd name="connsiteY207" fmla="*/ 104903 h 559618"/>
              <a:gd name="connsiteX208" fmla="*/ 35976 w 553017"/>
              <a:gd name="connsiteY208" fmla="*/ 113414 h 559618"/>
              <a:gd name="connsiteX209" fmla="*/ 42047 w 553017"/>
              <a:gd name="connsiteY209" fmla="*/ 126787 h 559618"/>
              <a:gd name="connsiteX210" fmla="*/ 40833 w 553017"/>
              <a:gd name="connsiteY210" fmla="*/ 136513 h 559618"/>
              <a:gd name="connsiteX211" fmla="*/ 31523 w 553017"/>
              <a:gd name="connsiteY211" fmla="*/ 148265 h 559618"/>
              <a:gd name="connsiteX212" fmla="*/ 15333 w 553017"/>
              <a:gd name="connsiteY212" fmla="*/ 152318 h 559618"/>
              <a:gd name="connsiteX213" fmla="*/ 20190 w 553017"/>
              <a:gd name="connsiteY213" fmla="*/ 172175 h 559618"/>
              <a:gd name="connsiteX214" fmla="*/ 36785 w 553017"/>
              <a:gd name="connsiteY214" fmla="*/ 167312 h 559618"/>
              <a:gd name="connsiteX215" fmla="*/ 50548 w 553017"/>
              <a:gd name="connsiteY215" fmla="*/ 172581 h 559618"/>
              <a:gd name="connsiteX216" fmla="*/ 56619 w 553017"/>
              <a:gd name="connsiteY216" fmla="*/ 180686 h 559618"/>
              <a:gd name="connsiteX217" fmla="*/ 58238 w 553017"/>
              <a:gd name="connsiteY217" fmla="*/ 194870 h 559618"/>
              <a:gd name="connsiteX218" fmla="*/ 49333 w 553017"/>
              <a:gd name="connsiteY218" fmla="*/ 210269 h 559618"/>
              <a:gd name="connsiteX219" fmla="*/ 66738 w 553017"/>
              <a:gd name="connsiteY219" fmla="*/ 219995 h 559618"/>
              <a:gd name="connsiteX220" fmla="*/ 75238 w 553017"/>
              <a:gd name="connsiteY220" fmla="*/ 205001 h 559618"/>
              <a:gd name="connsiteX221" fmla="*/ 86167 w 553017"/>
              <a:gd name="connsiteY221" fmla="*/ 198922 h 559618"/>
              <a:gd name="connsiteX222" fmla="*/ 88596 w 553017"/>
              <a:gd name="connsiteY222" fmla="*/ 198922 h 559618"/>
              <a:gd name="connsiteX223" fmla="*/ 98715 w 553017"/>
              <a:gd name="connsiteY223" fmla="*/ 200138 h 559618"/>
              <a:gd name="connsiteX224" fmla="*/ 110049 w 553017"/>
              <a:gd name="connsiteY224" fmla="*/ 209459 h 559618"/>
              <a:gd name="connsiteX225" fmla="*/ 114501 w 553017"/>
              <a:gd name="connsiteY225" fmla="*/ 226479 h 559618"/>
              <a:gd name="connsiteX226" fmla="*/ 133930 w 553017"/>
              <a:gd name="connsiteY226" fmla="*/ 221211 h 559618"/>
              <a:gd name="connsiteX227" fmla="*/ 129073 w 553017"/>
              <a:gd name="connsiteY227" fmla="*/ 204190 h 559618"/>
              <a:gd name="connsiteX228" fmla="*/ 134739 w 553017"/>
              <a:gd name="connsiteY228" fmla="*/ 190817 h 559618"/>
              <a:gd name="connsiteX229" fmla="*/ 142430 w 553017"/>
              <a:gd name="connsiteY229" fmla="*/ 184738 h 559618"/>
              <a:gd name="connsiteX230" fmla="*/ 157002 w 553017"/>
              <a:gd name="connsiteY230" fmla="*/ 183117 h 559618"/>
              <a:gd name="connsiteX231" fmla="*/ 171978 w 553017"/>
              <a:gd name="connsiteY231" fmla="*/ 191628 h 559618"/>
              <a:gd name="connsiteX232" fmla="*/ 182097 w 553017"/>
              <a:gd name="connsiteY232" fmla="*/ 174607 h 559618"/>
              <a:gd name="connsiteX233" fmla="*/ 167121 w 553017"/>
              <a:gd name="connsiteY233" fmla="*/ 166097 h 559618"/>
              <a:gd name="connsiteX234" fmla="*/ 161049 w 553017"/>
              <a:gd name="connsiteY234" fmla="*/ 152318 h 559618"/>
              <a:gd name="connsiteX235" fmla="*/ 162668 w 553017"/>
              <a:gd name="connsiteY235" fmla="*/ 142592 h 559618"/>
              <a:gd name="connsiteX236" fmla="*/ 171573 w 553017"/>
              <a:gd name="connsiteY236" fmla="*/ 131245 h 559618"/>
              <a:gd name="connsiteX237" fmla="*/ 188169 w 553017"/>
              <a:gd name="connsiteY237" fmla="*/ 126787 h 559618"/>
              <a:gd name="connsiteX238" fmla="*/ 183312 w 553017"/>
              <a:gd name="connsiteY238" fmla="*/ 107335 h 559618"/>
              <a:gd name="connsiteX239" fmla="*/ 167121 w 553017"/>
              <a:gd name="connsiteY239" fmla="*/ 112198 h 559618"/>
              <a:gd name="connsiteX240" fmla="*/ 153359 w 553017"/>
              <a:gd name="connsiteY240" fmla="*/ 106524 h 559618"/>
              <a:gd name="connsiteX241" fmla="*/ 146882 w 553017"/>
              <a:gd name="connsiteY241" fmla="*/ 98419 h 559618"/>
              <a:gd name="connsiteX242" fmla="*/ 145263 w 553017"/>
              <a:gd name="connsiteY242" fmla="*/ 83830 h 559618"/>
              <a:gd name="connsiteX243" fmla="*/ 153764 w 553017"/>
              <a:gd name="connsiteY243" fmla="*/ 69241 h 559618"/>
              <a:gd name="connsiteX244" fmla="*/ 136358 w 553017"/>
              <a:gd name="connsiteY244" fmla="*/ 59515 h 559618"/>
              <a:gd name="connsiteX245" fmla="*/ 127858 w 553017"/>
              <a:gd name="connsiteY245" fmla="*/ 74104 h 559618"/>
              <a:gd name="connsiteX246" fmla="*/ 114906 w 553017"/>
              <a:gd name="connsiteY246" fmla="*/ 79778 h 559618"/>
              <a:gd name="connsiteX247" fmla="*/ 104382 w 553017"/>
              <a:gd name="connsiteY247" fmla="*/ 78157 h 559618"/>
              <a:gd name="connsiteX248" fmla="*/ 93048 w 553017"/>
              <a:gd name="connsiteY248" fmla="*/ 69241 h 559618"/>
              <a:gd name="connsiteX249" fmla="*/ 87381 w 553017"/>
              <a:gd name="connsiteY249" fmla="*/ 38442 h 559618"/>
              <a:gd name="connsiteX250" fmla="*/ 101953 w 553017"/>
              <a:gd name="connsiteY250" fmla="*/ 46952 h 559618"/>
              <a:gd name="connsiteX251" fmla="*/ 106406 w 553017"/>
              <a:gd name="connsiteY251" fmla="*/ 63973 h 559618"/>
              <a:gd name="connsiteX252" fmla="*/ 116525 w 553017"/>
              <a:gd name="connsiteY252" fmla="*/ 65594 h 559618"/>
              <a:gd name="connsiteX253" fmla="*/ 125430 w 553017"/>
              <a:gd name="connsiteY253" fmla="*/ 50194 h 559618"/>
              <a:gd name="connsiteX254" fmla="*/ 142025 w 553017"/>
              <a:gd name="connsiteY254" fmla="*/ 45736 h 559618"/>
              <a:gd name="connsiteX255" fmla="*/ 162668 w 553017"/>
              <a:gd name="connsiteY255" fmla="*/ 57894 h 559618"/>
              <a:gd name="connsiteX256" fmla="*/ 168335 w 553017"/>
              <a:gd name="connsiteY256" fmla="*/ 65188 h 559618"/>
              <a:gd name="connsiteX257" fmla="*/ 167121 w 553017"/>
              <a:gd name="connsiteY257" fmla="*/ 74104 h 559618"/>
              <a:gd name="connsiteX258" fmla="*/ 158216 w 553017"/>
              <a:gd name="connsiteY258" fmla="*/ 89909 h 559618"/>
              <a:gd name="connsiteX259" fmla="*/ 164288 w 553017"/>
              <a:gd name="connsiteY259" fmla="*/ 97609 h 559618"/>
              <a:gd name="connsiteX260" fmla="*/ 181693 w 553017"/>
              <a:gd name="connsiteY260" fmla="*/ 93151 h 559618"/>
              <a:gd name="connsiteX261" fmla="*/ 196264 w 553017"/>
              <a:gd name="connsiteY261" fmla="*/ 101661 h 559618"/>
              <a:gd name="connsiteX262" fmla="*/ 202336 w 553017"/>
              <a:gd name="connsiteY262" fmla="*/ 125166 h 559618"/>
              <a:gd name="connsiteX263" fmla="*/ 193836 w 553017"/>
              <a:gd name="connsiteY263" fmla="*/ 140160 h 559618"/>
              <a:gd name="connsiteX264" fmla="*/ 176835 w 553017"/>
              <a:gd name="connsiteY264" fmla="*/ 144618 h 559618"/>
              <a:gd name="connsiteX265" fmla="*/ 175621 w 553017"/>
              <a:gd name="connsiteY265" fmla="*/ 154344 h 559618"/>
              <a:gd name="connsiteX266" fmla="*/ 191002 w 553017"/>
              <a:gd name="connsiteY266" fmla="*/ 163665 h 559618"/>
              <a:gd name="connsiteX267" fmla="*/ 196669 w 553017"/>
              <a:gd name="connsiteY267" fmla="*/ 170960 h 559618"/>
              <a:gd name="connsiteX268" fmla="*/ 195455 w 553017"/>
              <a:gd name="connsiteY268" fmla="*/ 179875 h 559618"/>
              <a:gd name="connsiteX269" fmla="*/ 183312 w 553017"/>
              <a:gd name="connsiteY269" fmla="*/ 200948 h 559618"/>
              <a:gd name="connsiteX270" fmla="*/ 176026 w 553017"/>
              <a:gd name="connsiteY270" fmla="*/ 206622 h 559618"/>
              <a:gd name="connsiteX271" fmla="*/ 167121 w 553017"/>
              <a:gd name="connsiteY271" fmla="*/ 205406 h 559618"/>
              <a:gd name="connsiteX272" fmla="*/ 150930 w 553017"/>
              <a:gd name="connsiteY272" fmla="*/ 196491 h 559618"/>
              <a:gd name="connsiteX273" fmla="*/ 143644 w 553017"/>
              <a:gd name="connsiteY273" fmla="*/ 202569 h 559618"/>
              <a:gd name="connsiteX274" fmla="*/ 148097 w 553017"/>
              <a:gd name="connsiteY274" fmla="*/ 219995 h 559618"/>
              <a:gd name="connsiteX275" fmla="*/ 146882 w 553017"/>
              <a:gd name="connsiteY275" fmla="*/ 228911 h 559618"/>
              <a:gd name="connsiteX276" fmla="*/ 139597 w 553017"/>
              <a:gd name="connsiteY276" fmla="*/ 234584 h 559618"/>
              <a:gd name="connsiteX277" fmla="*/ 116120 w 553017"/>
              <a:gd name="connsiteY277" fmla="*/ 240663 h 559618"/>
              <a:gd name="connsiteX278" fmla="*/ 113287 w 553017"/>
              <a:gd name="connsiteY278" fmla="*/ 241069 h 559618"/>
              <a:gd name="connsiteX279" fmla="*/ 101144 w 553017"/>
              <a:gd name="connsiteY279" fmla="*/ 232153 h 559618"/>
              <a:gd name="connsiteX280" fmla="*/ 96691 w 553017"/>
              <a:gd name="connsiteY280" fmla="*/ 214727 h 559618"/>
              <a:gd name="connsiteX281" fmla="*/ 87381 w 553017"/>
              <a:gd name="connsiteY281" fmla="*/ 213511 h 559618"/>
              <a:gd name="connsiteX282" fmla="*/ 78072 w 553017"/>
              <a:gd name="connsiteY282" fmla="*/ 229316 h 559618"/>
              <a:gd name="connsiteX283" fmla="*/ 70381 w 553017"/>
              <a:gd name="connsiteY283" fmla="*/ 234990 h 559618"/>
              <a:gd name="connsiteX284" fmla="*/ 61476 w 553017"/>
              <a:gd name="connsiteY284" fmla="*/ 233774 h 559618"/>
              <a:gd name="connsiteX285" fmla="*/ 40428 w 553017"/>
              <a:gd name="connsiteY285" fmla="*/ 221211 h 559618"/>
              <a:gd name="connsiteX286" fmla="*/ 34762 w 553017"/>
              <a:gd name="connsiteY286" fmla="*/ 213917 h 559618"/>
              <a:gd name="connsiteX287" fmla="*/ 35976 w 553017"/>
              <a:gd name="connsiteY287" fmla="*/ 205001 h 559618"/>
              <a:gd name="connsiteX288" fmla="*/ 45286 w 553017"/>
              <a:gd name="connsiteY288" fmla="*/ 189196 h 559618"/>
              <a:gd name="connsiteX289" fmla="*/ 39214 w 553017"/>
              <a:gd name="connsiteY289" fmla="*/ 181496 h 559618"/>
              <a:gd name="connsiteX290" fmla="*/ 21809 w 553017"/>
              <a:gd name="connsiteY290" fmla="*/ 186359 h 559618"/>
              <a:gd name="connsiteX291" fmla="*/ 6832 w 553017"/>
              <a:gd name="connsiteY291" fmla="*/ 177849 h 559618"/>
              <a:gd name="connsiteX292" fmla="*/ 356 w 553017"/>
              <a:gd name="connsiteY292" fmla="*/ 153939 h 559618"/>
              <a:gd name="connsiteX293" fmla="*/ 9261 w 553017"/>
              <a:gd name="connsiteY293" fmla="*/ 139350 h 559618"/>
              <a:gd name="connsiteX294" fmla="*/ 26261 w 553017"/>
              <a:gd name="connsiteY294" fmla="*/ 134892 h 559618"/>
              <a:gd name="connsiteX295" fmla="*/ 27476 w 553017"/>
              <a:gd name="connsiteY295" fmla="*/ 125166 h 559618"/>
              <a:gd name="connsiteX296" fmla="*/ 12499 w 553017"/>
              <a:gd name="connsiteY296" fmla="*/ 115845 h 559618"/>
              <a:gd name="connsiteX297" fmla="*/ 8047 w 553017"/>
              <a:gd name="connsiteY297" fmla="*/ 99635 h 559618"/>
              <a:gd name="connsiteX298" fmla="*/ 20190 w 553017"/>
              <a:gd name="connsiteY298" fmla="*/ 78157 h 559618"/>
              <a:gd name="connsiteX299" fmla="*/ 27476 w 553017"/>
              <a:gd name="connsiteY299" fmla="*/ 72888 h 559618"/>
              <a:gd name="connsiteX300" fmla="*/ 36381 w 553017"/>
              <a:gd name="connsiteY300" fmla="*/ 74104 h 559618"/>
              <a:gd name="connsiteX301" fmla="*/ 51762 w 553017"/>
              <a:gd name="connsiteY301" fmla="*/ 82614 h 559618"/>
              <a:gd name="connsiteX302" fmla="*/ 59857 w 553017"/>
              <a:gd name="connsiteY302" fmla="*/ 76536 h 559618"/>
              <a:gd name="connsiteX303" fmla="*/ 55000 w 553017"/>
              <a:gd name="connsiteY303" fmla="*/ 59515 h 559618"/>
              <a:gd name="connsiteX304" fmla="*/ 56619 w 553017"/>
              <a:gd name="connsiteY304" fmla="*/ 50599 h 559618"/>
              <a:gd name="connsiteX305" fmla="*/ 63905 w 553017"/>
              <a:gd name="connsiteY305" fmla="*/ 44521 h 559618"/>
              <a:gd name="connsiteX306" fmla="*/ 355702 w 553017"/>
              <a:gd name="connsiteY306" fmla="*/ 14351 h 559618"/>
              <a:gd name="connsiteX307" fmla="*/ 313706 w 553017"/>
              <a:gd name="connsiteY307" fmla="*/ 25223 h 559618"/>
              <a:gd name="connsiteX308" fmla="*/ 312494 w 553017"/>
              <a:gd name="connsiteY308" fmla="*/ 27639 h 559618"/>
              <a:gd name="connsiteX309" fmla="*/ 321378 w 553017"/>
              <a:gd name="connsiteY309" fmla="*/ 60661 h 559618"/>
              <a:gd name="connsiteX310" fmla="*/ 314513 w 553017"/>
              <a:gd name="connsiteY310" fmla="*/ 78379 h 559618"/>
              <a:gd name="connsiteX311" fmla="*/ 298361 w 553017"/>
              <a:gd name="connsiteY311" fmla="*/ 90863 h 559618"/>
              <a:gd name="connsiteX312" fmla="*/ 279786 w 553017"/>
              <a:gd name="connsiteY312" fmla="*/ 92876 h 559618"/>
              <a:gd name="connsiteX313" fmla="*/ 249500 w 553017"/>
              <a:gd name="connsiteY313" fmla="*/ 75560 h 559618"/>
              <a:gd name="connsiteX314" fmla="*/ 247078 w 553017"/>
              <a:gd name="connsiteY314" fmla="*/ 76366 h 559618"/>
              <a:gd name="connsiteX315" fmla="*/ 225676 w 553017"/>
              <a:gd name="connsiteY315" fmla="*/ 113816 h 559618"/>
              <a:gd name="connsiteX316" fmla="*/ 226080 w 553017"/>
              <a:gd name="connsiteY316" fmla="*/ 116233 h 559618"/>
              <a:gd name="connsiteX317" fmla="*/ 256365 w 553017"/>
              <a:gd name="connsiteY317" fmla="*/ 133549 h 559618"/>
              <a:gd name="connsiteX318" fmla="*/ 263634 w 553017"/>
              <a:gd name="connsiteY318" fmla="*/ 150864 h 559618"/>
              <a:gd name="connsiteX319" fmla="*/ 261211 w 553017"/>
              <a:gd name="connsiteY319" fmla="*/ 170597 h 559618"/>
              <a:gd name="connsiteX320" fmla="*/ 249500 w 553017"/>
              <a:gd name="connsiteY320" fmla="*/ 185496 h 559618"/>
              <a:gd name="connsiteX321" fmla="*/ 215984 w 553017"/>
              <a:gd name="connsiteY321" fmla="*/ 194356 h 559618"/>
              <a:gd name="connsiteX322" fmla="*/ 214773 w 553017"/>
              <a:gd name="connsiteY322" fmla="*/ 195564 h 559618"/>
              <a:gd name="connsiteX323" fmla="*/ 214773 w 553017"/>
              <a:gd name="connsiteY323" fmla="*/ 196772 h 559618"/>
              <a:gd name="connsiteX324" fmla="*/ 226080 w 553017"/>
              <a:gd name="connsiteY324" fmla="*/ 238249 h 559618"/>
              <a:gd name="connsiteX325" fmla="*/ 226887 w 553017"/>
              <a:gd name="connsiteY325" fmla="*/ 239458 h 559618"/>
              <a:gd name="connsiteX326" fmla="*/ 228099 w 553017"/>
              <a:gd name="connsiteY326" fmla="*/ 239860 h 559618"/>
              <a:gd name="connsiteX327" fmla="*/ 262018 w 553017"/>
              <a:gd name="connsiteY327" fmla="*/ 231001 h 559618"/>
              <a:gd name="connsiteX328" fmla="*/ 279786 w 553017"/>
              <a:gd name="connsiteY328" fmla="*/ 237847 h 559618"/>
              <a:gd name="connsiteX329" fmla="*/ 291496 w 553017"/>
              <a:gd name="connsiteY329" fmla="*/ 253150 h 559618"/>
              <a:gd name="connsiteX330" fmla="*/ 293919 w 553017"/>
              <a:gd name="connsiteY330" fmla="*/ 272076 h 559618"/>
              <a:gd name="connsiteX331" fmla="*/ 276152 w 553017"/>
              <a:gd name="connsiteY331" fmla="*/ 302681 h 559618"/>
              <a:gd name="connsiteX332" fmla="*/ 276959 w 553017"/>
              <a:gd name="connsiteY332" fmla="*/ 305097 h 559618"/>
              <a:gd name="connsiteX333" fmla="*/ 314513 w 553017"/>
              <a:gd name="connsiteY333" fmla="*/ 326440 h 559618"/>
              <a:gd name="connsiteX334" fmla="*/ 316129 w 553017"/>
              <a:gd name="connsiteY334" fmla="*/ 326843 h 559618"/>
              <a:gd name="connsiteX335" fmla="*/ 316936 w 553017"/>
              <a:gd name="connsiteY335" fmla="*/ 326038 h 559618"/>
              <a:gd name="connsiteX336" fmla="*/ 334704 w 553017"/>
              <a:gd name="connsiteY336" fmla="*/ 295433 h 559618"/>
              <a:gd name="connsiteX337" fmla="*/ 348433 w 553017"/>
              <a:gd name="connsiteY337" fmla="*/ 287379 h 559618"/>
              <a:gd name="connsiteX338" fmla="*/ 352067 w 553017"/>
              <a:gd name="connsiteY338" fmla="*/ 287782 h 559618"/>
              <a:gd name="connsiteX339" fmla="*/ 371046 w 553017"/>
              <a:gd name="connsiteY339" fmla="*/ 290600 h 559618"/>
              <a:gd name="connsiteX340" fmla="*/ 386391 w 553017"/>
              <a:gd name="connsiteY340" fmla="*/ 302279 h 559618"/>
              <a:gd name="connsiteX341" fmla="*/ 395679 w 553017"/>
              <a:gd name="connsiteY341" fmla="*/ 336105 h 559618"/>
              <a:gd name="connsiteX342" fmla="*/ 396082 w 553017"/>
              <a:gd name="connsiteY342" fmla="*/ 337313 h 559618"/>
              <a:gd name="connsiteX343" fmla="*/ 397698 w 553017"/>
              <a:gd name="connsiteY343" fmla="*/ 337313 h 559618"/>
              <a:gd name="connsiteX344" fmla="*/ 439694 w 553017"/>
              <a:gd name="connsiteY344" fmla="*/ 326038 h 559618"/>
              <a:gd name="connsiteX345" fmla="*/ 440905 w 553017"/>
              <a:gd name="connsiteY345" fmla="*/ 324024 h 559618"/>
              <a:gd name="connsiteX346" fmla="*/ 431618 w 553017"/>
              <a:gd name="connsiteY346" fmla="*/ 290198 h 559618"/>
              <a:gd name="connsiteX347" fmla="*/ 438886 w 553017"/>
              <a:gd name="connsiteY347" fmla="*/ 272479 h 559618"/>
              <a:gd name="connsiteX348" fmla="*/ 454231 w 553017"/>
              <a:gd name="connsiteY348" fmla="*/ 260398 h 559618"/>
              <a:gd name="connsiteX349" fmla="*/ 473210 w 553017"/>
              <a:gd name="connsiteY349" fmla="*/ 258385 h 559618"/>
              <a:gd name="connsiteX350" fmla="*/ 503495 w 553017"/>
              <a:gd name="connsiteY350" fmla="*/ 276103 h 559618"/>
              <a:gd name="connsiteX351" fmla="*/ 505918 w 553017"/>
              <a:gd name="connsiteY351" fmla="*/ 275298 h 559618"/>
              <a:gd name="connsiteX352" fmla="*/ 527724 w 553017"/>
              <a:gd name="connsiteY352" fmla="*/ 237847 h 559618"/>
              <a:gd name="connsiteX353" fmla="*/ 527724 w 553017"/>
              <a:gd name="connsiteY353" fmla="*/ 236639 h 559618"/>
              <a:gd name="connsiteX354" fmla="*/ 527320 w 553017"/>
              <a:gd name="connsiteY354" fmla="*/ 235431 h 559618"/>
              <a:gd name="connsiteX355" fmla="*/ 497034 w 553017"/>
              <a:gd name="connsiteY355" fmla="*/ 218115 h 559618"/>
              <a:gd name="connsiteX356" fmla="*/ 489362 w 553017"/>
              <a:gd name="connsiteY356" fmla="*/ 200396 h 559618"/>
              <a:gd name="connsiteX357" fmla="*/ 492189 w 553017"/>
              <a:gd name="connsiteY357" fmla="*/ 181067 h 559618"/>
              <a:gd name="connsiteX358" fmla="*/ 503899 w 553017"/>
              <a:gd name="connsiteY358" fmla="*/ 166167 h 559618"/>
              <a:gd name="connsiteX359" fmla="*/ 537415 w 553017"/>
              <a:gd name="connsiteY359" fmla="*/ 157308 h 559618"/>
              <a:gd name="connsiteX360" fmla="*/ 538626 w 553017"/>
              <a:gd name="connsiteY360" fmla="*/ 156502 h 559618"/>
              <a:gd name="connsiteX361" fmla="*/ 538626 w 553017"/>
              <a:gd name="connsiteY361" fmla="*/ 154891 h 559618"/>
              <a:gd name="connsiteX362" fmla="*/ 527320 w 553017"/>
              <a:gd name="connsiteY362" fmla="*/ 113011 h 559618"/>
              <a:gd name="connsiteX363" fmla="*/ 526512 w 553017"/>
              <a:gd name="connsiteY363" fmla="*/ 111803 h 559618"/>
              <a:gd name="connsiteX364" fmla="*/ 524897 w 553017"/>
              <a:gd name="connsiteY364" fmla="*/ 111803 h 559618"/>
              <a:gd name="connsiteX365" fmla="*/ 492189 w 553017"/>
              <a:gd name="connsiteY365" fmla="*/ 121065 h 559618"/>
              <a:gd name="connsiteX366" fmla="*/ 474017 w 553017"/>
              <a:gd name="connsiteY366" fmla="*/ 113816 h 559618"/>
              <a:gd name="connsiteX367" fmla="*/ 462307 w 553017"/>
              <a:gd name="connsiteY367" fmla="*/ 98111 h 559618"/>
              <a:gd name="connsiteX368" fmla="*/ 459884 w 553017"/>
              <a:gd name="connsiteY368" fmla="*/ 79185 h 559618"/>
              <a:gd name="connsiteX369" fmla="*/ 477248 w 553017"/>
              <a:gd name="connsiteY369" fmla="*/ 49385 h 559618"/>
              <a:gd name="connsiteX370" fmla="*/ 476440 w 553017"/>
              <a:gd name="connsiteY370" fmla="*/ 46969 h 559618"/>
              <a:gd name="connsiteX371" fmla="*/ 438886 w 553017"/>
              <a:gd name="connsiteY371" fmla="*/ 25223 h 559618"/>
              <a:gd name="connsiteX372" fmla="*/ 436463 w 553017"/>
              <a:gd name="connsiteY372" fmla="*/ 25626 h 559618"/>
              <a:gd name="connsiteX373" fmla="*/ 419099 w 553017"/>
              <a:gd name="connsiteY373" fmla="*/ 55828 h 559618"/>
              <a:gd name="connsiteX374" fmla="*/ 401736 w 553017"/>
              <a:gd name="connsiteY374" fmla="*/ 63077 h 559618"/>
              <a:gd name="connsiteX375" fmla="*/ 381949 w 553017"/>
              <a:gd name="connsiteY375" fmla="*/ 60661 h 559618"/>
              <a:gd name="connsiteX376" fmla="*/ 366605 w 553017"/>
              <a:gd name="connsiteY376" fmla="*/ 48580 h 559618"/>
              <a:gd name="connsiteX377" fmla="*/ 357721 w 553017"/>
              <a:gd name="connsiteY377" fmla="*/ 15559 h 559618"/>
              <a:gd name="connsiteX378" fmla="*/ 356913 w 553017"/>
              <a:gd name="connsiteY378" fmla="*/ 14351 h 559618"/>
              <a:gd name="connsiteX379" fmla="*/ 355702 w 553017"/>
              <a:gd name="connsiteY379" fmla="*/ 14351 h 559618"/>
              <a:gd name="connsiteX380" fmla="*/ 352067 w 553017"/>
              <a:gd name="connsiteY380" fmla="*/ 659 h 559618"/>
              <a:gd name="connsiteX381" fmla="*/ 364182 w 553017"/>
              <a:gd name="connsiteY381" fmla="*/ 2270 h 559618"/>
              <a:gd name="connsiteX382" fmla="*/ 371450 w 553017"/>
              <a:gd name="connsiteY382" fmla="*/ 11934 h 559618"/>
              <a:gd name="connsiteX383" fmla="*/ 380738 w 553017"/>
              <a:gd name="connsiteY383" fmla="*/ 44553 h 559618"/>
              <a:gd name="connsiteX384" fmla="*/ 382353 w 553017"/>
              <a:gd name="connsiteY384" fmla="*/ 46163 h 559618"/>
              <a:gd name="connsiteX385" fmla="*/ 404562 w 553017"/>
              <a:gd name="connsiteY385" fmla="*/ 49385 h 559618"/>
              <a:gd name="connsiteX386" fmla="*/ 406581 w 553017"/>
              <a:gd name="connsiteY386" fmla="*/ 48177 h 559618"/>
              <a:gd name="connsiteX387" fmla="*/ 423945 w 553017"/>
              <a:gd name="connsiteY387" fmla="*/ 18780 h 559618"/>
              <a:gd name="connsiteX388" fmla="*/ 433637 w 553017"/>
              <a:gd name="connsiteY388" fmla="*/ 11129 h 559618"/>
              <a:gd name="connsiteX389" fmla="*/ 445751 w 553017"/>
              <a:gd name="connsiteY389" fmla="*/ 13142 h 559618"/>
              <a:gd name="connsiteX390" fmla="*/ 483305 w 553017"/>
              <a:gd name="connsiteY390" fmla="*/ 34485 h 559618"/>
              <a:gd name="connsiteX391" fmla="*/ 490977 w 553017"/>
              <a:gd name="connsiteY391" fmla="*/ 44553 h 559618"/>
              <a:gd name="connsiteX392" fmla="*/ 489362 w 553017"/>
              <a:gd name="connsiteY392" fmla="*/ 56634 h 559618"/>
              <a:gd name="connsiteX393" fmla="*/ 472402 w 553017"/>
              <a:gd name="connsiteY393" fmla="*/ 86030 h 559618"/>
              <a:gd name="connsiteX394" fmla="*/ 472402 w 553017"/>
              <a:gd name="connsiteY394" fmla="*/ 88447 h 559618"/>
              <a:gd name="connsiteX395" fmla="*/ 486132 w 553017"/>
              <a:gd name="connsiteY395" fmla="*/ 106165 h 559618"/>
              <a:gd name="connsiteX396" fmla="*/ 488151 w 553017"/>
              <a:gd name="connsiteY396" fmla="*/ 106971 h 559618"/>
              <a:gd name="connsiteX397" fmla="*/ 521263 w 553017"/>
              <a:gd name="connsiteY397" fmla="*/ 98111 h 559618"/>
              <a:gd name="connsiteX398" fmla="*/ 533377 w 553017"/>
              <a:gd name="connsiteY398" fmla="*/ 99722 h 559618"/>
              <a:gd name="connsiteX399" fmla="*/ 541049 w 553017"/>
              <a:gd name="connsiteY399" fmla="*/ 109387 h 559618"/>
              <a:gd name="connsiteX400" fmla="*/ 552356 w 553017"/>
              <a:gd name="connsiteY400" fmla="*/ 151267 h 559618"/>
              <a:gd name="connsiteX401" fmla="*/ 550741 w 553017"/>
              <a:gd name="connsiteY401" fmla="*/ 163751 h 559618"/>
              <a:gd name="connsiteX402" fmla="*/ 541049 w 553017"/>
              <a:gd name="connsiteY402" fmla="*/ 170999 h 559618"/>
              <a:gd name="connsiteX403" fmla="*/ 507533 w 553017"/>
              <a:gd name="connsiteY403" fmla="*/ 179859 h 559618"/>
              <a:gd name="connsiteX404" fmla="*/ 506322 w 553017"/>
              <a:gd name="connsiteY404" fmla="*/ 181872 h 559618"/>
              <a:gd name="connsiteX405" fmla="*/ 503091 w 553017"/>
              <a:gd name="connsiteY405" fmla="*/ 203618 h 559618"/>
              <a:gd name="connsiteX406" fmla="*/ 504303 w 553017"/>
              <a:gd name="connsiteY406" fmla="*/ 205631 h 559618"/>
              <a:gd name="connsiteX407" fmla="*/ 534185 w 553017"/>
              <a:gd name="connsiteY407" fmla="*/ 222947 h 559618"/>
              <a:gd name="connsiteX408" fmla="*/ 541857 w 553017"/>
              <a:gd name="connsiteY408" fmla="*/ 232612 h 559618"/>
              <a:gd name="connsiteX409" fmla="*/ 539838 w 553017"/>
              <a:gd name="connsiteY409" fmla="*/ 245095 h 559618"/>
              <a:gd name="connsiteX410" fmla="*/ 518436 w 553017"/>
              <a:gd name="connsiteY410" fmla="*/ 282547 h 559618"/>
              <a:gd name="connsiteX411" fmla="*/ 496227 w 553017"/>
              <a:gd name="connsiteY411" fmla="*/ 288184 h 559618"/>
              <a:gd name="connsiteX412" fmla="*/ 465941 w 553017"/>
              <a:gd name="connsiteY412" fmla="*/ 270868 h 559618"/>
              <a:gd name="connsiteX413" fmla="*/ 463922 w 553017"/>
              <a:gd name="connsiteY413" fmla="*/ 271271 h 559618"/>
              <a:gd name="connsiteX414" fmla="*/ 446558 w 553017"/>
              <a:gd name="connsiteY414" fmla="*/ 284560 h 559618"/>
              <a:gd name="connsiteX415" fmla="*/ 445751 w 553017"/>
              <a:gd name="connsiteY415" fmla="*/ 286573 h 559618"/>
              <a:gd name="connsiteX416" fmla="*/ 454635 w 553017"/>
              <a:gd name="connsiteY416" fmla="*/ 320400 h 559618"/>
              <a:gd name="connsiteX417" fmla="*/ 443328 w 553017"/>
              <a:gd name="connsiteY417" fmla="*/ 340132 h 559618"/>
              <a:gd name="connsiteX418" fmla="*/ 401332 w 553017"/>
              <a:gd name="connsiteY418" fmla="*/ 351408 h 559618"/>
              <a:gd name="connsiteX419" fmla="*/ 396890 w 553017"/>
              <a:gd name="connsiteY419" fmla="*/ 351408 h 559618"/>
              <a:gd name="connsiteX420" fmla="*/ 389218 w 553017"/>
              <a:gd name="connsiteY420" fmla="*/ 349394 h 559618"/>
              <a:gd name="connsiteX421" fmla="*/ 381545 w 553017"/>
              <a:gd name="connsiteY421" fmla="*/ 339729 h 559618"/>
              <a:gd name="connsiteX422" fmla="*/ 372258 w 553017"/>
              <a:gd name="connsiteY422" fmla="*/ 305903 h 559618"/>
              <a:gd name="connsiteX423" fmla="*/ 370643 w 553017"/>
              <a:gd name="connsiteY423" fmla="*/ 304695 h 559618"/>
              <a:gd name="connsiteX424" fmla="*/ 349241 w 553017"/>
              <a:gd name="connsiteY424" fmla="*/ 301473 h 559618"/>
              <a:gd name="connsiteX425" fmla="*/ 346818 w 553017"/>
              <a:gd name="connsiteY425" fmla="*/ 302681 h 559618"/>
              <a:gd name="connsiteX426" fmla="*/ 329454 w 553017"/>
              <a:gd name="connsiteY426" fmla="*/ 333286 h 559618"/>
              <a:gd name="connsiteX427" fmla="*/ 319763 w 553017"/>
              <a:gd name="connsiteY427" fmla="*/ 340535 h 559618"/>
              <a:gd name="connsiteX428" fmla="*/ 307649 w 553017"/>
              <a:gd name="connsiteY428" fmla="*/ 338924 h 559618"/>
              <a:gd name="connsiteX429" fmla="*/ 269691 w 553017"/>
              <a:gd name="connsiteY429" fmla="*/ 317581 h 559618"/>
              <a:gd name="connsiteX430" fmla="*/ 263634 w 553017"/>
              <a:gd name="connsiteY430" fmla="*/ 295433 h 559618"/>
              <a:gd name="connsiteX431" fmla="*/ 281401 w 553017"/>
              <a:gd name="connsiteY431" fmla="*/ 264828 h 559618"/>
              <a:gd name="connsiteX432" fmla="*/ 280997 w 553017"/>
              <a:gd name="connsiteY432" fmla="*/ 262814 h 559618"/>
              <a:gd name="connsiteX433" fmla="*/ 267672 w 553017"/>
              <a:gd name="connsiteY433" fmla="*/ 245498 h 559618"/>
              <a:gd name="connsiteX434" fmla="*/ 265653 w 553017"/>
              <a:gd name="connsiteY434" fmla="*/ 244290 h 559618"/>
              <a:gd name="connsiteX435" fmla="*/ 231733 w 553017"/>
              <a:gd name="connsiteY435" fmla="*/ 253552 h 559618"/>
              <a:gd name="connsiteX436" fmla="*/ 219619 w 553017"/>
              <a:gd name="connsiteY436" fmla="*/ 251942 h 559618"/>
              <a:gd name="connsiteX437" fmla="*/ 211946 w 553017"/>
              <a:gd name="connsiteY437" fmla="*/ 242276 h 559618"/>
              <a:gd name="connsiteX438" fmla="*/ 200640 w 553017"/>
              <a:gd name="connsiteY438" fmla="*/ 200396 h 559618"/>
              <a:gd name="connsiteX439" fmla="*/ 202659 w 553017"/>
              <a:gd name="connsiteY439" fmla="*/ 188315 h 559618"/>
              <a:gd name="connsiteX440" fmla="*/ 212350 w 553017"/>
              <a:gd name="connsiteY440" fmla="*/ 181067 h 559618"/>
              <a:gd name="connsiteX441" fmla="*/ 245866 w 553017"/>
              <a:gd name="connsiteY441" fmla="*/ 171805 h 559618"/>
              <a:gd name="connsiteX442" fmla="*/ 247078 w 553017"/>
              <a:gd name="connsiteY442" fmla="*/ 170194 h 559618"/>
              <a:gd name="connsiteX443" fmla="*/ 249904 w 553017"/>
              <a:gd name="connsiteY443" fmla="*/ 148046 h 559618"/>
              <a:gd name="connsiteX444" fmla="*/ 249097 w 553017"/>
              <a:gd name="connsiteY444" fmla="*/ 146032 h 559618"/>
              <a:gd name="connsiteX445" fmla="*/ 218811 w 553017"/>
              <a:gd name="connsiteY445" fmla="*/ 128716 h 559618"/>
              <a:gd name="connsiteX446" fmla="*/ 211543 w 553017"/>
              <a:gd name="connsiteY446" fmla="*/ 119051 h 559618"/>
              <a:gd name="connsiteX447" fmla="*/ 213158 w 553017"/>
              <a:gd name="connsiteY447" fmla="*/ 106971 h 559618"/>
              <a:gd name="connsiteX448" fmla="*/ 234963 w 553017"/>
              <a:gd name="connsiteY448" fmla="*/ 69117 h 559618"/>
              <a:gd name="connsiteX449" fmla="*/ 244655 w 553017"/>
              <a:gd name="connsiteY449" fmla="*/ 61869 h 559618"/>
              <a:gd name="connsiteX450" fmla="*/ 256769 w 553017"/>
              <a:gd name="connsiteY450" fmla="*/ 63479 h 559618"/>
              <a:gd name="connsiteX451" fmla="*/ 286651 w 553017"/>
              <a:gd name="connsiteY451" fmla="*/ 80795 h 559618"/>
              <a:gd name="connsiteX452" fmla="*/ 289074 w 553017"/>
              <a:gd name="connsiteY452" fmla="*/ 79990 h 559618"/>
              <a:gd name="connsiteX453" fmla="*/ 306437 w 553017"/>
              <a:gd name="connsiteY453" fmla="*/ 66701 h 559618"/>
              <a:gd name="connsiteX454" fmla="*/ 307649 w 553017"/>
              <a:gd name="connsiteY454" fmla="*/ 64285 h 559618"/>
              <a:gd name="connsiteX455" fmla="*/ 298765 w 553017"/>
              <a:gd name="connsiteY455" fmla="*/ 31264 h 559618"/>
              <a:gd name="connsiteX456" fmla="*/ 310072 w 553017"/>
              <a:gd name="connsiteY456" fmla="*/ 11934 h 559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Lst>
            <a:rect l="l" t="t" r="r" b="b"/>
            <a:pathLst>
              <a:path w="553017" h="559618">
                <a:moveTo>
                  <a:pt x="156719" y="344360"/>
                </a:moveTo>
                <a:cubicBezTo>
                  <a:pt x="136582" y="344360"/>
                  <a:pt x="116444" y="355241"/>
                  <a:pt x="105570" y="374182"/>
                </a:cubicBezTo>
                <a:cubicBezTo>
                  <a:pt x="97515" y="387885"/>
                  <a:pt x="95501" y="404005"/>
                  <a:pt x="99528" y="419319"/>
                </a:cubicBezTo>
                <a:cubicBezTo>
                  <a:pt x="103556" y="434633"/>
                  <a:pt x="113222" y="447530"/>
                  <a:pt x="127318" y="455187"/>
                </a:cubicBezTo>
                <a:cubicBezTo>
                  <a:pt x="155511" y="471710"/>
                  <a:pt x="192162" y="462038"/>
                  <a:pt x="208272" y="433424"/>
                </a:cubicBezTo>
                <a:cubicBezTo>
                  <a:pt x="216327" y="420125"/>
                  <a:pt x="218743" y="404005"/>
                  <a:pt x="214313" y="388288"/>
                </a:cubicBezTo>
                <a:cubicBezTo>
                  <a:pt x="210285" y="373376"/>
                  <a:pt x="200619" y="360077"/>
                  <a:pt x="186523" y="352420"/>
                </a:cubicBezTo>
                <a:cubicBezTo>
                  <a:pt x="177663" y="346778"/>
                  <a:pt x="166788" y="344360"/>
                  <a:pt x="156719" y="344360"/>
                </a:cubicBezTo>
                <a:close/>
                <a:moveTo>
                  <a:pt x="165920" y="330720"/>
                </a:moveTo>
                <a:cubicBezTo>
                  <a:pt x="175447" y="331867"/>
                  <a:pt x="184912" y="334889"/>
                  <a:pt x="193773" y="339927"/>
                </a:cubicBezTo>
                <a:cubicBezTo>
                  <a:pt x="210688" y="350002"/>
                  <a:pt x="223174" y="365719"/>
                  <a:pt x="228007" y="384660"/>
                </a:cubicBezTo>
                <a:cubicBezTo>
                  <a:pt x="233242" y="404005"/>
                  <a:pt x="230423" y="423752"/>
                  <a:pt x="220757" y="440679"/>
                </a:cubicBezTo>
                <a:cubicBezTo>
                  <a:pt x="207063" y="464456"/>
                  <a:pt x="182496" y="477755"/>
                  <a:pt x="156719" y="477755"/>
                </a:cubicBezTo>
                <a:cubicBezTo>
                  <a:pt x="144234" y="477755"/>
                  <a:pt x="131749" y="474531"/>
                  <a:pt x="120069" y="467680"/>
                </a:cubicBezTo>
                <a:cubicBezTo>
                  <a:pt x="103153" y="458008"/>
                  <a:pt x="91071" y="441888"/>
                  <a:pt x="85835" y="422946"/>
                </a:cubicBezTo>
                <a:cubicBezTo>
                  <a:pt x="80599" y="404005"/>
                  <a:pt x="83016" y="384257"/>
                  <a:pt x="93084" y="367331"/>
                </a:cubicBezTo>
                <a:cubicBezTo>
                  <a:pt x="108188" y="340732"/>
                  <a:pt x="137337" y="327282"/>
                  <a:pt x="165920" y="330720"/>
                </a:cubicBezTo>
                <a:close/>
                <a:moveTo>
                  <a:pt x="138198" y="262535"/>
                </a:moveTo>
                <a:lnTo>
                  <a:pt x="101564" y="272613"/>
                </a:lnTo>
                <a:cubicBezTo>
                  <a:pt x="101161" y="272613"/>
                  <a:pt x="101161" y="273016"/>
                  <a:pt x="101161" y="273419"/>
                </a:cubicBezTo>
                <a:lnTo>
                  <a:pt x="108810" y="302442"/>
                </a:lnTo>
                <a:cubicBezTo>
                  <a:pt x="110420" y="308891"/>
                  <a:pt x="108005" y="315744"/>
                  <a:pt x="102369" y="318969"/>
                </a:cubicBezTo>
                <a:cubicBezTo>
                  <a:pt x="97538" y="322194"/>
                  <a:pt x="93109" y="325821"/>
                  <a:pt x="88681" y="329852"/>
                </a:cubicBezTo>
                <a:cubicBezTo>
                  <a:pt x="83850" y="334286"/>
                  <a:pt x="76604" y="335093"/>
                  <a:pt x="70968" y="331868"/>
                </a:cubicBezTo>
                <a:lnTo>
                  <a:pt x="44800" y="316953"/>
                </a:lnTo>
                <a:cubicBezTo>
                  <a:pt x="44397" y="316550"/>
                  <a:pt x="43995" y="316953"/>
                  <a:pt x="43995" y="316953"/>
                </a:cubicBezTo>
                <a:lnTo>
                  <a:pt x="25073" y="350007"/>
                </a:lnTo>
                <a:cubicBezTo>
                  <a:pt x="24671" y="350007"/>
                  <a:pt x="25073" y="350813"/>
                  <a:pt x="25073" y="350813"/>
                </a:cubicBezTo>
                <a:lnTo>
                  <a:pt x="51644" y="366131"/>
                </a:lnTo>
                <a:cubicBezTo>
                  <a:pt x="57280" y="369759"/>
                  <a:pt x="60098" y="375806"/>
                  <a:pt x="58488" y="382255"/>
                </a:cubicBezTo>
                <a:cubicBezTo>
                  <a:pt x="57280" y="387898"/>
                  <a:pt x="56475" y="393945"/>
                  <a:pt x="56475" y="399185"/>
                </a:cubicBezTo>
                <a:cubicBezTo>
                  <a:pt x="56072" y="406038"/>
                  <a:pt x="51644" y="411681"/>
                  <a:pt x="45202" y="413294"/>
                </a:cubicBezTo>
                <a:lnTo>
                  <a:pt x="15814" y="421356"/>
                </a:lnTo>
                <a:cubicBezTo>
                  <a:pt x="15814" y="421356"/>
                  <a:pt x="15412" y="421356"/>
                  <a:pt x="15412" y="421759"/>
                </a:cubicBezTo>
                <a:cubicBezTo>
                  <a:pt x="15412" y="421759"/>
                  <a:pt x="15412" y="422162"/>
                  <a:pt x="15412" y="422162"/>
                </a:cubicBezTo>
                <a:lnTo>
                  <a:pt x="25073" y="458844"/>
                </a:lnTo>
                <a:cubicBezTo>
                  <a:pt x="25073" y="459247"/>
                  <a:pt x="25879" y="459650"/>
                  <a:pt x="26281" y="459650"/>
                </a:cubicBezTo>
                <a:lnTo>
                  <a:pt x="55670" y="451588"/>
                </a:lnTo>
                <a:cubicBezTo>
                  <a:pt x="62111" y="449976"/>
                  <a:pt x="68955" y="452394"/>
                  <a:pt x="72578" y="458037"/>
                </a:cubicBezTo>
                <a:cubicBezTo>
                  <a:pt x="75396" y="462472"/>
                  <a:pt x="78617" y="467309"/>
                  <a:pt x="82642" y="471340"/>
                </a:cubicBezTo>
                <a:cubicBezTo>
                  <a:pt x="87071" y="476177"/>
                  <a:pt x="88279" y="483030"/>
                  <a:pt x="84655" y="489076"/>
                </a:cubicBezTo>
                <a:lnTo>
                  <a:pt x="68955" y="515680"/>
                </a:lnTo>
                <a:cubicBezTo>
                  <a:pt x="68955" y="515680"/>
                  <a:pt x="68955" y="516487"/>
                  <a:pt x="69357" y="516890"/>
                </a:cubicBezTo>
                <a:lnTo>
                  <a:pt x="102369" y="535835"/>
                </a:lnTo>
                <a:cubicBezTo>
                  <a:pt x="102771" y="535835"/>
                  <a:pt x="103174" y="535835"/>
                  <a:pt x="103577" y="535432"/>
                </a:cubicBezTo>
                <a:lnTo>
                  <a:pt x="118875" y="508425"/>
                </a:lnTo>
                <a:cubicBezTo>
                  <a:pt x="121693" y="503991"/>
                  <a:pt x="126524" y="501169"/>
                  <a:pt x="131757" y="501169"/>
                </a:cubicBezTo>
                <a:cubicBezTo>
                  <a:pt x="132965" y="501169"/>
                  <a:pt x="134173" y="501169"/>
                  <a:pt x="135380" y="501572"/>
                </a:cubicBezTo>
                <a:cubicBezTo>
                  <a:pt x="140614" y="502781"/>
                  <a:pt x="146250" y="503588"/>
                  <a:pt x="151484" y="503588"/>
                </a:cubicBezTo>
                <a:cubicBezTo>
                  <a:pt x="158327" y="503991"/>
                  <a:pt x="163963" y="508425"/>
                  <a:pt x="165574" y="514874"/>
                </a:cubicBezTo>
                <a:lnTo>
                  <a:pt x="173625" y="544704"/>
                </a:lnTo>
                <a:cubicBezTo>
                  <a:pt x="173625" y="545107"/>
                  <a:pt x="174431" y="545107"/>
                  <a:pt x="174431" y="545107"/>
                </a:cubicBezTo>
                <a:lnTo>
                  <a:pt x="211065" y="535432"/>
                </a:lnTo>
                <a:cubicBezTo>
                  <a:pt x="211870" y="535432"/>
                  <a:pt x="211870" y="535029"/>
                  <a:pt x="211870" y="534626"/>
                </a:cubicBezTo>
                <a:lnTo>
                  <a:pt x="203819" y="504797"/>
                </a:lnTo>
                <a:cubicBezTo>
                  <a:pt x="202209" y="498347"/>
                  <a:pt x="204624" y="491898"/>
                  <a:pt x="210260" y="488270"/>
                </a:cubicBezTo>
                <a:cubicBezTo>
                  <a:pt x="214689" y="485448"/>
                  <a:pt x="219922" y="481820"/>
                  <a:pt x="223545" y="478192"/>
                </a:cubicBezTo>
                <a:cubicBezTo>
                  <a:pt x="228779" y="473355"/>
                  <a:pt x="235623" y="472549"/>
                  <a:pt x="241259" y="475774"/>
                </a:cubicBezTo>
                <a:lnTo>
                  <a:pt x="268232" y="491495"/>
                </a:lnTo>
                <a:cubicBezTo>
                  <a:pt x="268232" y="491495"/>
                  <a:pt x="268634" y="491495"/>
                  <a:pt x="269037" y="491092"/>
                </a:cubicBezTo>
                <a:lnTo>
                  <a:pt x="287958" y="458037"/>
                </a:lnTo>
                <a:cubicBezTo>
                  <a:pt x="288361" y="457634"/>
                  <a:pt x="287958" y="457231"/>
                  <a:pt x="287958" y="457231"/>
                </a:cubicBezTo>
                <a:lnTo>
                  <a:pt x="261388" y="441914"/>
                </a:lnTo>
                <a:cubicBezTo>
                  <a:pt x="255752" y="438286"/>
                  <a:pt x="252531" y="431836"/>
                  <a:pt x="254141" y="425387"/>
                </a:cubicBezTo>
                <a:cubicBezTo>
                  <a:pt x="255752" y="419743"/>
                  <a:pt x="256154" y="414100"/>
                  <a:pt x="256557" y="408456"/>
                </a:cubicBezTo>
                <a:cubicBezTo>
                  <a:pt x="256959" y="402007"/>
                  <a:pt x="261388" y="396364"/>
                  <a:pt x="267426" y="394751"/>
                </a:cubicBezTo>
                <a:lnTo>
                  <a:pt x="296815" y="386689"/>
                </a:lnTo>
                <a:cubicBezTo>
                  <a:pt x="297620" y="386689"/>
                  <a:pt x="297620" y="386286"/>
                  <a:pt x="297620" y="385883"/>
                </a:cubicBezTo>
                <a:lnTo>
                  <a:pt x="287555" y="348798"/>
                </a:lnTo>
                <a:cubicBezTo>
                  <a:pt x="287555" y="348798"/>
                  <a:pt x="287153" y="348395"/>
                  <a:pt x="286750" y="348798"/>
                </a:cubicBezTo>
                <a:lnTo>
                  <a:pt x="257362" y="356054"/>
                </a:lnTo>
                <a:cubicBezTo>
                  <a:pt x="251323" y="358069"/>
                  <a:pt x="244479" y="355248"/>
                  <a:pt x="240856" y="350007"/>
                </a:cubicBezTo>
                <a:cubicBezTo>
                  <a:pt x="238038" y="345170"/>
                  <a:pt x="234415" y="340333"/>
                  <a:pt x="230792" y="335899"/>
                </a:cubicBezTo>
                <a:cubicBezTo>
                  <a:pt x="225961" y="331062"/>
                  <a:pt x="225558" y="324209"/>
                  <a:pt x="228376" y="318566"/>
                </a:cubicBezTo>
                <a:lnTo>
                  <a:pt x="243674" y="292364"/>
                </a:lnTo>
                <a:cubicBezTo>
                  <a:pt x="244077" y="291961"/>
                  <a:pt x="243674" y="291558"/>
                  <a:pt x="243272" y="291558"/>
                </a:cubicBezTo>
                <a:lnTo>
                  <a:pt x="210663" y="272209"/>
                </a:lnTo>
                <a:cubicBezTo>
                  <a:pt x="210260" y="272209"/>
                  <a:pt x="209858" y="272209"/>
                  <a:pt x="209455" y="272613"/>
                </a:cubicBezTo>
                <a:lnTo>
                  <a:pt x="194157" y="298814"/>
                </a:lnTo>
                <a:cubicBezTo>
                  <a:pt x="191339" y="304054"/>
                  <a:pt x="184495" y="307279"/>
                  <a:pt x="178456" y="305667"/>
                </a:cubicBezTo>
                <a:cubicBezTo>
                  <a:pt x="172418" y="304457"/>
                  <a:pt x="166782" y="303651"/>
                  <a:pt x="160743" y="303248"/>
                </a:cubicBezTo>
                <a:cubicBezTo>
                  <a:pt x="154302" y="302845"/>
                  <a:pt x="148665" y="298814"/>
                  <a:pt x="147055" y="292364"/>
                </a:cubicBezTo>
                <a:lnTo>
                  <a:pt x="139406" y="263341"/>
                </a:lnTo>
                <a:cubicBezTo>
                  <a:pt x="139406" y="262938"/>
                  <a:pt x="138601" y="262535"/>
                  <a:pt x="138198" y="262535"/>
                </a:cubicBezTo>
                <a:close/>
                <a:moveTo>
                  <a:pt x="134575" y="248830"/>
                </a:moveTo>
                <a:cubicBezTo>
                  <a:pt x="142627" y="246814"/>
                  <a:pt x="150678" y="251651"/>
                  <a:pt x="152691" y="259713"/>
                </a:cubicBezTo>
                <a:lnTo>
                  <a:pt x="160743" y="288736"/>
                </a:lnTo>
                <a:cubicBezTo>
                  <a:pt x="160743" y="289140"/>
                  <a:pt x="161145" y="289140"/>
                  <a:pt x="161548" y="289140"/>
                </a:cubicBezTo>
                <a:cubicBezTo>
                  <a:pt x="167989" y="289140"/>
                  <a:pt x="174833" y="290349"/>
                  <a:pt x="181274" y="291558"/>
                </a:cubicBezTo>
                <a:cubicBezTo>
                  <a:pt x="181677" y="291558"/>
                  <a:pt x="182080" y="291558"/>
                  <a:pt x="182080" y="291558"/>
                </a:cubicBezTo>
                <a:lnTo>
                  <a:pt x="196975" y="265357"/>
                </a:lnTo>
                <a:cubicBezTo>
                  <a:pt x="201403" y="258101"/>
                  <a:pt x="210663" y="255682"/>
                  <a:pt x="217507" y="260116"/>
                </a:cubicBezTo>
                <a:lnTo>
                  <a:pt x="250518" y="279062"/>
                </a:lnTo>
                <a:cubicBezTo>
                  <a:pt x="253739" y="280674"/>
                  <a:pt x="256154" y="284302"/>
                  <a:pt x="257362" y="287930"/>
                </a:cubicBezTo>
                <a:cubicBezTo>
                  <a:pt x="258570" y="291961"/>
                  <a:pt x="257765" y="295992"/>
                  <a:pt x="256154" y="299217"/>
                </a:cubicBezTo>
                <a:lnTo>
                  <a:pt x="240856" y="325418"/>
                </a:lnTo>
                <a:cubicBezTo>
                  <a:pt x="240454" y="325821"/>
                  <a:pt x="240856" y="326225"/>
                  <a:pt x="241259" y="326628"/>
                </a:cubicBezTo>
                <a:cubicBezTo>
                  <a:pt x="245285" y="331465"/>
                  <a:pt x="249310" y="336705"/>
                  <a:pt x="253336" y="342348"/>
                </a:cubicBezTo>
                <a:cubicBezTo>
                  <a:pt x="253336" y="342348"/>
                  <a:pt x="253739" y="342752"/>
                  <a:pt x="253739" y="342752"/>
                </a:cubicBezTo>
                <a:lnTo>
                  <a:pt x="283127" y="334690"/>
                </a:lnTo>
                <a:cubicBezTo>
                  <a:pt x="286750" y="333883"/>
                  <a:pt x="291179" y="334286"/>
                  <a:pt x="294399" y="336302"/>
                </a:cubicBezTo>
                <a:cubicBezTo>
                  <a:pt x="298023" y="338317"/>
                  <a:pt x="300438" y="341542"/>
                  <a:pt x="301243" y="345170"/>
                </a:cubicBezTo>
                <a:lnTo>
                  <a:pt x="311308" y="382255"/>
                </a:lnTo>
                <a:cubicBezTo>
                  <a:pt x="313321" y="390317"/>
                  <a:pt x="308490" y="398379"/>
                  <a:pt x="300841" y="400395"/>
                </a:cubicBezTo>
                <a:lnTo>
                  <a:pt x="271050" y="408456"/>
                </a:lnTo>
                <a:cubicBezTo>
                  <a:pt x="271050" y="408456"/>
                  <a:pt x="271050" y="408860"/>
                  <a:pt x="271050" y="409263"/>
                </a:cubicBezTo>
                <a:cubicBezTo>
                  <a:pt x="270647" y="415712"/>
                  <a:pt x="269439" y="422162"/>
                  <a:pt x="268232" y="428611"/>
                </a:cubicBezTo>
                <a:cubicBezTo>
                  <a:pt x="268232" y="429014"/>
                  <a:pt x="268232" y="429418"/>
                  <a:pt x="268232" y="429418"/>
                </a:cubicBezTo>
                <a:lnTo>
                  <a:pt x="295204" y="444735"/>
                </a:lnTo>
                <a:cubicBezTo>
                  <a:pt x="302048" y="448766"/>
                  <a:pt x="304464" y="458037"/>
                  <a:pt x="300438" y="465293"/>
                </a:cubicBezTo>
                <a:lnTo>
                  <a:pt x="281517" y="498347"/>
                </a:lnTo>
                <a:cubicBezTo>
                  <a:pt x="279504" y="501572"/>
                  <a:pt x="275881" y="503991"/>
                  <a:pt x="272257" y="505200"/>
                </a:cubicBezTo>
                <a:cubicBezTo>
                  <a:pt x="268232" y="506006"/>
                  <a:pt x="264608" y="505603"/>
                  <a:pt x="260985" y="503588"/>
                </a:cubicBezTo>
                <a:lnTo>
                  <a:pt x="234415" y="488270"/>
                </a:lnTo>
                <a:cubicBezTo>
                  <a:pt x="234012" y="487867"/>
                  <a:pt x="233610" y="488270"/>
                  <a:pt x="233207" y="488673"/>
                </a:cubicBezTo>
                <a:cubicBezTo>
                  <a:pt x="228376" y="492704"/>
                  <a:pt x="223545" y="496735"/>
                  <a:pt x="218312" y="499960"/>
                </a:cubicBezTo>
                <a:cubicBezTo>
                  <a:pt x="217507" y="500363"/>
                  <a:pt x="217507" y="500766"/>
                  <a:pt x="217507" y="501169"/>
                </a:cubicBezTo>
                <a:lnTo>
                  <a:pt x="225558" y="530998"/>
                </a:lnTo>
                <a:cubicBezTo>
                  <a:pt x="226766" y="534626"/>
                  <a:pt x="225961" y="539060"/>
                  <a:pt x="223948" y="542285"/>
                </a:cubicBezTo>
                <a:cubicBezTo>
                  <a:pt x="222338" y="545510"/>
                  <a:pt x="218714" y="548331"/>
                  <a:pt x="214689" y="549138"/>
                </a:cubicBezTo>
                <a:lnTo>
                  <a:pt x="178456" y="559215"/>
                </a:lnTo>
                <a:cubicBezTo>
                  <a:pt x="177249" y="559618"/>
                  <a:pt x="176041" y="559618"/>
                  <a:pt x="174431" y="559618"/>
                </a:cubicBezTo>
                <a:cubicBezTo>
                  <a:pt x="167587" y="559618"/>
                  <a:pt x="161548" y="555184"/>
                  <a:pt x="159938" y="548734"/>
                </a:cubicBezTo>
                <a:lnTo>
                  <a:pt x="151886" y="518502"/>
                </a:lnTo>
                <a:cubicBezTo>
                  <a:pt x="151886" y="518099"/>
                  <a:pt x="151484" y="518099"/>
                  <a:pt x="151081" y="518099"/>
                </a:cubicBezTo>
                <a:cubicBezTo>
                  <a:pt x="144640" y="517696"/>
                  <a:pt x="138198" y="516890"/>
                  <a:pt x="132160" y="515680"/>
                </a:cubicBezTo>
                <a:cubicBezTo>
                  <a:pt x="131757" y="515277"/>
                  <a:pt x="131355" y="515680"/>
                  <a:pt x="131355" y="515680"/>
                </a:cubicBezTo>
                <a:lnTo>
                  <a:pt x="115654" y="542688"/>
                </a:lnTo>
                <a:cubicBezTo>
                  <a:pt x="114044" y="546316"/>
                  <a:pt x="110420" y="548734"/>
                  <a:pt x="106395" y="549541"/>
                </a:cubicBezTo>
                <a:cubicBezTo>
                  <a:pt x="102771" y="550750"/>
                  <a:pt x="98746" y="549944"/>
                  <a:pt x="95122" y="547928"/>
                </a:cubicBezTo>
                <a:lnTo>
                  <a:pt x="62513" y="529386"/>
                </a:lnTo>
                <a:cubicBezTo>
                  <a:pt x="59293" y="526967"/>
                  <a:pt x="56475" y="524146"/>
                  <a:pt x="55267" y="520115"/>
                </a:cubicBezTo>
                <a:cubicBezTo>
                  <a:pt x="54462" y="516084"/>
                  <a:pt x="54864" y="512053"/>
                  <a:pt x="56877" y="508425"/>
                </a:cubicBezTo>
                <a:lnTo>
                  <a:pt x="72578" y="481820"/>
                </a:lnTo>
                <a:cubicBezTo>
                  <a:pt x="72578" y="481820"/>
                  <a:pt x="72578" y="481417"/>
                  <a:pt x="72175" y="481014"/>
                </a:cubicBezTo>
                <a:cubicBezTo>
                  <a:pt x="67747" y="476177"/>
                  <a:pt x="64124" y="470937"/>
                  <a:pt x="60501" y="465696"/>
                </a:cubicBezTo>
                <a:cubicBezTo>
                  <a:pt x="60501" y="465293"/>
                  <a:pt x="60098" y="465293"/>
                  <a:pt x="59293" y="465293"/>
                </a:cubicBezTo>
                <a:lnTo>
                  <a:pt x="29904" y="473355"/>
                </a:lnTo>
                <a:cubicBezTo>
                  <a:pt x="21853" y="475371"/>
                  <a:pt x="13801" y="470534"/>
                  <a:pt x="11788" y="462472"/>
                </a:cubicBezTo>
                <a:lnTo>
                  <a:pt x="1724" y="425790"/>
                </a:lnTo>
                <a:cubicBezTo>
                  <a:pt x="516" y="422162"/>
                  <a:pt x="919" y="418131"/>
                  <a:pt x="2932" y="414503"/>
                </a:cubicBezTo>
                <a:cubicBezTo>
                  <a:pt x="4945" y="410875"/>
                  <a:pt x="8165" y="408456"/>
                  <a:pt x="12191" y="407247"/>
                </a:cubicBezTo>
                <a:lnTo>
                  <a:pt x="41579" y="399588"/>
                </a:lnTo>
                <a:cubicBezTo>
                  <a:pt x="41982" y="399588"/>
                  <a:pt x="41982" y="399185"/>
                  <a:pt x="41982" y="398782"/>
                </a:cubicBezTo>
                <a:cubicBezTo>
                  <a:pt x="42384" y="392333"/>
                  <a:pt x="43190" y="385480"/>
                  <a:pt x="44800" y="379433"/>
                </a:cubicBezTo>
                <a:cubicBezTo>
                  <a:pt x="44800" y="379030"/>
                  <a:pt x="44800" y="378627"/>
                  <a:pt x="44397" y="378224"/>
                </a:cubicBezTo>
                <a:lnTo>
                  <a:pt x="17827" y="363310"/>
                </a:lnTo>
                <a:cubicBezTo>
                  <a:pt x="10983" y="358875"/>
                  <a:pt x="8568" y="350007"/>
                  <a:pt x="12594" y="342752"/>
                </a:cubicBezTo>
                <a:lnTo>
                  <a:pt x="31515" y="309698"/>
                </a:lnTo>
                <a:cubicBezTo>
                  <a:pt x="33528" y="306070"/>
                  <a:pt x="36748" y="303651"/>
                  <a:pt x="40774" y="302845"/>
                </a:cubicBezTo>
                <a:cubicBezTo>
                  <a:pt x="44397" y="301636"/>
                  <a:pt x="48423" y="302442"/>
                  <a:pt x="52046" y="304457"/>
                </a:cubicBezTo>
                <a:lnTo>
                  <a:pt x="78214" y="319775"/>
                </a:lnTo>
                <a:cubicBezTo>
                  <a:pt x="78617" y="319775"/>
                  <a:pt x="78617" y="319775"/>
                  <a:pt x="79019" y="319372"/>
                </a:cubicBezTo>
                <a:cubicBezTo>
                  <a:pt x="83850" y="314938"/>
                  <a:pt x="89486" y="310504"/>
                  <a:pt x="94720" y="307279"/>
                </a:cubicBezTo>
                <a:cubicBezTo>
                  <a:pt x="95122" y="306876"/>
                  <a:pt x="95122" y="306473"/>
                  <a:pt x="95122" y="306070"/>
                </a:cubicBezTo>
                <a:lnTo>
                  <a:pt x="87071" y="277047"/>
                </a:lnTo>
                <a:cubicBezTo>
                  <a:pt x="85460" y="268985"/>
                  <a:pt x="89889" y="260923"/>
                  <a:pt x="97940" y="258907"/>
                </a:cubicBezTo>
                <a:close/>
                <a:moveTo>
                  <a:pt x="375574" y="127581"/>
                </a:moveTo>
                <a:cubicBezTo>
                  <a:pt x="379550" y="127581"/>
                  <a:pt x="382731" y="131217"/>
                  <a:pt x="382731" y="134854"/>
                </a:cubicBezTo>
                <a:lnTo>
                  <a:pt x="382731" y="178493"/>
                </a:lnTo>
                <a:cubicBezTo>
                  <a:pt x="382731" y="181725"/>
                  <a:pt x="381538" y="184958"/>
                  <a:pt x="378755" y="187382"/>
                </a:cubicBezTo>
                <a:lnTo>
                  <a:pt x="358082" y="208393"/>
                </a:lnTo>
                <a:cubicBezTo>
                  <a:pt x="356491" y="210010"/>
                  <a:pt x="354901" y="210818"/>
                  <a:pt x="352913" y="210818"/>
                </a:cubicBezTo>
                <a:cubicBezTo>
                  <a:pt x="351323" y="210818"/>
                  <a:pt x="349335" y="210010"/>
                  <a:pt x="348143" y="208393"/>
                </a:cubicBezTo>
                <a:cubicBezTo>
                  <a:pt x="345757" y="205969"/>
                  <a:pt x="345757" y="201120"/>
                  <a:pt x="348143" y="198292"/>
                </a:cubicBezTo>
                <a:lnTo>
                  <a:pt x="368418" y="177685"/>
                </a:lnTo>
                <a:lnTo>
                  <a:pt x="368418" y="134854"/>
                </a:lnTo>
                <a:cubicBezTo>
                  <a:pt x="368418" y="131217"/>
                  <a:pt x="371996" y="127581"/>
                  <a:pt x="375574" y="127581"/>
                </a:cubicBezTo>
                <a:close/>
                <a:moveTo>
                  <a:pt x="376699" y="107480"/>
                </a:moveTo>
                <a:cubicBezTo>
                  <a:pt x="352848" y="107480"/>
                  <a:pt x="329805" y="119559"/>
                  <a:pt x="317273" y="141300"/>
                </a:cubicBezTo>
                <a:cubicBezTo>
                  <a:pt x="307571" y="157405"/>
                  <a:pt x="305145" y="175926"/>
                  <a:pt x="309997" y="193641"/>
                </a:cubicBezTo>
                <a:cubicBezTo>
                  <a:pt x="314848" y="211357"/>
                  <a:pt x="326167" y="226254"/>
                  <a:pt x="342337" y="235111"/>
                </a:cubicBezTo>
                <a:cubicBezTo>
                  <a:pt x="358104" y="244372"/>
                  <a:pt x="376699" y="247191"/>
                  <a:pt x="394487" y="242359"/>
                </a:cubicBezTo>
                <a:cubicBezTo>
                  <a:pt x="412274" y="237527"/>
                  <a:pt x="427232" y="225851"/>
                  <a:pt x="436530" y="210149"/>
                </a:cubicBezTo>
                <a:cubicBezTo>
                  <a:pt x="445828" y="194044"/>
                  <a:pt x="448254" y="175523"/>
                  <a:pt x="443402" y="158211"/>
                </a:cubicBezTo>
                <a:cubicBezTo>
                  <a:pt x="438551" y="140093"/>
                  <a:pt x="427232" y="125598"/>
                  <a:pt x="411466" y="116338"/>
                </a:cubicBezTo>
                <a:cubicBezTo>
                  <a:pt x="400551" y="109896"/>
                  <a:pt x="388423" y="107480"/>
                  <a:pt x="376699" y="107480"/>
                </a:cubicBezTo>
                <a:close/>
                <a:moveTo>
                  <a:pt x="102844" y="104609"/>
                </a:moveTo>
                <a:cubicBezTo>
                  <a:pt x="90831" y="104609"/>
                  <a:pt x="78819" y="111105"/>
                  <a:pt x="72412" y="122473"/>
                </a:cubicBezTo>
                <a:cubicBezTo>
                  <a:pt x="62803" y="139118"/>
                  <a:pt x="68408" y="160636"/>
                  <a:pt x="85226" y="170379"/>
                </a:cubicBezTo>
                <a:cubicBezTo>
                  <a:pt x="101642" y="180123"/>
                  <a:pt x="123265" y="174439"/>
                  <a:pt x="132474" y="157388"/>
                </a:cubicBezTo>
                <a:cubicBezTo>
                  <a:pt x="142484" y="140742"/>
                  <a:pt x="136879" y="119225"/>
                  <a:pt x="120061" y="109075"/>
                </a:cubicBezTo>
                <a:cubicBezTo>
                  <a:pt x="114456" y="106233"/>
                  <a:pt x="108449" y="104609"/>
                  <a:pt x="102844" y="104609"/>
                </a:cubicBezTo>
                <a:close/>
                <a:moveTo>
                  <a:pt x="387059" y="93577"/>
                </a:moveTo>
                <a:cubicBezTo>
                  <a:pt x="397797" y="94848"/>
                  <a:pt x="408434" y="98220"/>
                  <a:pt x="418338" y="103857"/>
                </a:cubicBezTo>
                <a:cubicBezTo>
                  <a:pt x="437338" y="115130"/>
                  <a:pt x="451488" y="132845"/>
                  <a:pt x="457147" y="154184"/>
                </a:cubicBezTo>
                <a:cubicBezTo>
                  <a:pt x="462807" y="175523"/>
                  <a:pt x="459977" y="198070"/>
                  <a:pt x="448658" y="217396"/>
                </a:cubicBezTo>
                <a:cubicBezTo>
                  <a:pt x="437743" y="236319"/>
                  <a:pt x="419551" y="250009"/>
                  <a:pt x="398125" y="255646"/>
                </a:cubicBezTo>
                <a:cubicBezTo>
                  <a:pt x="390849" y="258061"/>
                  <a:pt x="383976" y="258867"/>
                  <a:pt x="376295" y="258867"/>
                </a:cubicBezTo>
                <a:cubicBezTo>
                  <a:pt x="362146" y="258867"/>
                  <a:pt x="347997" y="254840"/>
                  <a:pt x="335061" y="247593"/>
                </a:cubicBezTo>
                <a:cubicBezTo>
                  <a:pt x="316061" y="236319"/>
                  <a:pt x="302316" y="218604"/>
                  <a:pt x="296656" y="197265"/>
                </a:cubicBezTo>
                <a:cubicBezTo>
                  <a:pt x="290592" y="175926"/>
                  <a:pt x="293422" y="153379"/>
                  <a:pt x="304741" y="134456"/>
                </a:cubicBezTo>
                <a:cubicBezTo>
                  <a:pt x="321720" y="104863"/>
                  <a:pt x="354844" y="89765"/>
                  <a:pt x="387059" y="93577"/>
                </a:cubicBezTo>
                <a:close/>
                <a:moveTo>
                  <a:pt x="108712" y="90615"/>
                </a:moveTo>
                <a:cubicBezTo>
                  <a:pt x="115056" y="91389"/>
                  <a:pt x="121363" y="93444"/>
                  <a:pt x="127269" y="96895"/>
                </a:cubicBezTo>
                <a:cubicBezTo>
                  <a:pt x="150493" y="110699"/>
                  <a:pt x="158501" y="140742"/>
                  <a:pt x="145287" y="164695"/>
                </a:cubicBezTo>
                <a:cubicBezTo>
                  <a:pt x="136078" y="180529"/>
                  <a:pt x="119260" y="189461"/>
                  <a:pt x="102443" y="189461"/>
                </a:cubicBezTo>
                <a:cubicBezTo>
                  <a:pt x="94435" y="189461"/>
                  <a:pt x="85626" y="187431"/>
                  <a:pt x="78018" y="182965"/>
                </a:cubicBezTo>
                <a:cubicBezTo>
                  <a:pt x="54794" y="169161"/>
                  <a:pt x="46786" y="138712"/>
                  <a:pt x="60400" y="115165"/>
                </a:cubicBezTo>
                <a:cubicBezTo>
                  <a:pt x="70310" y="97505"/>
                  <a:pt x="89680" y="88294"/>
                  <a:pt x="108712" y="90615"/>
                </a:cubicBezTo>
                <a:close/>
                <a:moveTo>
                  <a:pt x="88596" y="53031"/>
                </a:moveTo>
                <a:lnTo>
                  <a:pt x="69572" y="58299"/>
                </a:lnTo>
                <a:lnTo>
                  <a:pt x="74024" y="74509"/>
                </a:lnTo>
                <a:cubicBezTo>
                  <a:pt x="75238" y="79778"/>
                  <a:pt x="73215" y="85046"/>
                  <a:pt x="68762" y="87883"/>
                </a:cubicBezTo>
                <a:cubicBezTo>
                  <a:pt x="65524" y="89909"/>
                  <a:pt x="63095" y="91935"/>
                  <a:pt x="60667" y="94367"/>
                </a:cubicBezTo>
                <a:cubicBezTo>
                  <a:pt x="56619" y="98014"/>
                  <a:pt x="50548" y="98419"/>
                  <a:pt x="45690" y="95988"/>
                </a:cubicBezTo>
                <a:lnTo>
                  <a:pt x="31119" y="87477"/>
                </a:lnTo>
                <a:lnTo>
                  <a:pt x="21404" y="104903"/>
                </a:lnTo>
                <a:lnTo>
                  <a:pt x="35976" y="113414"/>
                </a:lnTo>
                <a:cubicBezTo>
                  <a:pt x="40833" y="115845"/>
                  <a:pt x="43262" y="121519"/>
                  <a:pt x="42047" y="126787"/>
                </a:cubicBezTo>
                <a:cubicBezTo>
                  <a:pt x="40833" y="130029"/>
                  <a:pt x="40833" y="133271"/>
                  <a:pt x="40833" y="136513"/>
                </a:cubicBezTo>
                <a:cubicBezTo>
                  <a:pt x="40428" y="142187"/>
                  <a:pt x="36785" y="146644"/>
                  <a:pt x="31523" y="148265"/>
                </a:cubicBezTo>
                <a:lnTo>
                  <a:pt x="15333" y="152318"/>
                </a:lnTo>
                <a:lnTo>
                  <a:pt x="20190" y="172175"/>
                </a:lnTo>
                <a:lnTo>
                  <a:pt x="36785" y="167312"/>
                </a:lnTo>
                <a:cubicBezTo>
                  <a:pt x="42047" y="166097"/>
                  <a:pt x="47309" y="168123"/>
                  <a:pt x="50548" y="172581"/>
                </a:cubicBezTo>
                <a:cubicBezTo>
                  <a:pt x="52167" y="175417"/>
                  <a:pt x="54190" y="178254"/>
                  <a:pt x="56619" y="180686"/>
                </a:cubicBezTo>
                <a:cubicBezTo>
                  <a:pt x="60262" y="184738"/>
                  <a:pt x="60667" y="190412"/>
                  <a:pt x="58238" y="194870"/>
                </a:cubicBezTo>
                <a:lnTo>
                  <a:pt x="49333" y="210269"/>
                </a:lnTo>
                <a:lnTo>
                  <a:pt x="66738" y="219995"/>
                </a:lnTo>
                <a:lnTo>
                  <a:pt x="75238" y="205001"/>
                </a:lnTo>
                <a:cubicBezTo>
                  <a:pt x="77667" y="201354"/>
                  <a:pt x="81715" y="198922"/>
                  <a:pt x="86167" y="198922"/>
                </a:cubicBezTo>
                <a:cubicBezTo>
                  <a:pt x="86977" y="198922"/>
                  <a:pt x="87786" y="198922"/>
                  <a:pt x="88596" y="198922"/>
                </a:cubicBezTo>
                <a:cubicBezTo>
                  <a:pt x="92239" y="200138"/>
                  <a:pt x="95477" y="200138"/>
                  <a:pt x="98715" y="200138"/>
                </a:cubicBezTo>
                <a:cubicBezTo>
                  <a:pt x="104382" y="200543"/>
                  <a:pt x="108834" y="204190"/>
                  <a:pt x="110049" y="209459"/>
                </a:cubicBezTo>
                <a:lnTo>
                  <a:pt x="114501" y="226479"/>
                </a:lnTo>
                <a:lnTo>
                  <a:pt x="133930" y="221211"/>
                </a:lnTo>
                <a:lnTo>
                  <a:pt x="129073" y="204190"/>
                </a:lnTo>
                <a:cubicBezTo>
                  <a:pt x="127858" y="198922"/>
                  <a:pt x="130287" y="194059"/>
                  <a:pt x="134739" y="190817"/>
                </a:cubicBezTo>
                <a:cubicBezTo>
                  <a:pt x="137573" y="189196"/>
                  <a:pt x="140001" y="186765"/>
                  <a:pt x="142430" y="184738"/>
                </a:cubicBezTo>
                <a:cubicBezTo>
                  <a:pt x="146478" y="181091"/>
                  <a:pt x="152144" y="180686"/>
                  <a:pt x="157002" y="183117"/>
                </a:cubicBezTo>
                <a:lnTo>
                  <a:pt x="171978" y="191628"/>
                </a:lnTo>
                <a:lnTo>
                  <a:pt x="182097" y="174607"/>
                </a:lnTo>
                <a:lnTo>
                  <a:pt x="167121" y="166097"/>
                </a:lnTo>
                <a:cubicBezTo>
                  <a:pt x="162264" y="163665"/>
                  <a:pt x="160240" y="157992"/>
                  <a:pt x="161049" y="152318"/>
                </a:cubicBezTo>
                <a:cubicBezTo>
                  <a:pt x="161859" y="149076"/>
                  <a:pt x="162264" y="145834"/>
                  <a:pt x="162668" y="142592"/>
                </a:cubicBezTo>
                <a:cubicBezTo>
                  <a:pt x="163073" y="136918"/>
                  <a:pt x="166716" y="132461"/>
                  <a:pt x="171573" y="131245"/>
                </a:cubicBezTo>
                <a:lnTo>
                  <a:pt x="188169" y="126787"/>
                </a:lnTo>
                <a:lnTo>
                  <a:pt x="183312" y="107335"/>
                </a:lnTo>
                <a:lnTo>
                  <a:pt x="167121" y="112198"/>
                </a:lnTo>
                <a:cubicBezTo>
                  <a:pt x="161454" y="113414"/>
                  <a:pt x="156192" y="110982"/>
                  <a:pt x="153359" y="106524"/>
                </a:cubicBezTo>
                <a:cubicBezTo>
                  <a:pt x="151335" y="103688"/>
                  <a:pt x="149311" y="100851"/>
                  <a:pt x="146882" y="98419"/>
                </a:cubicBezTo>
                <a:cubicBezTo>
                  <a:pt x="143240" y="94367"/>
                  <a:pt x="142430" y="88693"/>
                  <a:pt x="145263" y="83830"/>
                </a:cubicBezTo>
                <a:lnTo>
                  <a:pt x="153764" y="69241"/>
                </a:lnTo>
                <a:lnTo>
                  <a:pt x="136358" y="59515"/>
                </a:lnTo>
                <a:lnTo>
                  <a:pt x="127858" y="74104"/>
                </a:lnTo>
                <a:cubicBezTo>
                  <a:pt x="125430" y="78562"/>
                  <a:pt x="120168" y="80993"/>
                  <a:pt x="114906" y="79778"/>
                </a:cubicBezTo>
                <a:cubicBezTo>
                  <a:pt x="111668" y="78967"/>
                  <a:pt x="108025" y="78157"/>
                  <a:pt x="104382" y="78157"/>
                </a:cubicBezTo>
                <a:cubicBezTo>
                  <a:pt x="99120" y="78157"/>
                  <a:pt x="94263" y="74104"/>
                  <a:pt x="93048" y="69241"/>
                </a:cubicBezTo>
                <a:close/>
                <a:moveTo>
                  <a:pt x="87381" y="38442"/>
                </a:moveTo>
                <a:cubicBezTo>
                  <a:pt x="93453" y="36821"/>
                  <a:pt x="100334" y="40468"/>
                  <a:pt x="101953" y="46952"/>
                </a:cubicBezTo>
                <a:lnTo>
                  <a:pt x="106406" y="63973"/>
                </a:lnTo>
                <a:cubicBezTo>
                  <a:pt x="109644" y="64378"/>
                  <a:pt x="113287" y="64378"/>
                  <a:pt x="116525" y="65594"/>
                </a:cubicBezTo>
                <a:lnTo>
                  <a:pt x="125430" y="50194"/>
                </a:lnTo>
                <a:cubicBezTo>
                  <a:pt x="128668" y="44521"/>
                  <a:pt x="136358" y="42089"/>
                  <a:pt x="142025" y="45736"/>
                </a:cubicBezTo>
                <a:lnTo>
                  <a:pt x="162668" y="57894"/>
                </a:lnTo>
                <a:cubicBezTo>
                  <a:pt x="165907" y="59515"/>
                  <a:pt x="167526" y="61946"/>
                  <a:pt x="168335" y="65188"/>
                </a:cubicBezTo>
                <a:cubicBezTo>
                  <a:pt x="169549" y="68025"/>
                  <a:pt x="168740" y="71673"/>
                  <a:pt x="167121" y="74104"/>
                </a:cubicBezTo>
                <a:lnTo>
                  <a:pt x="158216" y="89909"/>
                </a:lnTo>
                <a:cubicBezTo>
                  <a:pt x="160645" y="92340"/>
                  <a:pt x="162668" y="94772"/>
                  <a:pt x="164288" y="97609"/>
                </a:cubicBezTo>
                <a:lnTo>
                  <a:pt x="181693" y="93151"/>
                </a:lnTo>
                <a:cubicBezTo>
                  <a:pt x="187764" y="91125"/>
                  <a:pt x="194645" y="95177"/>
                  <a:pt x="196264" y="101661"/>
                </a:cubicBezTo>
                <a:lnTo>
                  <a:pt x="202336" y="125166"/>
                </a:lnTo>
                <a:cubicBezTo>
                  <a:pt x="204764" y="131650"/>
                  <a:pt x="200717" y="138134"/>
                  <a:pt x="193836" y="140160"/>
                </a:cubicBezTo>
                <a:lnTo>
                  <a:pt x="176835" y="144618"/>
                </a:lnTo>
                <a:cubicBezTo>
                  <a:pt x="176835" y="147860"/>
                  <a:pt x="176431" y="151102"/>
                  <a:pt x="175621" y="154344"/>
                </a:cubicBezTo>
                <a:lnTo>
                  <a:pt x="191002" y="163665"/>
                </a:lnTo>
                <a:cubicBezTo>
                  <a:pt x="193836" y="164881"/>
                  <a:pt x="195859" y="167718"/>
                  <a:pt x="196669" y="170960"/>
                </a:cubicBezTo>
                <a:cubicBezTo>
                  <a:pt x="197479" y="173796"/>
                  <a:pt x="197074" y="177038"/>
                  <a:pt x="195455" y="179875"/>
                </a:cubicBezTo>
                <a:lnTo>
                  <a:pt x="183312" y="200948"/>
                </a:lnTo>
                <a:cubicBezTo>
                  <a:pt x="181693" y="203785"/>
                  <a:pt x="179264" y="205811"/>
                  <a:pt x="176026" y="206622"/>
                </a:cubicBezTo>
                <a:cubicBezTo>
                  <a:pt x="172788" y="207432"/>
                  <a:pt x="169549" y="207027"/>
                  <a:pt x="167121" y="205406"/>
                </a:cubicBezTo>
                <a:lnTo>
                  <a:pt x="150930" y="196491"/>
                </a:lnTo>
                <a:cubicBezTo>
                  <a:pt x="148502" y="198517"/>
                  <a:pt x="146073" y="200138"/>
                  <a:pt x="143644" y="202569"/>
                </a:cubicBezTo>
                <a:lnTo>
                  <a:pt x="148097" y="219995"/>
                </a:lnTo>
                <a:cubicBezTo>
                  <a:pt x="148906" y="222832"/>
                  <a:pt x="148502" y="226074"/>
                  <a:pt x="146882" y="228911"/>
                </a:cubicBezTo>
                <a:cubicBezTo>
                  <a:pt x="145263" y="231748"/>
                  <a:pt x="142430" y="233774"/>
                  <a:pt x="139597" y="234584"/>
                </a:cubicBezTo>
                <a:lnTo>
                  <a:pt x="116120" y="240663"/>
                </a:lnTo>
                <a:cubicBezTo>
                  <a:pt x="115310" y="241069"/>
                  <a:pt x="114096" y="241069"/>
                  <a:pt x="113287" y="241069"/>
                </a:cubicBezTo>
                <a:cubicBezTo>
                  <a:pt x="107620" y="241069"/>
                  <a:pt x="102763" y="237826"/>
                  <a:pt x="101144" y="232153"/>
                </a:cubicBezTo>
                <a:lnTo>
                  <a:pt x="96691" y="214727"/>
                </a:lnTo>
                <a:cubicBezTo>
                  <a:pt x="93453" y="214727"/>
                  <a:pt x="90215" y="213917"/>
                  <a:pt x="87381" y="213511"/>
                </a:cubicBezTo>
                <a:lnTo>
                  <a:pt x="78072" y="229316"/>
                </a:lnTo>
                <a:cubicBezTo>
                  <a:pt x="76453" y="232153"/>
                  <a:pt x="74024" y="233774"/>
                  <a:pt x="70381" y="234990"/>
                </a:cubicBezTo>
                <a:cubicBezTo>
                  <a:pt x="67548" y="235800"/>
                  <a:pt x="64310" y="234990"/>
                  <a:pt x="61476" y="233774"/>
                </a:cubicBezTo>
                <a:lnTo>
                  <a:pt x="40428" y="221211"/>
                </a:lnTo>
                <a:cubicBezTo>
                  <a:pt x="37595" y="219995"/>
                  <a:pt x="35571" y="217564"/>
                  <a:pt x="34762" y="213917"/>
                </a:cubicBezTo>
                <a:cubicBezTo>
                  <a:pt x="33952" y="211080"/>
                  <a:pt x="34357" y="207838"/>
                  <a:pt x="35976" y="205001"/>
                </a:cubicBezTo>
                <a:lnTo>
                  <a:pt x="45286" y="189196"/>
                </a:lnTo>
                <a:cubicBezTo>
                  <a:pt x="42857" y="186765"/>
                  <a:pt x="40833" y="184333"/>
                  <a:pt x="39214" y="181496"/>
                </a:cubicBezTo>
                <a:lnTo>
                  <a:pt x="21809" y="186359"/>
                </a:lnTo>
                <a:cubicBezTo>
                  <a:pt x="15333" y="187980"/>
                  <a:pt x="8856" y="184333"/>
                  <a:pt x="6832" y="177849"/>
                </a:cubicBezTo>
                <a:lnTo>
                  <a:pt x="356" y="153939"/>
                </a:lnTo>
                <a:cubicBezTo>
                  <a:pt x="-1263" y="147455"/>
                  <a:pt x="2785" y="140971"/>
                  <a:pt x="9261" y="139350"/>
                </a:cubicBezTo>
                <a:lnTo>
                  <a:pt x="26261" y="134892"/>
                </a:lnTo>
                <a:cubicBezTo>
                  <a:pt x="26666" y="131650"/>
                  <a:pt x="27071" y="128003"/>
                  <a:pt x="27476" y="125166"/>
                </a:cubicBezTo>
                <a:lnTo>
                  <a:pt x="12499" y="115845"/>
                </a:lnTo>
                <a:cubicBezTo>
                  <a:pt x="6428" y="112603"/>
                  <a:pt x="4404" y="105309"/>
                  <a:pt x="8047" y="99635"/>
                </a:cubicBezTo>
                <a:lnTo>
                  <a:pt x="20190" y="78157"/>
                </a:lnTo>
                <a:cubicBezTo>
                  <a:pt x="21404" y="75320"/>
                  <a:pt x="24238" y="73699"/>
                  <a:pt x="27476" y="72888"/>
                </a:cubicBezTo>
                <a:cubicBezTo>
                  <a:pt x="30309" y="71673"/>
                  <a:pt x="33547" y="72483"/>
                  <a:pt x="36381" y="74104"/>
                </a:cubicBezTo>
                <a:lnTo>
                  <a:pt x="51762" y="82614"/>
                </a:lnTo>
                <a:cubicBezTo>
                  <a:pt x="54190" y="80588"/>
                  <a:pt x="56619" y="78562"/>
                  <a:pt x="59857" y="76536"/>
                </a:cubicBezTo>
                <a:lnTo>
                  <a:pt x="55000" y="59515"/>
                </a:lnTo>
                <a:cubicBezTo>
                  <a:pt x="54190" y="56678"/>
                  <a:pt x="54595" y="53436"/>
                  <a:pt x="56619" y="50599"/>
                </a:cubicBezTo>
                <a:cubicBezTo>
                  <a:pt x="57833" y="47763"/>
                  <a:pt x="60667" y="45736"/>
                  <a:pt x="63905" y="44521"/>
                </a:cubicBezTo>
                <a:close/>
                <a:moveTo>
                  <a:pt x="355702" y="14351"/>
                </a:moveTo>
                <a:lnTo>
                  <a:pt x="313706" y="25223"/>
                </a:lnTo>
                <a:cubicBezTo>
                  <a:pt x="312898" y="25626"/>
                  <a:pt x="312494" y="26431"/>
                  <a:pt x="312494" y="27639"/>
                </a:cubicBezTo>
                <a:lnTo>
                  <a:pt x="321378" y="60661"/>
                </a:lnTo>
                <a:cubicBezTo>
                  <a:pt x="323397" y="67506"/>
                  <a:pt x="320167" y="74755"/>
                  <a:pt x="314513" y="78379"/>
                </a:cubicBezTo>
                <a:cubicBezTo>
                  <a:pt x="308860" y="82406"/>
                  <a:pt x="303611" y="86030"/>
                  <a:pt x="298361" y="90863"/>
                </a:cubicBezTo>
                <a:cubicBezTo>
                  <a:pt x="293112" y="95695"/>
                  <a:pt x="285843" y="96500"/>
                  <a:pt x="279786" y="92876"/>
                </a:cubicBezTo>
                <a:lnTo>
                  <a:pt x="249500" y="75560"/>
                </a:lnTo>
                <a:cubicBezTo>
                  <a:pt x="249097" y="75158"/>
                  <a:pt x="247885" y="75158"/>
                  <a:pt x="247078" y="76366"/>
                </a:cubicBezTo>
                <a:lnTo>
                  <a:pt x="225676" y="113816"/>
                </a:lnTo>
                <a:cubicBezTo>
                  <a:pt x="224868" y="114622"/>
                  <a:pt x="225272" y="115830"/>
                  <a:pt x="226080" y="116233"/>
                </a:cubicBezTo>
                <a:lnTo>
                  <a:pt x="256365" y="133549"/>
                </a:lnTo>
                <a:cubicBezTo>
                  <a:pt x="262422" y="137173"/>
                  <a:pt x="265249" y="144019"/>
                  <a:pt x="263634" y="150864"/>
                </a:cubicBezTo>
                <a:cubicBezTo>
                  <a:pt x="262422" y="157308"/>
                  <a:pt x="261615" y="164153"/>
                  <a:pt x="261211" y="170597"/>
                </a:cubicBezTo>
                <a:cubicBezTo>
                  <a:pt x="261211" y="177442"/>
                  <a:pt x="256365" y="183483"/>
                  <a:pt x="249500" y="185496"/>
                </a:cubicBezTo>
                <a:lnTo>
                  <a:pt x="215984" y="194356"/>
                </a:lnTo>
                <a:cubicBezTo>
                  <a:pt x="215177" y="194758"/>
                  <a:pt x="214773" y="195161"/>
                  <a:pt x="214773" y="195564"/>
                </a:cubicBezTo>
                <a:cubicBezTo>
                  <a:pt x="214773" y="195564"/>
                  <a:pt x="214773" y="196369"/>
                  <a:pt x="214773" y="196772"/>
                </a:cubicBezTo>
                <a:lnTo>
                  <a:pt x="226080" y="238249"/>
                </a:lnTo>
                <a:cubicBezTo>
                  <a:pt x="226080" y="239458"/>
                  <a:pt x="226483" y="239458"/>
                  <a:pt x="226887" y="239458"/>
                </a:cubicBezTo>
                <a:cubicBezTo>
                  <a:pt x="227291" y="239458"/>
                  <a:pt x="227291" y="239860"/>
                  <a:pt x="228099" y="239860"/>
                </a:cubicBezTo>
                <a:lnTo>
                  <a:pt x="262018" y="231001"/>
                </a:lnTo>
                <a:cubicBezTo>
                  <a:pt x="268479" y="228987"/>
                  <a:pt x="276152" y="231806"/>
                  <a:pt x="279786" y="237847"/>
                </a:cubicBezTo>
                <a:cubicBezTo>
                  <a:pt x="283420" y="243082"/>
                  <a:pt x="287055" y="248317"/>
                  <a:pt x="291496" y="253150"/>
                </a:cubicBezTo>
                <a:cubicBezTo>
                  <a:pt x="296746" y="258385"/>
                  <a:pt x="297150" y="266036"/>
                  <a:pt x="293919" y="272076"/>
                </a:cubicBezTo>
                <a:lnTo>
                  <a:pt x="276152" y="302681"/>
                </a:lnTo>
                <a:cubicBezTo>
                  <a:pt x="275748" y="303084"/>
                  <a:pt x="276152" y="304292"/>
                  <a:pt x="276959" y="305097"/>
                </a:cubicBezTo>
                <a:lnTo>
                  <a:pt x="314513" y="326440"/>
                </a:lnTo>
                <a:cubicBezTo>
                  <a:pt x="314917" y="326843"/>
                  <a:pt x="315321" y="326843"/>
                  <a:pt x="316129" y="326843"/>
                </a:cubicBezTo>
                <a:cubicBezTo>
                  <a:pt x="316129" y="326843"/>
                  <a:pt x="316532" y="326440"/>
                  <a:pt x="316936" y="326038"/>
                </a:cubicBezTo>
                <a:lnTo>
                  <a:pt x="334704" y="295433"/>
                </a:lnTo>
                <a:cubicBezTo>
                  <a:pt x="337530" y="290600"/>
                  <a:pt x="343184" y="287379"/>
                  <a:pt x="348433" y="287379"/>
                </a:cubicBezTo>
                <a:cubicBezTo>
                  <a:pt x="349645" y="287379"/>
                  <a:pt x="350856" y="287782"/>
                  <a:pt x="352067" y="287782"/>
                </a:cubicBezTo>
                <a:cubicBezTo>
                  <a:pt x="358528" y="289392"/>
                  <a:pt x="364989" y="290198"/>
                  <a:pt x="371046" y="290600"/>
                </a:cubicBezTo>
                <a:cubicBezTo>
                  <a:pt x="378315" y="290600"/>
                  <a:pt x="384776" y="295433"/>
                  <a:pt x="386391" y="302279"/>
                </a:cubicBezTo>
                <a:lnTo>
                  <a:pt x="395679" y="336105"/>
                </a:lnTo>
                <a:cubicBezTo>
                  <a:pt x="395679" y="336910"/>
                  <a:pt x="395679" y="336910"/>
                  <a:pt x="396082" y="337313"/>
                </a:cubicBezTo>
                <a:cubicBezTo>
                  <a:pt x="396486" y="337313"/>
                  <a:pt x="396890" y="337716"/>
                  <a:pt x="397698" y="337313"/>
                </a:cubicBezTo>
                <a:lnTo>
                  <a:pt x="439694" y="326038"/>
                </a:lnTo>
                <a:cubicBezTo>
                  <a:pt x="440501" y="326038"/>
                  <a:pt x="440905" y="324830"/>
                  <a:pt x="440905" y="324024"/>
                </a:cubicBezTo>
                <a:lnTo>
                  <a:pt x="431618" y="290198"/>
                </a:lnTo>
                <a:cubicBezTo>
                  <a:pt x="429598" y="283352"/>
                  <a:pt x="432829" y="276103"/>
                  <a:pt x="438886" y="272479"/>
                </a:cubicBezTo>
                <a:cubicBezTo>
                  <a:pt x="444136" y="268855"/>
                  <a:pt x="449385" y="265231"/>
                  <a:pt x="454231" y="260398"/>
                </a:cubicBezTo>
                <a:cubicBezTo>
                  <a:pt x="459480" y="255969"/>
                  <a:pt x="466749" y="255163"/>
                  <a:pt x="473210" y="258385"/>
                </a:cubicBezTo>
                <a:lnTo>
                  <a:pt x="503495" y="276103"/>
                </a:lnTo>
                <a:cubicBezTo>
                  <a:pt x="504303" y="276506"/>
                  <a:pt x="505514" y="276103"/>
                  <a:pt x="505918" y="275298"/>
                </a:cubicBezTo>
                <a:lnTo>
                  <a:pt x="527724" y="237847"/>
                </a:lnTo>
                <a:cubicBezTo>
                  <a:pt x="528127" y="237041"/>
                  <a:pt x="528127" y="237041"/>
                  <a:pt x="527724" y="236639"/>
                </a:cubicBezTo>
                <a:cubicBezTo>
                  <a:pt x="527724" y="235833"/>
                  <a:pt x="527320" y="235833"/>
                  <a:pt x="527320" y="235431"/>
                </a:cubicBezTo>
                <a:lnTo>
                  <a:pt x="497034" y="218115"/>
                </a:lnTo>
                <a:cubicBezTo>
                  <a:pt x="490977" y="214490"/>
                  <a:pt x="487747" y="207645"/>
                  <a:pt x="489362" y="200396"/>
                </a:cubicBezTo>
                <a:cubicBezTo>
                  <a:pt x="490977" y="193953"/>
                  <a:pt x="491785" y="187510"/>
                  <a:pt x="492189" y="181067"/>
                </a:cubicBezTo>
                <a:cubicBezTo>
                  <a:pt x="492189" y="173818"/>
                  <a:pt x="497034" y="167778"/>
                  <a:pt x="503899" y="166167"/>
                </a:cubicBezTo>
                <a:lnTo>
                  <a:pt x="537415" y="157308"/>
                </a:lnTo>
                <a:cubicBezTo>
                  <a:pt x="538223" y="156905"/>
                  <a:pt x="538223" y="156905"/>
                  <a:pt x="538626" y="156502"/>
                </a:cubicBezTo>
                <a:cubicBezTo>
                  <a:pt x="538626" y="156100"/>
                  <a:pt x="538626" y="155697"/>
                  <a:pt x="538626" y="154891"/>
                </a:cubicBezTo>
                <a:lnTo>
                  <a:pt x="527320" y="113011"/>
                </a:lnTo>
                <a:cubicBezTo>
                  <a:pt x="527320" y="112608"/>
                  <a:pt x="526916" y="112206"/>
                  <a:pt x="526512" y="111803"/>
                </a:cubicBezTo>
                <a:cubicBezTo>
                  <a:pt x="526108" y="111803"/>
                  <a:pt x="525705" y="111803"/>
                  <a:pt x="524897" y="111803"/>
                </a:cubicBezTo>
                <a:lnTo>
                  <a:pt x="492189" y="121065"/>
                </a:lnTo>
                <a:cubicBezTo>
                  <a:pt x="484920" y="122676"/>
                  <a:pt x="478055" y="119857"/>
                  <a:pt x="474017" y="113816"/>
                </a:cubicBezTo>
                <a:cubicBezTo>
                  <a:pt x="470787" y="108179"/>
                  <a:pt x="466345" y="102944"/>
                  <a:pt x="462307" y="98111"/>
                </a:cubicBezTo>
                <a:cubicBezTo>
                  <a:pt x="457057" y="92876"/>
                  <a:pt x="456250" y="84822"/>
                  <a:pt x="459884" y="79185"/>
                </a:cubicBezTo>
                <a:lnTo>
                  <a:pt x="477248" y="49385"/>
                </a:lnTo>
                <a:cubicBezTo>
                  <a:pt x="477652" y="48177"/>
                  <a:pt x="477248" y="47372"/>
                  <a:pt x="476440" y="46969"/>
                </a:cubicBezTo>
                <a:lnTo>
                  <a:pt x="438886" y="25223"/>
                </a:lnTo>
                <a:cubicBezTo>
                  <a:pt x="438078" y="24821"/>
                  <a:pt x="436867" y="25223"/>
                  <a:pt x="436463" y="25626"/>
                </a:cubicBezTo>
                <a:lnTo>
                  <a:pt x="419099" y="55828"/>
                </a:lnTo>
                <a:cubicBezTo>
                  <a:pt x="415465" y="61869"/>
                  <a:pt x="408601" y="64285"/>
                  <a:pt x="401736" y="63077"/>
                </a:cubicBezTo>
                <a:cubicBezTo>
                  <a:pt x="395275" y="61869"/>
                  <a:pt x="388410" y="60661"/>
                  <a:pt x="381949" y="60661"/>
                </a:cubicBezTo>
                <a:cubicBezTo>
                  <a:pt x="374681" y="60258"/>
                  <a:pt x="368624" y="55425"/>
                  <a:pt x="366605" y="48580"/>
                </a:cubicBezTo>
                <a:lnTo>
                  <a:pt x="357721" y="15559"/>
                </a:lnTo>
                <a:cubicBezTo>
                  <a:pt x="357721" y="15156"/>
                  <a:pt x="357317" y="14753"/>
                  <a:pt x="356913" y="14351"/>
                </a:cubicBezTo>
                <a:cubicBezTo>
                  <a:pt x="356509" y="14351"/>
                  <a:pt x="356509" y="14351"/>
                  <a:pt x="355702" y="14351"/>
                </a:cubicBezTo>
                <a:close/>
                <a:moveTo>
                  <a:pt x="352067" y="659"/>
                </a:moveTo>
                <a:cubicBezTo>
                  <a:pt x="356106" y="-549"/>
                  <a:pt x="360547" y="-147"/>
                  <a:pt x="364182" y="2270"/>
                </a:cubicBezTo>
                <a:cubicBezTo>
                  <a:pt x="367816" y="4283"/>
                  <a:pt x="370643" y="7907"/>
                  <a:pt x="371450" y="11934"/>
                </a:cubicBezTo>
                <a:lnTo>
                  <a:pt x="380738" y="44553"/>
                </a:lnTo>
                <a:cubicBezTo>
                  <a:pt x="380738" y="45761"/>
                  <a:pt x="381949" y="46163"/>
                  <a:pt x="382353" y="46163"/>
                </a:cubicBezTo>
                <a:cubicBezTo>
                  <a:pt x="390025" y="46566"/>
                  <a:pt x="397294" y="47372"/>
                  <a:pt x="404562" y="49385"/>
                </a:cubicBezTo>
                <a:cubicBezTo>
                  <a:pt x="405370" y="49385"/>
                  <a:pt x="406581" y="49385"/>
                  <a:pt x="406581" y="48177"/>
                </a:cubicBezTo>
                <a:lnTo>
                  <a:pt x="423945" y="18780"/>
                </a:lnTo>
                <a:cubicBezTo>
                  <a:pt x="425964" y="15156"/>
                  <a:pt x="429598" y="12337"/>
                  <a:pt x="433637" y="11129"/>
                </a:cubicBezTo>
                <a:cubicBezTo>
                  <a:pt x="438078" y="10324"/>
                  <a:pt x="442117" y="10726"/>
                  <a:pt x="445751" y="13142"/>
                </a:cubicBezTo>
                <a:lnTo>
                  <a:pt x="483305" y="34485"/>
                </a:lnTo>
                <a:cubicBezTo>
                  <a:pt x="487343" y="36499"/>
                  <a:pt x="489766" y="40123"/>
                  <a:pt x="490977" y="44553"/>
                </a:cubicBezTo>
                <a:cubicBezTo>
                  <a:pt x="492189" y="48177"/>
                  <a:pt x="491785" y="52607"/>
                  <a:pt x="489362" y="56634"/>
                </a:cubicBezTo>
                <a:lnTo>
                  <a:pt x="472402" y="86030"/>
                </a:lnTo>
                <a:cubicBezTo>
                  <a:pt x="471594" y="87238"/>
                  <a:pt x="472402" y="88044"/>
                  <a:pt x="472402" y="88447"/>
                </a:cubicBezTo>
                <a:cubicBezTo>
                  <a:pt x="477652" y="93682"/>
                  <a:pt x="482093" y="99722"/>
                  <a:pt x="486132" y="106165"/>
                </a:cubicBezTo>
                <a:cubicBezTo>
                  <a:pt x="486535" y="106971"/>
                  <a:pt x="487343" y="107373"/>
                  <a:pt x="488151" y="106971"/>
                </a:cubicBezTo>
                <a:lnTo>
                  <a:pt x="521263" y="98111"/>
                </a:lnTo>
                <a:cubicBezTo>
                  <a:pt x="525705" y="96903"/>
                  <a:pt x="529743" y="97709"/>
                  <a:pt x="533377" y="99722"/>
                </a:cubicBezTo>
                <a:cubicBezTo>
                  <a:pt x="537415" y="102138"/>
                  <a:pt x="539838" y="105360"/>
                  <a:pt x="541049" y="109387"/>
                </a:cubicBezTo>
                <a:lnTo>
                  <a:pt x="552356" y="151267"/>
                </a:lnTo>
                <a:cubicBezTo>
                  <a:pt x="553567" y="155697"/>
                  <a:pt x="553164" y="159724"/>
                  <a:pt x="550741" y="163751"/>
                </a:cubicBezTo>
                <a:cubicBezTo>
                  <a:pt x="548722" y="167375"/>
                  <a:pt x="545087" y="169791"/>
                  <a:pt x="541049" y="170999"/>
                </a:cubicBezTo>
                <a:lnTo>
                  <a:pt x="507533" y="179859"/>
                </a:lnTo>
                <a:cubicBezTo>
                  <a:pt x="506726" y="179859"/>
                  <a:pt x="506322" y="181067"/>
                  <a:pt x="506322" y="181872"/>
                </a:cubicBezTo>
                <a:cubicBezTo>
                  <a:pt x="505918" y="189121"/>
                  <a:pt x="504707" y="196369"/>
                  <a:pt x="503091" y="203618"/>
                </a:cubicBezTo>
                <a:cubicBezTo>
                  <a:pt x="503091" y="204020"/>
                  <a:pt x="503091" y="205228"/>
                  <a:pt x="504303" y="205631"/>
                </a:cubicBezTo>
                <a:lnTo>
                  <a:pt x="534185" y="222947"/>
                </a:lnTo>
                <a:cubicBezTo>
                  <a:pt x="538223" y="224961"/>
                  <a:pt x="540645" y="228585"/>
                  <a:pt x="541857" y="232612"/>
                </a:cubicBezTo>
                <a:cubicBezTo>
                  <a:pt x="542665" y="237041"/>
                  <a:pt x="542261" y="241068"/>
                  <a:pt x="539838" y="245095"/>
                </a:cubicBezTo>
                <a:lnTo>
                  <a:pt x="518436" y="282547"/>
                </a:lnTo>
                <a:cubicBezTo>
                  <a:pt x="513994" y="290198"/>
                  <a:pt x="504303" y="293017"/>
                  <a:pt x="496227" y="288184"/>
                </a:cubicBezTo>
                <a:lnTo>
                  <a:pt x="465941" y="270868"/>
                </a:lnTo>
                <a:cubicBezTo>
                  <a:pt x="465134" y="270063"/>
                  <a:pt x="463922" y="270868"/>
                  <a:pt x="463922" y="271271"/>
                </a:cubicBezTo>
                <a:cubicBezTo>
                  <a:pt x="458269" y="276103"/>
                  <a:pt x="452616" y="280533"/>
                  <a:pt x="446558" y="284560"/>
                </a:cubicBezTo>
                <a:cubicBezTo>
                  <a:pt x="445751" y="284560"/>
                  <a:pt x="445347" y="285768"/>
                  <a:pt x="445751" y="286573"/>
                </a:cubicBezTo>
                <a:lnTo>
                  <a:pt x="454635" y="320400"/>
                </a:lnTo>
                <a:cubicBezTo>
                  <a:pt x="457057" y="328857"/>
                  <a:pt x="451808" y="337716"/>
                  <a:pt x="443328" y="340132"/>
                </a:cubicBezTo>
                <a:lnTo>
                  <a:pt x="401332" y="351408"/>
                </a:lnTo>
                <a:cubicBezTo>
                  <a:pt x="399717" y="351408"/>
                  <a:pt x="398505" y="351408"/>
                  <a:pt x="396890" y="351408"/>
                </a:cubicBezTo>
                <a:cubicBezTo>
                  <a:pt x="394467" y="351408"/>
                  <a:pt x="391641" y="351005"/>
                  <a:pt x="389218" y="349394"/>
                </a:cubicBezTo>
                <a:cubicBezTo>
                  <a:pt x="385583" y="347381"/>
                  <a:pt x="382757" y="344159"/>
                  <a:pt x="381545" y="339729"/>
                </a:cubicBezTo>
                <a:lnTo>
                  <a:pt x="372258" y="305903"/>
                </a:lnTo>
                <a:cubicBezTo>
                  <a:pt x="372258" y="305097"/>
                  <a:pt x="371046" y="304695"/>
                  <a:pt x="370643" y="304695"/>
                </a:cubicBezTo>
                <a:cubicBezTo>
                  <a:pt x="363374" y="303889"/>
                  <a:pt x="356106" y="303084"/>
                  <a:pt x="349241" y="301473"/>
                </a:cubicBezTo>
                <a:cubicBezTo>
                  <a:pt x="348433" y="301473"/>
                  <a:pt x="347626" y="301473"/>
                  <a:pt x="346818" y="302681"/>
                </a:cubicBezTo>
                <a:lnTo>
                  <a:pt x="329454" y="333286"/>
                </a:lnTo>
                <a:cubicBezTo>
                  <a:pt x="327435" y="336910"/>
                  <a:pt x="323397" y="339327"/>
                  <a:pt x="319763" y="340535"/>
                </a:cubicBezTo>
                <a:cubicBezTo>
                  <a:pt x="315321" y="341743"/>
                  <a:pt x="311283" y="340937"/>
                  <a:pt x="307649" y="338924"/>
                </a:cubicBezTo>
                <a:lnTo>
                  <a:pt x="269691" y="317581"/>
                </a:lnTo>
                <a:cubicBezTo>
                  <a:pt x="262018" y="312749"/>
                  <a:pt x="259192" y="302681"/>
                  <a:pt x="263634" y="295433"/>
                </a:cubicBezTo>
                <a:lnTo>
                  <a:pt x="281401" y="264828"/>
                </a:lnTo>
                <a:cubicBezTo>
                  <a:pt x="282209" y="264023"/>
                  <a:pt x="281401" y="263217"/>
                  <a:pt x="280997" y="262814"/>
                </a:cubicBezTo>
                <a:cubicBezTo>
                  <a:pt x="276152" y="257579"/>
                  <a:pt x="271710" y="251539"/>
                  <a:pt x="267672" y="245498"/>
                </a:cubicBezTo>
                <a:cubicBezTo>
                  <a:pt x="267268" y="245095"/>
                  <a:pt x="266460" y="244290"/>
                  <a:pt x="265653" y="244290"/>
                </a:cubicBezTo>
                <a:lnTo>
                  <a:pt x="231733" y="253552"/>
                </a:lnTo>
                <a:cubicBezTo>
                  <a:pt x="227695" y="254761"/>
                  <a:pt x="223657" y="253955"/>
                  <a:pt x="219619" y="251942"/>
                </a:cubicBezTo>
                <a:cubicBezTo>
                  <a:pt x="215984" y="249928"/>
                  <a:pt x="213158" y="246706"/>
                  <a:pt x="211946" y="242276"/>
                </a:cubicBezTo>
                <a:lnTo>
                  <a:pt x="200640" y="200396"/>
                </a:lnTo>
                <a:cubicBezTo>
                  <a:pt x="199832" y="196369"/>
                  <a:pt x="200236" y="191939"/>
                  <a:pt x="202659" y="188315"/>
                </a:cubicBezTo>
                <a:cubicBezTo>
                  <a:pt x="204678" y="184691"/>
                  <a:pt x="207908" y="181872"/>
                  <a:pt x="212350" y="181067"/>
                </a:cubicBezTo>
                <a:lnTo>
                  <a:pt x="245866" y="171805"/>
                </a:lnTo>
                <a:cubicBezTo>
                  <a:pt x="246674" y="171402"/>
                  <a:pt x="247078" y="170597"/>
                  <a:pt x="247078" y="170194"/>
                </a:cubicBezTo>
                <a:cubicBezTo>
                  <a:pt x="247481" y="162945"/>
                  <a:pt x="248289" y="155294"/>
                  <a:pt x="249904" y="148046"/>
                </a:cubicBezTo>
                <a:cubicBezTo>
                  <a:pt x="250308" y="147240"/>
                  <a:pt x="249904" y="146435"/>
                  <a:pt x="249097" y="146032"/>
                </a:cubicBezTo>
                <a:lnTo>
                  <a:pt x="218811" y="128716"/>
                </a:lnTo>
                <a:cubicBezTo>
                  <a:pt x="215581" y="126300"/>
                  <a:pt x="212754" y="123078"/>
                  <a:pt x="211543" y="119051"/>
                </a:cubicBezTo>
                <a:cubicBezTo>
                  <a:pt x="210331" y="114622"/>
                  <a:pt x="211139" y="110595"/>
                  <a:pt x="213158" y="106971"/>
                </a:cubicBezTo>
                <a:lnTo>
                  <a:pt x="234963" y="69117"/>
                </a:lnTo>
                <a:cubicBezTo>
                  <a:pt x="236982" y="65493"/>
                  <a:pt x="240617" y="63077"/>
                  <a:pt x="244655" y="61869"/>
                </a:cubicBezTo>
                <a:cubicBezTo>
                  <a:pt x="248693" y="60661"/>
                  <a:pt x="253135" y="61063"/>
                  <a:pt x="256769" y="63479"/>
                </a:cubicBezTo>
                <a:lnTo>
                  <a:pt x="286651" y="80795"/>
                </a:lnTo>
                <a:cubicBezTo>
                  <a:pt x="287458" y="81198"/>
                  <a:pt x="288266" y="80795"/>
                  <a:pt x="289074" y="79990"/>
                </a:cubicBezTo>
                <a:cubicBezTo>
                  <a:pt x="294323" y="75158"/>
                  <a:pt x="300380" y="70325"/>
                  <a:pt x="306437" y="66701"/>
                </a:cubicBezTo>
                <a:cubicBezTo>
                  <a:pt x="307245" y="66298"/>
                  <a:pt x="307649" y="65493"/>
                  <a:pt x="307649" y="64285"/>
                </a:cubicBezTo>
                <a:lnTo>
                  <a:pt x="298765" y="31264"/>
                </a:lnTo>
                <a:cubicBezTo>
                  <a:pt x="296746" y="22807"/>
                  <a:pt x="301592" y="14351"/>
                  <a:pt x="310072" y="11934"/>
                </a:cubicBezTo>
                <a:close/>
              </a:path>
            </a:pathLst>
          </a:custGeom>
          <a:solidFill>
            <a:schemeClr val="accent1"/>
          </a:solidFill>
          <a:ln>
            <a:noFill/>
          </a:ln>
          <a:effectLst/>
        </p:spPr>
        <p:txBody>
          <a:bodyPr wrap="square" anchor="ctr">
            <a:noAutofit/>
          </a:bodyPr>
          <a:lstStyle/>
          <a:p>
            <a:endParaRPr lang="en-US" sz="725" dirty="0">
              <a:latin typeface="Poppins" pitchFamily="2" charset="77"/>
            </a:endParaRPr>
          </a:p>
        </p:txBody>
      </p:sp>
      <p:sp>
        <p:nvSpPr>
          <p:cNvPr id="6" name="Freeform 209">
            <a:extLst>
              <a:ext uri="{FF2B5EF4-FFF2-40B4-BE49-F238E27FC236}">
                <a16:creationId xmlns:a16="http://schemas.microsoft.com/office/drawing/2014/main" id="{280B60AB-51EF-6841-B65D-F0DD67336B51}"/>
              </a:ext>
            </a:extLst>
          </p:cNvPr>
          <p:cNvSpPr>
            <a:spLocks noChangeArrowheads="1"/>
          </p:cNvSpPr>
          <p:nvPr/>
        </p:nvSpPr>
        <p:spPr bwMode="auto">
          <a:xfrm>
            <a:off x="11598564" y="8739601"/>
            <a:ext cx="1180523" cy="1180523"/>
          </a:xfrm>
          <a:custGeom>
            <a:avLst/>
            <a:gdLst>
              <a:gd name="T0" fmla="*/ 1137 w 1344"/>
              <a:gd name="T1" fmla="*/ 385 h 1346"/>
              <a:gd name="T2" fmla="*/ 1086 w 1344"/>
              <a:gd name="T3" fmla="*/ 366 h 1346"/>
              <a:gd name="T4" fmla="*/ 768 w 1344"/>
              <a:gd name="T5" fmla="*/ 646 h 1346"/>
              <a:gd name="T6" fmla="*/ 697 w 1344"/>
              <a:gd name="T7" fmla="*/ 577 h 1346"/>
              <a:gd name="T8" fmla="*/ 969 w 1344"/>
              <a:gd name="T9" fmla="*/ 305 h 1346"/>
              <a:gd name="T10" fmla="*/ 957 w 1344"/>
              <a:gd name="T11" fmla="*/ 214 h 1346"/>
              <a:gd name="T12" fmla="*/ 1126 w 1344"/>
              <a:gd name="T13" fmla="*/ 40 h 1346"/>
              <a:gd name="T14" fmla="*/ 1130 w 1344"/>
              <a:gd name="T15" fmla="*/ 38 h 1346"/>
              <a:gd name="T16" fmla="*/ 1136 w 1344"/>
              <a:gd name="T17" fmla="*/ 41 h 1346"/>
              <a:gd name="T18" fmla="*/ 1179 w 1344"/>
              <a:gd name="T19" fmla="*/ 135 h 1346"/>
              <a:gd name="T20" fmla="*/ 1043 w 1344"/>
              <a:gd name="T21" fmla="*/ 297 h 1346"/>
              <a:gd name="T22" fmla="*/ 1055 w 1344"/>
              <a:gd name="T23" fmla="*/ 302 h 1346"/>
              <a:gd name="T24" fmla="*/ 1203 w 1344"/>
              <a:gd name="T25" fmla="*/ 161 h 1346"/>
              <a:gd name="T26" fmla="*/ 1303 w 1344"/>
              <a:gd name="T27" fmla="*/ 208 h 1346"/>
              <a:gd name="T28" fmla="*/ 1304 w 1344"/>
              <a:gd name="T29" fmla="*/ 218 h 1346"/>
              <a:gd name="T30" fmla="*/ 646 w 1344"/>
              <a:gd name="T31" fmla="*/ 328 h 1346"/>
              <a:gd name="T32" fmla="*/ 277 w 1344"/>
              <a:gd name="T33" fmla="*/ 698 h 1346"/>
              <a:gd name="T34" fmla="*/ 1016 w 1344"/>
              <a:gd name="T35" fmla="*/ 698 h 1346"/>
              <a:gd name="T36" fmla="*/ 1028 w 1344"/>
              <a:gd name="T37" fmla="*/ 436 h 1346"/>
              <a:gd name="T38" fmla="*/ 1109 w 1344"/>
              <a:gd name="T39" fmla="*/ 698 h 1346"/>
              <a:gd name="T40" fmla="*/ 184 w 1344"/>
              <a:gd name="T41" fmla="*/ 698 h 1346"/>
              <a:gd name="T42" fmla="*/ 646 w 1344"/>
              <a:gd name="T43" fmla="*/ 235 h 1346"/>
              <a:gd name="T44" fmla="*/ 730 w 1344"/>
              <a:gd name="T45" fmla="*/ 494 h 1346"/>
              <a:gd name="T46" fmla="*/ 646 w 1344"/>
              <a:gd name="T47" fmla="*/ 477 h 1346"/>
              <a:gd name="T48" fmla="*/ 646 w 1344"/>
              <a:gd name="T49" fmla="*/ 919 h 1346"/>
              <a:gd name="T50" fmla="*/ 867 w 1344"/>
              <a:gd name="T51" fmla="*/ 698 h 1346"/>
              <a:gd name="T52" fmla="*/ 935 w 1344"/>
              <a:gd name="T53" fmla="*/ 529 h 1346"/>
              <a:gd name="T54" fmla="*/ 646 w 1344"/>
              <a:gd name="T55" fmla="*/ 1032 h 1346"/>
              <a:gd name="T56" fmla="*/ 312 w 1344"/>
              <a:gd name="T57" fmla="*/ 698 h 1346"/>
              <a:gd name="T58" fmla="*/ 814 w 1344"/>
              <a:gd name="T59" fmla="*/ 409 h 1346"/>
              <a:gd name="T60" fmla="*/ 667 w 1344"/>
              <a:gd name="T61" fmla="*/ 557 h 1346"/>
              <a:gd name="T62" fmla="*/ 504 w 1344"/>
              <a:gd name="T63" fmla="*/ 698 h 1346"/>
              <a:gd name="T64" fmla="*/ 646 w 1344"/>
              <a:gd name="T65" fmla="*/ 840 h 1346"/>
              <a:gd name="T66" fmla="*/ 787 w 1344"/>
              <a:gd name="T67" fmla="*/ 677 h 1346"/>
              <a:gd name="T68" fmla="*/ 832 w 1344"/>
              <a:gd name="T69" fmla="*/ 698 h 1346"/>
              <a:gd name="T70" fmla="*/ 646 w 1344"/>
              <a:gd name="T71" fmla="*/ 883 h 1346"/>
              <a:gd name="T72" fmla="*/ 646 w 1344"/>
              <a:gd name="T73" fmla="*/ 512 h 1346"/>
              <a:gd name="T74" fmla="*/ 667 w 1344"/>
              <a:gd name="T75" fmla="*/ 557 h 1346"/>
              <a:gd name="T76" fmla="*/ 646 w 1344"/>
              <a:gd name="T77" fmla="*/ 748 h 1346"/>
              <a:gd name="T78" fmla="*/ 612 w 1344"/>
              <a:gd name="T79" fmla="*/ 735 h 1346"/>
              <a:gd name="T80" fmla="*/ 613 w 1344"/>
              <a:gd name="T81" fmla="*/ 661 h 1346"/>
              <a:gd name="T82" fmla="*/ 701 w 1344"/>
              <a:gd name="T83" fmla="*/ 643 h 1346"/>
              <a:gd name="T84" fmla="*/ 681 w 1344"/>
              <a:gd name="T85" fmla="*/ 733 h 1346"/>
              <a:gd name="T86" fmla="*/ 646 w 1344"/>
              <a:gd name="T87" fmla="*/ 1309 h 1346"/>
              <a:gd name="T88" fmla="*/ 35 w 1344"/>
              <a:gd name="T89" fmla="*/ 698 h 1346"/>
              <a:gd name="T90" fmla="*/ 949 w 1344"/>
              <a:gd name="T91" fmla="*/ 167 h 1346"/>
              <a:gd name="T92" fmla="*/ 926 w 1344"/>
              <a:gd name="T93" fmla="*/ 228 h 1346"/>
              <a:gd name="T94" fmla="*/ 944 w 1344"/>
              <a:gd name="T95" fmla="*/ 280 h 1346"/>
              <a:gd name="T96" fmla="*/ 646 w 1344"/>
              <a:gd name="T97" fmla="*/ 200 h 1346"/>
              <a:gd name="T98" fmla="*/ 149 w 1344"/>
              <a:gd name="T99" fmla="*/ 698 h 1346"/>
              <a:gd name="T100" fmla="*/ 1144 w 1344"/>
              <a:gd name="T101" fmla="*/ 698 h 1346"/>
              <a:gd name="T102" fmla="*/ 1064 w 1344"/>
              <a:gd name="T103" fmla="*/ 400 h 1346"/>
              <a:gd name="T104" fmla="*/ 1116 w 1344"/>
              <a:gd name="T105" fmla="*/ 419 h 1346"/>
              <a:gd name="T106" fmla="*/ 1177 w 1344"/>
              <a:gd name="T107" fmla="*/ 395 h 1346"/>
              <a:gd name="T108" fmla="*/ 1341 w 1344"/>
              <a:gd name="T109" fmla="*/ 206 h 1346"/>
              <a:gd name="T110" fmla="*/ 1232 w 1344"/>
              <a:gd name="T111" fmla="*/ 137 h 1346"/>
              <a:gd name="T112" fmla="*/ 1168 w 1344"/>
              <a:gd name="T113" fmla="*/ 27 h 1346"/>
              <a:gd name="T114" fmla="*/ 1137 w 1344"/>
              <a:gd name="T115" fmla="*/ 3 h 1346"/>
              <a:gd name="T116" fmla="*/ 975 w 1344"/>
              <a:gd name="T117" fmla="*/ 141 h 1346"/>
              <a:gd name="T118" fmla="*/ 0 w 1344"/>
              <a:gd name="T119" fmla="*/ 698 h 1346"/>
              <a:gd name="T120" fmla="*/ 646 w 1344"/>
              <a:gd name="T121" fmla="*/ 1345 h 1346"/>
              <a:gd name="T122" fmla="*/ 1203 w 1344"/>
              <a:gd name="T123" fmla="*/ 369 h 1346"/>
              <a:gd name="T124" fmla="*/ 1341 w 1344"/>
              <a:gd name="T125" fmla="*/ 206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44" h="1346">
                <a:moveTo>
                  <a:pt x="1304" y="218"/>
                </a:moveTo>
                <a:lnTo>
                  <a:pt x="1137" y="385"/>
                </a:lnTo>
                <a:lnTo>
                  <a:pt x="1137" y="385"/>
                </a:lnTo>
                <a:cubicBezTo>
                  <a:pt x="1135" y="387"/>
                  <a:pt x="1133" y="388"/>
                  <a:pt x="1130" y="387"/>
                </a:cubicBezTo>
                <a:lnTo>
                  <a:pt x="1086" y="366"/>
                </a:lnTo>
                <a:lnTo>
                  <a:pt x="1086" y="366"/>
                </a:lnTo>
                <a:cubicBezTo>
                  <a:pt x="1071" y="360"/>
                  <a:pt x="1052" y="363"/>
                  <a:pt x="1040" y="375"/>
                </a:cubicBezTo>
                <a:lnTo>
                  <a:pt x="768" y="646"/>
                </a:lnTo>
                <a:lnTo>
                  <a:pt x="768" y="646"/>
                </a:lnTo>
                <a:cubicBezTo>
                  <a:pt x="753" y="641"/>
                  <a:pt x="739" y="631"/>
                  <a:pt x="726" y="617"/>
                </a:cubicBezTo>
                <a:lnTo>
                  <a:pt x="726" y="617"/>
                </a:lnTo>
                <a:cubicBezTo>
                  <a:pt x="714" y="605"/>
                  <a:pt x="703" y="590"/>
                  <a:pt x="697" y="577"/>
                </a:cubicBezTo>
                <a:lnTo>
                  <a:pt x="708" y="566"/>
                </a:lnTo>
                <a:lnTo>
                  <a:pt x="708" y="566"/>
                </a:lnTo>
                <a:lnTo>
                  <a:pt x="969" y="305"/>
                </a:lnTo>
                <a:lnTo>
                  <a:pt x="969" y="305"/>
                </a:lnTo>
                <a:cubicBezTo>
                  <a:pt x="981" y="293"/>
                  <a:pt x="985" y="274"/>
                  <a:pt x="977" y="258"/>
                </a:cubicBezTo>
                <a:lnTo>
                  <a:pt x="957" y="214"/>
                </a:lnTo>
                <a:lnTo>
                  <a:pt x="957" y="214"/>
                </a:lnTo>
                <a:cubicBezTo>
                  <a:pt x="956" y="212"/>
                  <a:pt x="957" y="209"/>
                  <a:pt x="959" y="207"/>
                </a:cubicBezTo>
                <a:lnTo>
                  <a:pt x="1126" y="40"/>
                </a:lnTo>
                <a:lnTo>
                  <a:pt x="1126" y="40"/>
                </a:lnTo>
                <a:cubicBezTo>
                  <a:pt x="1128" y="38"/>
                  <a:pt x="1129" y="38"/>
                  <a:pt x="1130" y="38"/>
                </a:cubicBezTo>
                <a:lnTo>
                  <a:pt x="1130" y="38"/>
                </a:lnTo>
                <a:cubicBezTo>
                  <a:pt x="1131" y="38"/>
                  <a:pt x="1131" y="38"/>
                  <a:pt x="1131" y="38"/>
                </a:cubicBezTo>
                <a:lnTo>
                  <a:pt x="1131" y="38"/>
                </a:lnTo>
                <a:cubicBezTo>
                  <a:pt x="1133" y="38"/>
                  <a:pt x="1134" y="39"/>
                  <a:pt x="1136" y="41"/>
                </a:cubicBezTo>
                <a:lnTo>
                  <a:pt x="1175" y="127"/>
                </a:lnTo>
                <a:lnTo>
                  <a:pt x="1175" y="127"/>
                </a:lnTo>
                <a:cubicBezTo>
                  <a:pt x="1176" y="130"/>
                  <a:pt x="1178" y="132"/>
                  <a:pt x="1179" y="135"/>
                </a:cubicBezTo>
                <a:lnTo>
                  <a:pt x="1043" y="272"/>
                </a:lnTo>
                <a:lnTo>
                  <a:pt x="1043" y="272"/>
                </a:lnTo>
                <a:cubicBezTo>
                  <a:pt x="1035" y="279"/>
                  <a:pt x="1035" y="290"/>
                  <a:pt x="1043" y="297"/>
                </a:cubicBezTo>
                <a:lnTo>
                  <a:pt x="1043" y="297"/>
                </a:lnTo>
                <a:cubicBezTo>
                  <a:pt x="1046" y="300"/>
                  <a:pt x="1050" y="302"/>
                  <a:pt x="1055" y="302"/>
                </a:cubicBezTo>
                <a:lnTo>
                  <a:pt x="1055" y="302"/>
                </a:lnTo>
                <a:cubicBezTo>
                  <a:pt x="1059" y="302"/>
                  <a:pt x="1064" y="300"/>
                  <a:pt x="1068" y="297"/>
                </a:cubicBezTo>
                <a:lnTo>
                  <a:pt x="1203" y="161"/>
                </a:lnTo>
                <a:lnTo>
                  <a:pt x="1203" y="161"/>
                </a:lnTo>
                <a:cubicBezTo>
                  <a:pt x="1207" y="164"/>
                  <a:pt x="1213" y="167"/>
                  <a:pt x="1218" y="170"/>
                </a:cubicBezTo>
                <a:lnTo>
                  <a:pt x="1303" y="208"/>
                </a:lnTo>
                <a:lnTo>
                  <a:pt x="1303" y="208"/>
                </a:lnTo>
                <a:cubicBezTo>
                  <a:pt x="1305" y="209"/>
                  <a:pt x="1306" y="212"/>
                  <a:pt x="1306" y="212"/>
                </a:cubicBezTo>
                <a:lnTo>
                  <a:pt x="1306" y="212"/>
                </a:lnTo>
                <a:cubicBezTo>
                  <a:pt x="1306" y="214"/>
                  <a:pt x="1306" y="216"/>
                  <a:pt x="1304" y="218"/>
                </a:cubicBezTo>
                <a:close/>
                <a:moveTo>
                  <a:pt x="840" y="384"/>
                </a:moveTo>
                <a:lnTo>
                  <a:pt x="840" y="384"/>
                </a:lnTo>
                <a:cubicBezTo>
                  <a:pt x="783" y="349"/>
                  <a:pt x="717" y="328"/>
                  <a:pt x="646" y="328"/>
                </a:cubicBezTo>
                <a:lnTo>
                  <a:pt x="646" y="328"/>
                </a:lnTo>
                <a:cubicBezTo>
                  <a:pt x="442" y="328"/>
                  <a:pt x="277" y="494"/>
                  <a:pt x="277" y="698"/>
                </a:cubicBezTo>
                <a:lnTo>
                  <a:pt x="277" y="698"/>
                </a:lnTo>
                <a:cubicBezTo>
                  <a:pt x="277" y="901"/>
                  <a:pt x="442" y="1068"/>
                  <a:pt x="646" y="1068"/>
                </a:cubicBezTo>
                <a:lnTo>
                  <a:pt x="646" y="1068"/>
                </a:lnTo>
                <a:cubicBezTo>
                  <a:pt x="850" y="1068"/>
                  <a:pt x="1016" y="901"/>
                  <a:pt x="1016" y="698"/>
                </a:cubicBezTo>
                <a:lnTo>
                  <a:pt x="1016" y="698"/>
                </a:lnTo>
                <a:cubicBezTo>
                  <a:pt x="1016" y="626"/>
                  <a:pt x="995" y="561"/>
                  <a:pt x="960" y="504"/>
                </a:cubicBezTo>
                <a:lnTo>
                  <a:pt x="1028" y="436"/>
                </a:lnTo>
                <a:lnTo>
                  <a:pt x="1028" y="436"/>
                </a:lnTo>
                <a:cubicBezTo>
                  <a:pt x="1080" y="511"/>
                  <a:pt x="1109" y="601"/>
                  <a:pt x="1109" y="698"/>
                </a:cubicBezTo>
                <a:lnTo>
                  <a:pt x="1109" y="698"/>
                </a:lnTo>
                <a:cubicBezTo>
                  <a:pt x="1109" y="953"/>
                  <a:pt x="901" y="1161"/>
                  <a:pt x="646" y="1161"/>
                </a:cubicBezTo>
                <a:lnTo>
                  <a:pt x="646" y="1161"/>
                </a:lnTo>
                <a:cubicBezTo>
                  <a:pt x="391" y="1161"/>
                  <a:pt x="184" y="953"/>
                  <a:pt x="184" y="698"/>
                </a:cubicBezTo>
                <a:lnTo>
                  <a:pt x="184" y="698"/>
                </a:lnTo>
                <a:cubicBezTo>
                  <a:pt x="184" y="442"/>
                  <a:pt x="391" y="235"/>
                  <a:pt x="646" y="235"/>
                </a:cubicBezTo>
                <a:lnTo>
                  <a:pt x="646" y="235"/>
                </a:lnTo>
                <a:cubicBezTo>
                  <a:pt x="743" y="235"/>
                  <a:pt x="833" y="265"/>
                  <a:pt x="907" y="316"/>
                </a:cubicBezTo>
                <a:lnTo>
                  <a:pt x="840" y="384"/>
                </a:lnTo>
                <a:close/>
                <a:moveTo>
                  <a:pt x="730" y="494"/>
                </a:moveTo>
                <a:lnTo>
                  <a:pt x="730" y="494"/>
                </a:lnTo>
                <a:cubicBezTo>
                  <a:pt x="704" y="483"/>
                  <a:pt x="676" y="477"/>
                  <a:pt x="646" y="477"/>
                </a:cubicBezTo>
                <a:lnTo>
                  <a:pt x="646" y="477"/>
                </a:lnTo>
                <a:cubicBezTo>
                  <a:pt x="525" y="477"/>
                  <a:pt x="426" y="576"/>
                  <a:pt x="426" y="698"/>
                </a:cubicBezTo>
                <a:lnTo>
                  <a:pt x="426" y="698"/>
                </a:lnTo>
                <a:cubicBezTo>
                  <a:pt x="426" y="820"/>
                  <a:pt x="525" y="919"/>
                  <a:pt x="646" y="919"/>
                </a:cubicBezTo>
                <a:lnTo>
                  <a:pt x="646" y="919"/>
                </a:lnTo>
                <a:cubicBezTo>
                  <a:pt x="768" y="919"/>
                  <a:pt x="867" y="820"/>
                  <a:pt x="867" y="698"/>
                </a:cubicBezTo>
                <a:lnTo>
                  <a:pt x="867" y="698"/>
                </a:lnTo>
                <a:cubicBezTo>
                  <a:pt x="867" y="668"/>
                  <a:pt x="861" y="640"/>
                  <a:pt x="850" y="614"/>
                </a:cubicBezTo>
                <a:lnTo>
                  <a:pt x="935" y="529"/>
                </a:lnTo>
                <a:lnTo>
                  <a:pt x="935" y="529"/>
                </a:lnTo>
                <a:cubicBezTo>
                  <a:pt x="964" y="579"/>
                  <a:pt x="980" y="636"/>
                  <a:pt x="980" y="698"/>
                </a:cubicBezTo>
                <a:lnTo>
                  <a:pt x="980" y="698"/>
                </a:lnTo>
                <a:cubicBezTo>
                  <a:pt x="980" y="882"/>
                  <a:pt x="830" y="1032"/>
                  <a:pt x="646" y="1032"/>
                </a:cubicBezTo>
                <a:lnTo>
                  <a:pt x="646" y="1032"/>
                </a:lnTo>
                <a:cubicBezTo>
                  <a:pt x="463" y="1032"/>
                  <a:pt x="312" y="882"/>
                  <a:pt x="312" y="698"/>
                </a:cubicBezTo>
                <a:lnTo>
                  <a:pt x="312" y="698"/>
                </a:lnTo>
                <a:cubicBezTo>
                  <a:pt x="312" y="514"/>
                  <a:pt x="463" y="364"/>
                  <a:pt x="646" y="364"/>
                </a:cubicBezTo>
                <a:lnTo>
                  <a:pt x="646" y="364"/>
                </a:lnTo>
                <a:cubicBezTo>
                  <a:pt x="708" y="364"/>
                  <a:pt x="765" y="381"/>
                  <a:pt x="814" y="409"/>
                </a:cubicBezTo>
                <a:lnTo>
                  <a:pt x="730" y="494"/>
                </a:lnTo>
                <a:close/>
                <a:moveTo>
                  <a:pt x="667" y="557"/>
                </a:moveTo>
                <a:lnTo>
                  <a:pt x="667" y="557"/>
                </a:lnTo>
                <a:cubicBezTo>
                  <a:pt x="659" y="557"/>
                  <a:pt x="653" y="556"/>
                  <a:pt x="646" y="556"/>
                </a:cubicBezTo>
                <a:lnTo>
                  <a:pt x="646" y="556"/>
                </a:lnTo>
                <a:cubicBezTo>
                  <a:pt x="568" y="556"/>
                  <a:pt x="504" y="620"/>
                  <a:pt x="504" y="698"/>
                </a:cubicBezTo>
                <a:lnTo>
                  <a:pt x="504" y="698"/>
                </a:lnTo>
                <a:cubicBezTo>
                  <a:pt x="504" y="777"/>
                  <a:pt x="568" y="840"/>
                  <a:pt x="646" y="840"/>
                </a:cubicBezTo>
                <a:lnTo>
                  <a:pt x="646" y="840"/>
                </a:lnTo>
                <a:cubicBezTo>
                  <a:pt x="725" y="840"/>
                  <a:pt x="789" y="777"/>
                  <a:pt x="789" y="698"/>
                </a:cubicBezTo>
                <a:lnTo>
                  <a:pt x="789" y="698"/>
                </a:lnTo>
                <a:cubicBezTo>
                  <a:pt x="789" y="691"/>
                  <a:pt x="788" y="684"/>
                  <a:pt x="787" y="677"/>
                </a:cubicBezTo>
                <a:lnTo>
                  <a:pt x="823" y="642"/>
                </a:lnTo>
                <a:lnTo>
                  <a:pt x="823" y="642"/>
                </a:lnTo>
                <a:cubicBezTo>
                  <a:pt x="829" y="659"/>
                  <a:pt x="832" y="678"/>
                  <a:pt x="832" y="698"/>
                </a:cubicBezTo>
                <a:lnTo>
                  <a:pt x="832" y="698"/>
                </a:lnTo>
                <a:cubicBezTo>
                  <a:pt x="832" y="800"/>
                  <a:pt x="749" y="883"/>
                  <a:pt x="646" y="883"/>
                </a:cubicBezTo>
                <a:lnTo>
                  <a:pt x="646" y="883"/>
                </a:lnTo>
                <a:cubicBezTo>
                  <a:pt x="545" y="883"/>
                  <a:pt x="461" y="800"/>
                  <a:pt x="461" y="698"/>
                </a:cubicBezTo>
                <a:lnTo>
                  <a:pt x="461" y="698"/>
                </a:lnTo>
                <a:cubicBezTo>
                  <a:pt x="461" y="596"/>
                  <a:pt x="545" y="512"/>
                  <a:pt x="646" y="512"/>
                </a:cubicBezTo>
                <a:lnTo>
                  <a:pt x="646" y="512"/>
                </a:lnTo>
                <a:cubicBezTo>
                  <a:pt x="666" y="512"/>
                  <a:pt x="685" y="515"/>
                  <a:pt x="702" y="522"/>
                </a:cubicBezTo>
                <a:lnTo>
                  <a:pt x="667" y="557"/>
                </a:lnTo>
                <a:close/>
                <a:moveTo>
                  <a:pt x="681" y="733"/>
                </a:moveTo>
                <a:lnTo>
                  <a:pt x="681" y="733"/>
                </a:lnTo>
                <a:cubicBezTo>
                  <a:pt x="672" y="743"/>
                  <a:pt x="659" y="748"/>
                  <a:pt x="646" y="748"/>
                </a:cubicBezTo>
                <a:lnTo>
                  <a:pt x="646" y="748"/>
                </a:lnTo>
                <a:cubicBezTo>
                  <a:pt x="633" y="748"/>
                  <a:pt x="622" y="743"/>
                  <a:pt x="612" y="735"/>
                </a:cubicBezTo>
                <a:lnTo>
                  <a:pt x="612" y="735"/>
                </a:lnTo>
                <a:cubicBezTo>
                  <a:pt x="603" y="726"/>
                  <a:pt x="598" y="713"/>
                  <a:pt x="598" y="699"/>
                </a:cubicBezTo>
                <a:lnTo>
                  <a:pt x="598" y="699"/>
                </a:lnTo>
                <a:cubicBezTo>
                  <a:pt x="597" y="685"/>
                  <a:pt x="603" y="671"/>
                  <a:pt x="613" y="661"/>
                </a:cubicBezTo>
                <a:lnTo>
                  <a:pt x="671" y="603"/>
                </a:lnTo>
                <a:lnTo>
                  <a:pt x="671" y="603"/>
                </a:lnTo>
                <a:cubicBezTo>
                  <a:pt x="678" y="617"/>
                  <a:pt x="689" y="630"/>
                  <a:pt x="701" y="643"/>
                </a:cubicBezTo>
                <a:lnTo>
                  <a:pt x="701" y="643"/>
                </a:lnTo>
                <a:cubicBezTo>
                  <a:pt x="714" y="655"/>
                  <a:pt x="727" y="665"/>
                  <a:pt x="741" y="673"/>
                </a:cubicBezTo>
                <a:lnTo>
                  <a:pt x="681" y="733"/>
                </a:lnTo>
                <a:close/>
                <a:moveTo>
                  <a:pt x="1258" y="698"/>
                </a:moveTo>
                <a:lnTo>
                  <a:pt x="1258" y="698"/>
                </a:lnTo>
                <a:cubicBezTo>
                  <a:pt x="1258" y="1035"/>
                  <a:pt x="983" y="1309"/>
                  <a:pt x="646" y="1309"/>
                </a:cubicBezTo>
                <a:lnTo>
                  <a:pt x="646" y="1309"/>
                </a:lnTo>
                <a:cubicBezTo>
                  <a:pt x="309" y="1309"/>
                  <a:pt x="35" y="1035"/>
                  <a:pt x="35" y="698"/>
                </a:cubicBezTo>
                <a:lnTo>
                  <a:pt x="35" y="698"/>
                </a:lnTo>
                <a:cubicBezTo>
                  <a:pt x="35" y="361"/>
                  <a:pt x="309" y="87"/>
                  <a:pt x="646" y="87"/>
                </a:cubicBezTo>
                <a:lnTo>
                  <a:pt x="646" y="87"/>
                </a:lnTo>
                <a:cubicBezTo>
                  <a:pt x="756" y="87"/>
                  <a:pt x="860" y="115"/>
                  <a:pt x="949" y="167"/>
                </a:cubicBezTo>
                <a:lnTo>
                  <a:pt x="934" y="182"/>
                </a:lnTo>
                <a:lnTo>
                  <a:pt x="934" y="182"/>
                </a:lnTo>
                <a:cubicBezTo>
                  <a:pt x="922" y="194"/>
                  <a:pt x="918" y="213"/>
                  <a:pt x="926" y="228"/>
                </a:cubicBezTo>
                <a:lnTo>
                  <a:pt x="946" y="273"/>
                </a:lnTo>
                <a:lnTo>
                  <a:pt x="946" y="273"/>
                </a:lnTo>
                <a:cubicBezTo>
                  <a:pt x="947" y="275"/>
                  <a:pt x="946" y="278"/>
                  <a:pt x="944" y="280"/>
                </a:cubicBezTo>
                <a:lnTo>
                  <a:pt x="933" y="290"/>
                </a:lnTo>
                <a:lnTo>
                  <a:pt x="933" y="290"/>
                </a:lnTo>
                <a:cubicBezTo>
                  <a:pt x="852" y="233"/>
                  <a:pt x="753" y="200"/>
                  <a:pt x="646" y="200"/>
                </a:cubicBezTo>
                <a:lnTo>
                  <a:pt x="646" y="200"/>
                </a:lnTo>
                <a:cubicBezTo>
                  <a:pt x="372" y="200"/>
                  <a:pt x="149" y="423"/>
                  <a:pt x="149" y="698"/>
                </a:cubicBezTo>
                <a:lnTo>
                  <a:pt x="149" y="698"/>
                </a:lnTo>
                <a:cubicBezTo>
                  <a:pt x="149" y="973"/>
                  <a:pt x="372" y="1196"/>
                  <a:pt x="646" y="1196"/>
                </a:cubicBezTo>
                <a:lnTo>
                  <a:pt x="646" y="1196"/>
                </a:lnTo>
                <a:cubicBezTo>
                  <a:pt x="921" y="1196"/>
                  <a:pt x="1144" y="973"/>
                  <a:pt x="1144" y="698"/>
                </a:cubicBezTo>
                <a:lnTo>
                  <a:pt x="1144" y="698"/>
                </a:lnTo>
                <a:cubicBezTo>
                  <a:pt x="1144" y="591"/>
                  <a:pt x="1110" y="493"/>
                  <a:pt x="1053" y="411"/>
                </a:cubicBezTo>
                <a:lnTo>
                  <a:pt x="1064" y="400"/>
                </a:lnTo>
                <a:lnTo>
                  <a:pt x="1064" y="400"/>
                </a:lnTo>
                <a:cubicBezTo>
                  <a:pt x="1066" y="398"/>
                  <a:pt x="1069" y="398"/>
                  <a:pt x="1071" y="399"/>
                </a:cubicBezTo>
                <a:lnTo>
                  <a:pt x="1116" y="419"/>
                </a:lnTo>
                <a:lnTo>
                  <a:pt x="1116" y="419"/>
                </a:lnTo>
                <a:cubicBezTo>
                  <a:pt x="1131" y="426"/>
                  <a:pt x="1150" y="423"/>
                  <a:pt x="1162" y="411"/>
                </a:cubicBezTo>
                <a:lnTo>
                  <a:pt x="1177" y="395"/>
                </a:lnTo>
                <a:lnTo>
                  <a:pt x="1177" y="395"/>
                </a:lnTo>
                <a:cubicBezTo>
                  <a:pt x="1228" y="484"/>
                  <a:pt x="1258" y="588"/>
                  <a:pt x="1258" y="698"/>
                </a:cubicBezTo>
                <a:lnTo>
                  <a:pt x="1341" y="206"/>
                </a:lnTo>
                <a:lnTo>
                  <a:pt x="1341" y="206"/>
                </a:lnTo>
                <a:cubicBezTo>
                  <a:pt x="1338" y="193"/>
                  <a:pt x="1330" y="182"/>
                  <a:pt x="1317" y="176"/>
                </a:cubicBezTo>
                <a:lnTo>
                  <a:pt x="1232" y="137"/>
                </a:lnTo>
                <a:lnTo>
                  <a:pt x="1232" y="137"/>
                </a:lnTo>
                <a:cubicBezTo>
                  <a:pt x="1221" y="132"/>
                  <a:pt x="1212" y="123"/>
                  <a:pt x="1207" y="112"/>
                </a:cubicBezTo>
                <a:lnTo>
                  <a:pt x="1168" y="27"/>
                </a:lnTo>
                <a:lnTo>
                  <a:pt x="1168" y="27"/>
                </a:lnTo>
                <a:cubicBezTo>
                  <a:pt x="1163" y="15"/>
                  <a:pt x="1151" y="6"/>
                  <a:pt x="1137" y="3"/>
                </a:cubicBezTo>
                <a:lnTo>
                  <a:pt x="1137" y="3"/>
                </a:lnTo>
                <a:cubicBezTo>
                  <a:pt x="1125" y="0"/>
                  <a:pt x="1110" y="5"/>
                  <a:pt x="1101" y="15"/>
                </a:cubicBezTo>
                <a:lnTo>
                  <a:pt x="975" y="141"/>
                </a:lnTo>
                <a:lnTo>
                  <a:pt x="975" y="141"/>
                </a:lnTo>
                <a:cubicBezTo>
                  <a:pt x="878" y="84"/>
                  <a:pt x="766" y="52"/>
                  <a:pt x="646" y="52"/>
                </a:cubicBezTo>
                <a:lnTo>
                  <a:pt x="646" y="52"/>
                </a:lnTo>
                <a:cubicBezTo>
                  <a:pt x="290" y="52"/>
                  <a:pt x="0" y="342"/>
                  <a:pt x="0" y="698"/>
                </a:cubicBezTo>
                <a:lnTo>
                  <a:pt x="0" y="698"/>
                </a:lnTo>
                <a:cubicBezTo>
                  <a:pt x="0" y="1055"/>
                  <a:pt x="290" y="1345"/>
                  <a:pt x="646" y="1345"/>
                </a:cubicBezTo>
                <a:lnTo>
                  <a:pt x="646" y="1345"/>
                </a:lnTo>
                <a:cubicBezTo>
                  <a:pt x="1003" y="1345"/>
                  <a:pt x="1293" y="1055"/>
                  <a:pt x="1293" y="698"/>
                </a:cubicBezTo>
                <a:lnTo>
                  <a:pt x="1293" y="698"/>
                </a:lnTo>
                <a:cubicBezTo>
                  <a:pt x="1293" y="578"/>
                  <a:pt x="1260" y="466"/>
                  <a:pt x="1203" y="369"/>
                </a:cubicBezTo>
                <a:lnTo>
                  <a:pt x="1329" y="243"/>
                </a:lnTo>
                <a:lnTo>
                  <a:pt x="1329" y="243"/>
                </a:lnTo>
                <a:cubicBezTo>
                  <a:pt x="1339" y="233"/>
                  <a:pt x="1343" y="220"/>
                  <a:pt x="1341" y="206"/>
                </a:cubicBezTo>
                <a:lnTo>
                  <a:pt x="1258" y="698"/>
                </a:lnTo>
                <a:close/>
              </a:path>
            </a:pathLst>
          </a:custGeom>
          <a:solidFill>
            <a:schemeClr val="accent1"/>
          </a:solidFill>
          <a:ln>
            <a:noFill/>
          </a:ln>
          <a:effectLst/>
        </p:spPr>
        <p:txBody>
          <a:bodyPr wrap="none" anchor="ctr"/>
          <a:lstStyle/>
          <a:p>
            <a:endParaRPr lang="en-US" sz="725" dirty="0">
              <a:latin typeface="Poppins" pitchFamily="2" charset="77"/>
            </a:endParaRPr>
          </a:p>
        </p:txBody>
      </p:sp>
      <p:sp>
        <p:nvSpPr>
          <p:cNvPr id="7" name="Freeform 6">
            <a:extLst>
              <a:ext uri="{FF2B5EF4-FFF2-40B4-BE49-F238E27FC236}">
                <a16:creationId xmlns:a16="http://schemas.microsoft.com/office/drawing/2014/main" id="{D3791821-7D60-734F-84CE-1E8E683C5FFD}"/>
              </a:ext>
            </a:extLst>
          </p:cNvPr>
          <p:cNvSpPr>
            <a:spLocks noChangeArrowheads="1"/>
          </p:cNvSpPr>
          <p:nvPr/>
        </p:nvSpPr>
        <p:spPr bwMode="auto">
          <a:xfrm>
            <a:off x="19221181" y="4051686"/>
            <a:ext cx="1090628" cy="1191265"/>
          </a:xfrm>
          <a:custGeom>
            <a:avLst/>
            <a:gdLst>
              <a:gd name="connsiteX0" fmla="*/ 420098 w 501442"/>
              <a:gd name="connsiteY0" fmla="*/ 491165 h 547712"/>
              <a:gd name="connsiteX1" fmla="*/ 430145 w 501442"/>
              <a:gd name="connsiteY1" fmla="*/ 491165 h 547712"/>
              <a:gd name="connsiteX2" fmla="*/ 437378 w 501442"/>
              <a:gd name="connsiteY2" fmla="*/ 497888 h 547712"/>
              <a:gd name="connsiteX3" fmla="*/ 430145 w 501442"/>
              <a:gd name="connsiteY3" fmla="*/ 505007 h 547712"/>
              <a:gd name="connsiteX4" fmla="*/ 420098 w 501442"/>
              <a:gd name="connsiteY4" fmla="*/ 505007 h 547712"/>
              <a:gd name="connsiteX5" fmla="*/ 412864 w 501442"/>
              <a:gd name="connsiteY5" fmla="*/ 497888 h 547712"/>
              <a:gd name="connsiteX6" fmla="*/ 420098 w 501442"/>
              <a:gd name="connsiteY6" fmla="*/ 491165 h 547712"/>
              <a:gd name="connsiteX7" fmla="*/ 357900 w 501442"/>
              <a:gd name="connsiteY7" fmla="*/ 491165 h 547712"/>
              <a:gd name="connsiteX8" fmla="*/ 400203 w 501442"/>
              <a:gd name="connsiteY8" fmla="*/ 491165 h 547712"/>
              <a:gd name="connsiteX9" fmla="*/ 407118 w 501442"/>
              <a:gd name="connsiteY9" fmla="*/ 497888 h 547712"/>
              <a:gd name="connsiteX10" fmla="*/ 400203 w 501442"/>
              <a:gd name="connsiteY10" fmla="*/ 505007 h 547712"/>
              <a:gd name="connsiteX11" fmla="*/ 357900 w 501442"/>
              <a:gd name="connsiteY11" fmla="*/ 505007 h 547712"/>
              <a:gd name="connsiteX12" fmla="*/ 350578 w 501442"/>
              <a:gd name="connsiteY12" fmla="*/ 497888 h 547712"/>
              <a:gd name="connsiteX13" fmla="*/ 357900 w 501442"/>
              <a:gd name="connsiteY13" fmla="*/ 491165 h 547712"/>
              <a:gd name="connsiteX14" fmla="*/ 101639 w 501442"/>
              <a:gd name="connsiteY14" fmla="*/ 491165 h 547712"/>
              <a:gd name="connsiteX15" fmla="*/ 143535 w 501442"/>
              <a:gd name="connsiteY15" fmla="*/ 491165 h 547712"/>
              <a:gd name="connsiteX16" fmla="*/ 150857 w 501442"/>
              <a:gd name="connsiteY16" fmla="*/ 497888 h 547712"/>
              <a:gd name="connsiteX17" fmla="*/ 143535 w 501442"/>
              <a:gd name="connsiteY17" fmla="*/ 505007 h 547712"/>
              <a:gd name="connsiteX18" fmla="*/ 101639 w 501442"/>
              <a:gd name="connsiteY18" fmla="*/ 505007 h 547712"/>
              <a:gd name="connsiteX19" fmla="*/ 94317 w 501442"/>
              <a:gd name="connsiteY19" fmla="*/ 497888 h 547712"/>
              <a:gd name="connsiteX20" fmla="*/ 101639 w 501442"/>
              <a:gd name="connsiteY20" fmla="*/ 491165 h 547712"/>
              <a:gd name="connsiteX21" fmla="*/ 69520 w 501442"/>
              <a:gd name="connsiteY21" fmla="*/ 491165 h 547712"/>
              <a:gd name="connsiteX22" fmla="*/ 79968 w 501442"/>
              <a:gd name="connsiteY22" fmla="*/ 491165 h 547712"/>
              <a:gd name="connsiteX23" fmla="*/ 86800 w 501442"/>
              <a:gd name="connsiteY23" fmla="*/ 497888 h 547712"/>
              <a:gd name="connsiteX24" fmla="*/ 79968 w 501442"/>
              <a:gd name="connsiteY24" fmla="*/ 505007 h 547712"/>
              <a:gd name="connsiteX25" fmla="*/ 69520 w 501442"/>
              <a:gd name="connsiteY25" fmla="*/ 505007 h 547712"/>
              <a:gd name="connsiteX26" fmla="*/ 62286 w 501442"/>
              <a:gd name="connsiteY26" fmla="*/ 497888 h 547712"/>
              <a:gd name="connsiteX27" fmla="*/ 69520 w 501442"/>
              <a:gd name="connsiteY27" fmla="*/ 491165 h 547712"/>
              <a:gd name="connsiteX28" fmla="*/ 234774 w 501442"/>
              <a:gd name="connsiteY28" fmla="*/ 475822 h 547712"/>
              <a:gd name="connsiteX29" fmla="*/ 234774 w 501442"/>
              <a:gd name="connsiteY29" fmla="*/ 486032 h 547712"/>
              <a:gd name="connsiteX30" fmla="*/ 230320 w 501442"/>
              <a:gd name="connsiteY30" fmla="*/ 491750 h 547712"/>
              <a:gd name="connsiteX31" fmla="*/ 275667 w 501442"/>
              <a:gd name="connsiteY31" fmla="*/ 491750 h 547712"/>
              <a:gd name="connsiteX32" fmla="*/ 282550 w 501442"/>
              <a:gd name="connsiteY32" fmla="*/ 498693 h 547712"/>
              <a:gd name="connsiteX33" fmla="*/ 275667 w 501442"/>
              <a:gd name="connsiteY33" fmla="*/ 506045 h 547712"/>
              <a:gd name="connsiteX34" fmla="*/ 230320 w 501442"/>
              <a:gd name="connsiteY34" fmla="*/ 506045 h 547712"/>
              <a:gd name="connsiteX35" fmla="*/ 234774 w 501442"/>
              <a:gd name="connsiteY35" fmla="*/ 510946 h 547712"/>
              <a:gd name="connsiteX36" fmla="*/ 234774 w 501442"/>
              <a:gd name="connsiteY36" fmla="*/ 521157 h 547712"/>
              <a:gd name="connsiteX37" fmla="*/ 229915 w 501442"/>
              <a:gd name="connsiteY37" fmla="*/ 522791 h 547712"/>
              <a:gd name="connsiteX38" fmla="*/ 224652 w 501442"/>
              <a:gd name="connsiteY38" fmla="*/ 520748 h 547712"/>
              <a:gd name="connsiteX39" fmla="*/ 209266 w 501442"/>
              <a:gd name="connsiteY39" fmla="*/ 503595 h 547712"/>
              <a:gd name="connsiteX40" fmla="*/ 209266 w 501442"/>
              <a:gd name="connsiteY40" fmla="*/ 493792 h 547712"/>
              <a:gd name="connsiteX41" fmla="*/ 224652 w 501442"/>
              <a:gd name="connsiteY41" fmla="*/ 476638 h 547712"/>
              <a:gd name="connsiteX42" fmla="*/ 234774 w 501442"/>
              <a:gd name="connsiteY42" fmla="*/ 475822 h 547712"/>
              <a:gd name="connsiteX43" fmla="*/ 357780 w 501442"/>
              <a:gd name="connsiteY43" fmla="*/ 450237 h 547712"/>
              <a:gd name="connsiteX44" fmla="*/ 430179 w 501442"/>
              <a:gd name="connsiteY44" fmla="*/ 450237 h 547712"/>
              <a:gd name="connsiteX45" fmla="*/ 437379 w 501442"/>
              <a:gd name="connsiteY45" fmla="*/ 457163 h 547712"/>
              <a:gd name="connsiteX46" fmla="*/ 430179 w 501442"/>
              <a:gd name="connsiteY46" fmla="*/ 464089 h 547712"/>
              <a:gd name="connsiteX47" fmla="*/ 357780 w 501442"/>
              <a:gd name="connsiteY47" fmla="*/ 464089 h 547712"/>
              <a:gd name="connsiteX48" fmla="*/ 350580 w 501442"/>
              <a:gd name="connsiteY48" fmla="*/ 457163 h 547712"/>
              <a:gd name="connsiteX49" fmla="*/ 357780 w 501442"/>
              <a:gd name="connsiteY49" fmla="*/ 450237 h 547712"/>
              <a:gd name="connsiteX50" fmla="*/ 69486 w 501442"/>
              <a:gd name="connsiteY50" fmla="*/ 450237 h 547712"/>
              <a:gd name="connsiteX51" fmla="*/ 141885 w 501442"/>
              <a:gd name="connsiteY51" fmla="*/ 450237 h 547712"/>
              <a:gd name="connsiteX52" fmla="*/ 149085 w 501442"/>
              <a:gd name="connsiteY52" fmla="*/ 457163 h 547712"/>
              <a:gd name="connsiteX53" fmla="*/ 141885 w 501442"/>
              <a:gd name="connsiteY53" fmla="*/ 464089 h 547712"/>
              <a:gd name="connsiteX54" fmla="*/ 69486 w 501442"/>
              <a:gd name="connsiteY54" fmla="*/ 464089 h 547712"/>
              <a:gd name="connsiteX55" fmla="*/ 62286 w 501442"/>
              <a:gd name="connsiteY55" fmla="*/ 457163 h 547712"/>
              <a:gd name="connsiteX56" fmla="*/ 69486 w 501442"/>
              <a:gd name="connsiteY56" fmla="*/ 450237 h 547712"/>
              <a:gd name="connsiteX57" fmla="*/ 357780 w 501442"/>
              <a:gd name="connsiteY57" fmla="*/ 407527 h 547712"/>
              <a:gd name="connsiteX58" fmla="*/ 430179 w 501442"/>
              <a:gd name="connsiteY58" fmla="*/ 407527 h 547712"/>
              <a:gd name="connsiteX59" fmla="*/ 437379 w 501442"/>
              <a:gd name="connsiteY59" fmla="*/ 414453 h 547712"/>
              <a:gd name="connsiteX60" fmla="*/ 430179 w 501442"/>
              <a:gd name="connsiteY60" fmla="*/ 421379 h 547712"/>
              <a:gd name="connsiteX61" fmla="*/ 357780 w 501442"/>
              <a:gd name="connsiteY61" fmla="*/ 421379 h 547712"/>
              <a:gd name="connsiteX62" fmla="*/ 350580 w 501442"/>
              <a:gd name="connsiteY62" fmla="*/ 414453 h 547712"/>
              <a:gd name="connsiteX63" fmla="*/ 357780 w 501442"/>
              <a:gd name="connsiteY63" fmla="*/ 407527 h 547712"/>
              <a:gd name="connsiteX64" fmla="*/ 69486 w 501442"/>
              <a:gd name="connsiteY64" fmla="*/ 407527 h 547712"/>
              <a:gd name="connsiteX65" fmla="*/ 141885 w 501442"/>
              <a:gd name="connsiteY65" fmla="*/ 407527 h 547712"/>
              <a:gd name="connsiteX66" fmla="*/ 149085 w 501442"/>
              <a:gd name="connsiteY66" fmla="*/ 414453 h 547712"/>
              <a:gd name="connsiteX67" fmla="*/ 141885 w 501442"/>
              <a:gd name="connsiteY67" fmla="*/ 421379 h 547712"/>
              <a:gd name="connsiteX68" fmla="*/ 69486 w 501442"/>
              <a:gd name="connsiteY68" fmla="*/ 421379 h 547712"/>
              <a:gd name="connsiteX69" fmla="*/ 62286 w 501442"/>
              <a:gd name="connsiteY69" fmla="*/ 414453 h 547712"/>
              <a:gd name="connsiteX70" fmla="*/ 69486 w 501442"/>
              <a:gd name="connsiteY70" fmla="*/ 407527 h 547712"/>
              <a:gd name="connsiteX71" fmla="*/ 470048 w 501442"/>
              <a:gd name="connsiteY71" fmla="*/ 369861 h 547712"/>
              <a:gd name="connsiteX72" fmla="*/ 470048 w 501442"/>
              <a:gd name="connsiteY72" fmla="*/ 488428 h 547712"/>
              <a:gd name="connsiteX73" fmla="*/ 470048 w 501442"/>
              <a:gd name="connsiteY73" fmla="*/ 524724 h 547712"/>
              <a:gd name="connsiteX74" fmla="*/ 478500 w 501442"/>
              <a:gd name="connsiteY74" fmla="*/ 533597 h 547712"/>
              <a:gd name="connsiteX75" fmla="*/ 486952 w 501442"/>
              <a:gd name="connsiteY75" fmla="*/ 524724 h 547712"/>
              <a:gd name="connsiteX76" fmla="*/ 486952 w 501442"/>
              <a:gd name="connsiteY76" fmla="*/ 519481 h 547712"/>
              <a:gd name="connsiteX77" fmla="*/ 486952 w 501442"/>
              <a:gd name="connsiteY77" fmla="*/ 488428 h 547712"/>
              <a:gd name="connsiteX78" fmla="*/ 486952 w 501442"/>
              <a:gd name="connsiteY78" fmla="*/ 371071 h 547712"/>
              <a:gd name="connsiteX79" fmla="*/ 486147 w 501442"/>
              <a:gd name="connsiteY79" fmla="*/ 369861 h 547712"/>
              <a:gd name="connsiteX80" fmla="*/ 15294 w 501442"/>
              <a:gd name="connsiteY80" fmla="*/ 369861 h 547712"/>
              <a:gd name="connsiteX81" fmla="*/ 14087 w 501442"/>
              <a:gd name="connsiteY81" fmla="*/ 371071 h 547712"/>
              <a:gd name="connsiteX82" fmla="*/ 14087 w 501442"/>
              <a:gd name="connsiteY82" fmla="*/ 488428 h 547712"/>
              <a:gd name="connsiteX83" fmla="*/ 14087 w 501442"/>
              <a:gd name="connsiteY83" fmla="*/ 519481 h 547712"/>
              <a:gd name="connsiteX84" fmla="*/ 14087 w 501442"/>
              <a:gd name="connsiteY84" fmla="*/ 524724 h 547712"/>
              <a:gd name="connsiteX85" fmla="*/ 22539 w 501442"/>
              <a:gd name="connsiteY85" fmla="*/ 533597 h 547712"/>
              <a:gd name="connsiteX86" fmla="*/ 30991 w 501442"/>
              <a:gd name="connsiteY86" fmla="*/ 524724 h 547712"/>
              <a:gd name="connsiteX87" fmla="*/ 30991 w 501442"/>
              <a:gd name="connsiteY87" fmla="*/ 488428 h 547712"/>
              <a:gd name="connsiteX88" fmla="*/ 30991 w 501442"/>
              <a:gd name="connsiteY88" fmla="*/ 369861 h 547712"/>
              <a:gd name="connsiteX89" fmla="*/ 357780 w 501442"/>
              <a:gd name="connsiteY89" fmla="*/ 366596 h 547712"/>
              <a:gd name="connsiteX90" fmla="*/ 430179 w 501442"/>
              <a:gd name="connsiteY90" fmla="*/ 366596 h 547712"/>
              <a:gd name="connsiteX91" fmla="*/ 437379 w 501442"/>
              <a:gd name="connsiteY91" fmla="*/ 373522 h 547712"/>
              <a:gd name="connsiteX92" fmla="*/ 430179 w 501442"/>
              <a:gd name="connsiteY92" fmla="*/ 380448 h 547712"/>
              <a:gd name="connsiteX93" fmla="*/ 357780 w 501442"/>
              <a:gd name="connsiteY93" fmla="*/ 380448 h 547712"/>
              <a:gd name="connsiteX94" fmla="*/ 350580 w 501442"/>
              <a:gd name="connsiteY94" fmla="*/ 373522 h 547712"/>
              <a:gd name="connsiteX95" fmla="*/ 357780 w 501442"/>
              <a:gd name="connsiteY95" fmla="*/ 366596 h 547712"/>
              <a:gd name="connsiteX96" fmla="*/ 69486 w 501442"/>
              <a:gd name="connsiteY96" fmla="*/ 366596 h 547712"/>
              <a:gd name="connsiteX97" fmla="*/ 141885 w 501442"/>
              <a:gd name="connsiteY97" fmla="*/ 366596 h 547712"/>
              <a:gd name="connsiteX98" fmla="*/ 149085 w 501442"/>
              <a:gd name="connsiteY98" fmla="*/ 373522 h 547712"/>
              <a:gd name="connsiteX99" fmla="*/ 141885 w 501442"/>
              <a:gd name="connsiteY99" fmla="*/ 380448 h 547712"/>
              <a:gd name="connsiteX100" fmla="*/ 69486 w 501442"/>
              <a:gd name="connsiteY100" fmla="*/ 380448 h 547712"/>
              <a:gd name="connsiteX101" fmla="*/ 62286 w 501442"/>
              <a:gd name="connsiteY101" fmla="*/ 373522 h 547712"/>
              <a:gd name="connsiteX102" fmla="*/ 69486 w 501442"/>
              <a:gd name="connsiteY102" fmla="*/ 366596 h 547712"/>
              <a:gd name="connsiteX103" fmla="*/ 334009 w 501442"/>
              <a:gd name="connsiteY103" fmla="*/ 338404 h 547712"/>
              <a:gd name="connsiteX104" fmla="*/ 334412 w 501442"/>
              <a:gd name="connsiteY104" fmla="*/ 469070 h 547712"/>
              <a:gd name="connsiteX105" fmla="*/ 334412 w 501442"/>
              <a:gd name="connsiteY105" fmla="*/ 469473 h 547712"/>
              <a:gd name="connsiteX106" fmla="*/ 334412 w 501442"/>
              <a:gd name="connsiteY106" fmla="*/ 509399 h 547712"/>
              <a:gd name="connsiteX107" fmla="*/ 358561 w 501442"/>
              <a:gd name="connsiteY107" fmla="*/ 533597 h 547712"/>
              <a:gd name="connsiteX108" fmla="*/ 457571 w 501442"/>
              <a:gd name="connsiteY108" fmla="*/ 533597 h 547712"/>
              <a:gd name="connsiteX109" fmla="*/ 455559 w 501442"/>
              <a:gd name="connsiteY109" fmla="*/ 524724 h 547712"/>
              <a:gd name="connsiteX110" fmla="*/ 455559 w 501442"/>
              <a:gd name="connsiteY110" fmla="*/ 488428 h 547712"/>
              <a:gd name="connsiteX111" fmla="*/ 455559 w 501442"/>
              <a:gd name="connsiteY111" fmla="*/ 338404 h 547712"/>
              <a:gd name="connsiteX112" fmla="*/ 45078 w 501442"/>
              <a:gd name="connsiteY112" fmla="*/ 338404 h 547712"/>
              <a:gd name="connsiteX113" fmla="*/ 45078 w 501442"/>
              <a:gd name="connsiteY113" fmla="*/ 360989 h 547712"/>
              <a:gd name="connsiteX114" fmla="*/ 45078 w 501442"/>
              <a:gd name="connsiteY114" fmla="*/ 363005 h 547712"/>
              <a:gd name="connsiteX115" fmla="*/ 45078 w 501442"/>
              <a:gd name="connsiteY115" fmla="*/ 364215 h 547712"/>
              <a:gd name="connsiteX116" fmla="*/ 45078 w 501442"/>
              <a:gd name="connsiteY116" fmla="*/ 488428 h 547712"/>
              <a:gd name="connsiteX117" fmla="*/ 45078 w 501442"/>
              <a:gd name="connsiteY117" fmla="*/ 524724 h 547712"/>
              <a:gd name="connsiteX118" fmla="*/ 43468 w 501442"/>
              <a:gd name="connsiteY118" fmla="*/ 533597 h 547712"/>
              <a:gd name="connsiteX119" fmla="*/ 142478 w 501442"/>
              <a:gd name="connsiteY119" fmla="*/ 533597 h 547712"/>
              <a:gd name="connsiteX120" fmla="*/ 167030 w 501442"/>
              <a:gd name="connsiteY120" fmla="*/ 509399 h 547712"/>
              <a:gd name="connsiteX121" fmla="*/ 167030 w 501442"/>
              <a:gd name="connsiteY121" fmla="*/ 488428 h 547712"/>
              <a:gd name="connsiteX122" fmla="*/ 167030 w 501442"/>
              <a:gd name="connsiteY122" fmla="*/ 469473 h 547712"/>
              <a:gd name="connsiteX123" fmla="*/ 167030 w 501442"/>
              <a:gd name="connsiteY123" fmla="*/ 338404 h 547712"/>
              <a:gd name="connsiteX124" fmla="*/ 334009 w 501442"/>
              <a:gd name="connsiteY124" fmla="*/ 323886 h 547712"/>
              <a:gd name="connsiteX125" fmla="*/ 455961 w 501442"/>
              <a:gd name="connsiteY125" fmla="*/ 323886 h 547712"/>
              <a:gd name="connsiteX126" fmla="*/ 470048 w 501442"/>
              <a:gd name="connsiteY126" fmla="*/ 338404 h 547712"/>
              <a:gd name="connsiteX127" fmla="*/ 470048 w 501442"/>
              <a:gd name="connsiteY127" fmla="*/ 355746 h 547712"/>
              <a:gd name="connsiteX128" fmla="*/ 486147 w 501442"/>
              <a:gd name="connsiteY128" fmla="*/ 355746 h 547712"/>
              <a:gd name="connsiteX129" fmla="*/ 501442 w 501442"/>
              <a:gd name="connsiteY129" fmla="*/ 371071 h 547712"/>
              <a:gd name="connsiteX130" fmla="*/ 501442 w 501442"/>
              <a:gd name="connsiteY130" fmla="*/ 488428 h 547712"/>
              <a:gd name="connsiteX131" fmla="*/ 501442 w 501442"/>
              <a:gd name="connsiteY131" fmla="*/ 519481 h 547712"/>
              <a:gd name="connsiteX132" fmla="*/ 501442 w 501442"/>
              <a:gd name="connsiteY132" fmla="*/ 524724 h 547712"/>
              <a:gd name="connsiteX133" fmla="*/ 480110 w 501442"/>
              <a:gd name="connsiteY133" fmla="*/ 547308 h 547712"/>
              <a:gd name="connsiteX134" fmla="*/ 478500 w 501442"/>
              <a:gd name="connsiteY134" fmla="*/ 547712 h 547712"/>
              <a:gd name="connsiteX135" fmla="*/ 358561 w 501442"/>
              <a:gd name="connsiteY135" fmla="*/ 547712 h 547712"/>
              <a:gd name="connsiteX136" fmla="*/ 320325 w 501442"/>
              <a:gd name="connsiteY136" fmla="*/ 509399 h 547712"/>
              <a:gd name="connsiteX137" fmla="*/ 320325 w 501442"/>
              <a:gd name="connsiteY137" fmla="*/ 488428 h 547712"/>
              <a:gd name="connsiteX138" fmla="*/ 320325 w 501442"/>
              <a:gd name="connsiteY138" fmla="*/ 469473 h 547712"/>
              <a:gd name="connsiteX139" fmla="*/ 320325 w 501442"/>
              <a:gd name="connsiteY139" fmla="*/ 338404 h 547712"/>
              <a:gd name="connsiteX140" fmla="*/ 334009 w 501442"/>
              <a:gd name="connsiteY140" fmla="*/ 323886 h 547712"/>
              <a:gd name="connsiteX141" fmla="*/ 45078 w 501442"/>
              <a:gd name="connsiteY141" fmla="*/ 323886 h 547712"/>
              <a:gd name="connsiteX142" fmla="*/ 167030 w 501442"/>
              <a:gd name="connsiteY142" fmla="*/ 323886 h 547712"/>
              <a:gd name="connsiteX143" fmla="*/ 181116 w 501442"/>
              <a:gd name="connsiteY143" fmla="*/ 338404 h 547712"/>
              <a:gd name="connsiteX144" fmla="*/ 181116 w 501442"/>
              <a:gd name="connsiteY144" fmla="*/ 469473 h 547712"/>
              <a:gd name="connsiteX145" fmla="*/ 181116 w 501442"/>
              <a:gd name="connsiteY145" fmla="*/ 488428 h 547712"/>
              <a:gd name="connsiteX146" fmla="*/ 181116 w 501442"/>
              <a:gd name="connsiteY146" fmla="*/ 509399 h 547712"/>
              <a:gd name="connsiteX147" fmla="*/ 142478 w 501442"/>
              <a:gd name="connsiteY147" fmla="*/ 547712 h 547712"/>
              <a:gd name="connsiteX148" fmla="*/ 22539 w 501442"/>
              <a:gd name="connsiteY148" fmla="*/ 547712 h 547712"/>
              <a:gd name="connsiteX149" fmla="*/ 20929 w 501442"/>
              <a:gd name="connsiteY149" fmla="*/ 547308 h 547712"/>
              <a:gd name="connsiteX150" fmla="*/ 0 w 501442"/>
              <a:gd name="connsiteY150" fmla="*/ 524724 h 547712"/>
              <a:gd name="connsiteX151" fmla="*/ 0 w 501442"/>
              <a:gd name="connsiteY151" fmla="*/ 519481 h 547712"/>
              <a:gd name="connsiteX152" fmla="*/ 0 w 501442"/>
              <a:gd name="connsiteY152" fmla="*/ 488428 h 547712"/>
              <a:gd name="connsiteX153" fmla="*/ 0 w 501442"/>
              <a:gd name="connsiteY153" fmla="*/ 371071 h 547712"/>
              <a:gd name="connsiteX154" fmla="*/ 15294 w 501442"/>
              <a:gd name="connsiteY154" fmla="*/ 355746 h 547712"/>
              <a:gd name="connsiteX155" fmla="*/ 30991 w 501442"/>
              <a:gd name="connsiteY155" fmla="*/ 355746 h 547712"/>
              <a:gd name="connsiteX156" fmla="*/ 30991 w 501442"/>
              <a:gd name="connsiteY156" fmla="*/ 338404 h 547712"/>
              <a:gd name="connsiteX157" fmla="*/ 45078 w 501442"/>
              <a:gd name="connsiteY157" fmla="*/ 323886 h 547712"/>
              <a:gd name="connsiteX158" fmla="*/ 48163 w 501442"/>
              <a:gd name="connsiteY158" fmla="*/ 240895 h 547712"/>
              <a:gd name="connsiteX159" fmla="*/ 58209 w 501442"/>
              <a:gd name="connsiteY159" fmla="*/ 240895 h 547712"/>
              <a:gd name="connsiteX160" fmla="*/ 74684 w 501442"/>
              <a:gd name="connsiteY160" fmla="*/ 256281 h 547712"/>
              <a:gd name="connsiteX161" fmla="*/ 75086 w 501442"/>
              <a:gd name="connsiteY161" fmla="*/ 266403 h 547712"/>
              <a:gd name="connsiteX162" fmla="*/ 70264 w 501442"/>
              <a:gd name="connsiteY162" fmla="*/ 268832 h 547712"/>
              <a:gd name="connsiteX163" fmla="*/ 65442 w 501442"/>
              <a:gd name="connsiteY163" fmla="*/ 267213 h 547712"/>
              <a:gd name="connsiteX164" fmla="*/ 60218 w 501442"/>
              <a:gd name="connsiteY164" fmla="*/ 262759 h 547712"/>
              <a:gd name="connsiteX165" fmla="*/ 60218 w 501442"/>
              <a:gd name="connsiteY165" fmla="*/ 307701 h 547712"/>
              <a:gd name="connsiteX166" fmla="*/ 53387 w 501442"/>
              <a:gd name="connsiteY166" fmla="*/ 314584 h 547712"/>
              <a:gd name="connsiteX167" fmla="*/ 45752 w 501442"/>
              <a:gd name="connsiteY167" fmla="*/ 307701 h 547712"/>
              <a:gd name="connsiteX168" fmla="*/ 45752 w 501442"/>
              <a:gd name="connsiteY168" fmla="*/ 262759 h 547712"/>
              <a:gd name="connsiteX169" fmla="*/ 40930 w 501442"/>
              <a:gd name="connsiteY169" fmla="*/ 267213 h 547712"/>
              <a:gd name="connsiteX170" fmla="*/ 30884 w 501442"/>
              <a:gd name="connsiteY170" fmla="*/ 266403 h 547712"/>
              <a:gd name="connsiteX171" fmla="*/ 31286 w 501442"/>
              <a:gd name="connsiteY171" fmla="*/ 256281 h 547712"/>
              <a:gd name="connsiteX172" fmla="*/ 447653 w 501442"/>
              <a:gd name="connsiteY172" fmla="*/ 240245 h 547712"/>
              <a:gd name="connsiteX173" fmla="*/ 454887 w 501442"/>
              <a:gd name="connsiteY173" fmla="*/ 247440 h 547712"/>
              <a:gd name="connsiteX174" fmla="*/ 454887 w 501442"/>
              <a:gd name="connsiteY174" fmla="*/ 291806 h 547712"/>
              <a:gd name="connsiteX175" fmla="*/ 460110 w 501442"/>
              <a:gd name="connsiteY175" fmla="*/ 287410 h 547712"/>
              <a:gd name="connsiteX176" fmla="*/ 470156 w 501442"/>
              <a:gd name="connsiteY176" fmla="*/ 287809 h 547712"/>
              <a:gd name="connsiteX177" fmla="*/ 469353 w 501442"/>
              <a:gd name="connsiteY177" fmla="*/ 297802 h 547712"/>
              <a:gd name="connsiteX178" fmla="*/ 452877 w 501442"/>
              <a:gd name="connsiteY178" fmla="*/ 312990 h 547712"/>
              <a:gd name="connsiteX179" fmla="*/ 447653 w 501442"/>
              <a:gd name="connsiteY179" fmla="*/ 314589 h 547712"/>
              <a:gd name="connsiteX180" fmla="*/ 443233 w 501442"/>
              <a:gd name="connsiteY180" fmla="*/ 312990 h 547712"/>
              <a:gd name="connsiteX181" fmla="*/ 426356 w 501442"/>
              <a:gd name="connsiteY181" fmla="*/ 297802 h 547712"/>
              <a:gd name="connsiteX182" fmla="*/ 425954 w 501442"/>
              <a:gd name="connsiteY182" fmla="*/ 287809 h 547712"/>
              <a:gd name="connsiteX183" fmla="*/ 435598 w 501442"/>
              <a:gd name="connsiteY183" fmla="*/ 287410 h 547712"/>
              <a:gd name="connsiteX184" fmla="*/ 440822 w 501442"/>
              <a:gd name="connsiteY184" fmla="*/ 291806 h 547712"/>
              <a:gd name="connsiteX185" fmla="*/ 440822 w 501442"/>
              <a:gd name="connsiteY185" fmla="*/ 247440 h 547712"/>
              <a:gd name="connsiteX186" fmla="*/ 447653 w 501442"/>
              <a:gd name="connsiteY186" fmla="*/ 240245 h 547712"/>
              <a:gd name="connsiteX187" fmla="*/ 420098 w 501442"/>
              <a:gd name="connsiteY187" fmla="*/ 167282 h 547712"/>
              <a:gd name="connsiteX188" fmla="*/ 430145 w 501442"/>
              <a:gd name="connsiteY188" fmla="*/ 167282 h 547712"/>
              <a:gd name="connsiteX189" fmla="*/ 437378 w 501442"/>
              <a:gd name="connsiteY189" fmla="*/ 174400 h 547712"/>
              <a:gd name="connsiteX190" fmla="*/ 430145 w 501442"/>
              <a:gd name="connsiteY190" fmla="*/ 181124 h 547712"/>
              <a:gd name="connsiteX191" fmla="*/ 420098 w 501442"/>
              <a:gd name="connsiteY191" fmla="*/ 181124 h 547712"/>
              <a:gd name="connsiteX192" fmla="*/ 412864 w 501442"/>
              <a:gd name="connsiteY192" fmla="*/ 174400 h 547712"/>
              <a:gd name="connsiteX193" fmla="*/ 420098 w 501442"/>
              <a:gd name="connsiteY193" fmla="*/ 167282 h 547712"/>
              <a:gd name="connsiteX194" fmla="*/ 357900 w 501442"/>
              <a:gd name="connsiteY194" fmla="*/ 167282 h 547712"/>
              <a:gd name="connsiteX195" fmla="*/ 400203 w 501442"/>
              <a:gd name="connsiteY195" fmla="*/ 167282 h 547712"/>
              <a:gd name="connsiteX196" fmla="*/ 407118 w 501442"/>
              <a:gd name="connsiteY196" fmla="*/ 174400 h 547712"/>
              <a:gd name="connsiteX197" fmla="*/ 400203 w 501442"/>
              <a:gd name="connsiteY197" fmla="*/ 181124 h 547712"/>
              <a:gd name="connsiteX198" fmla="*/ 357900 w 501442"/>
              <a:gd name="connsiteY198" fmla="*/ 181124 h 547712"/>
              <a:gd name="connsiteX199" fmla="*/ 350578 w 501442"/>
              <a:gd name="connsiteY199" fmla="*/ 174400 h 547712"/>
              <a:gd name="connsiteX200" fmla="*/ 357900 w 501442"/>
              <a:gd name="connsiteY200" fmla="*/ 167282 h 547712"/>
              <a:gd name="connsiteX201" fmla="*/ 101639 w 501442"/>
              <a:gd name="connsiteY201" fmla="*/ 167282 h 547712"/>
              <a:gd name="connsiteX202" fmla="*/ 143535 w 501442"/>
              <a:gd name="connsiteY202" fmla="*/ 167282 h 547712"/>
              <a:gd name="connsiteX203" fmla="*/ 150857 w 501442"/>
              <a:gd name="connsiteY203" fmla="*/ 174400 h 547712"/>
              <a:gd name="connsiteX204" fmla="*/ 143535 w 501442"/>
              <a:gd name="connsiteY204" fmla="*/ 181124 h 547712"/>
              <a:gd name="connsiteX205" fmla="*/ 101639 w 501442"/>
              <a:gd name="connsiteY205" fmla="*/ 181124 h 547712"/>
              <a:gd name="connsiteX206" fmla="*/ 94317 w 501442"/>
              <a:gd name="connsiteY206" fmla="*/ 174400 h 547712"/>
              <a:gd name="connsiteX207" fmla="*/ 101639 w 501442"/>
              <a:gd name="connsiteY207" fmla="*/ 167282 h 547712"/>
              <a:gd name="connsiteX208" fmla="*/ 69520 w 501442"/>
              <a:gd name="connsiteY208" fmla="*/ 167282 h 547712"/>
              <a:gd name="connsiteX209" fmla="*/ 79968 w 501442"/>
              <a:gd name="connsiteY209" fmla="*/ 167282 h 547712"/>
              <a:gd name="connsiteX210" fmla="*/ 86800 w 501442"/>
              <a:gd name="connsiteY210" fmla="*/ 174400 h 547712"/>
              <a:gd name="connsiteX211" fmla="*/ 79968 w 501442"/>
              <a:gd name="connsiteY211" fmla="*/ 181124 h 547712"/>
              <a:gd name="connsiteX212" fmla="*/ 69520 w 501442"/>
              <a:gd name="connsiteY212" fmla="*/ 181124 h 547712"/>
              <a:gd name="connsiteX213" fmla="*/ 62286 w 501442"/>
              <a:gd name="connsiteY213" fmla="*/ 174400 h 547712"/>
              <a:gd name="connsiteX214" fmla="*/ 69520 w 501442"/>
              <a:gd name="connsiteY214" fmla="*/ 167282 h 547712"/>
              <a:gd name="connsiteX215" fmla="*/ 357780 w 501442"/>
              <a:gd name="connsiteY215" fmla="*/ 126351 h 547712"/>
              <a:gd name="connsiteX216" fmla="*/ 430179 w 501442"/>
              <a:gd name="connsiteY216" fmla="*/ 126351 h 547712"/>
              <a:gd name="connsiteX217" fmla="*/ 437379 w 501442"/>
              <a:gd name="connsiteY217" fmla="*/ 133662 h 547712"/>
              <a:gd name="connsiteX218" fmla="*/ 430179 w 501442"/>
              <a:gd name="connsiteY218" fmla="*/ 140203 h 547712"/>
              <a:gd name="connsiteX219" fmla="*/ 357780 w 501442"/>
              <a:gd name="connsiteY219" fmla="*/ 140203 h 547712"/>
              <a:gd name="connsiteX220" fmla="*/ 350580 w 501442"/>
              <a:gd name="connsiteY220" fmla="*/ 133662 h 547712"/>
              <a:gd name="connsiteX221" fmla="*/ 357780 w 501442"/>
              <a:gd name="connsiteY221" fmla="*/ 126351 h 547712"/>
              <a:gd name="connsiteX222" fmla="*/ 69486 w 501442"/>
              <a:gd name="connsiteY222" fmla="*/ 126351 h 547712"/>
              <a:gd name="connsiteX223" fmla="*/ 141885 w 501442"/>
              <a:gd name="connsiteY223" fmla="*/ 126351 h 547712"/>
              <a:gd name="connsiteX224" fmla="*/ 149085 w 501442"/>
              <a:gd name="connsiteY224" fmla="*/ 133662 h 547712"/>
              <a:gd name="connsiteX225" fmla="*/ 141885 w 501442"/>
              <a:gd name="connsiteY225" fmla="*/ 140203 h 547712"/>
              <a:gd name="connsiteX226" fmla="*/ 69486 w 501442"/>
              <a:gd name="connsiteY226" fmla="*/ 140203 h 547712"/>
              <a:gd name="connsiteX227" fmla="*/ 62286 w 501442"/>
              <a:gd name="connsiteY227" fmla="*/ 133662 h 547712"/>
              <a:gd name="connsiteX228" fmla="*/ 69486 w 501442"/>
              <a:gd name="connsiteY228" fmla="*/ 126351 h 547712"/>
              <a:gd name="connsiteX229" fmla="*/ 357780 w 501442"/>
              <a:gd name="connsiteY229" fmla="*/ 83641 h 547712"/>
              <a:gd name="connsiteX230" fmla="*/ 430179 w 501442"/>
              <a:gd name="connsiteY230" fmla="*/ 83641 h 547712"/>
              <a:gd name="connsiteX231" fmla="*/ 437379 w 501442"/>
              <a:gd name="connsiteY231" fmla="*/ 90759 h 547712"/>
              <a:gd name="connsiteX232" fmla="*/ 430179 w 501442"/>
              <a:gd name="connsiteY232" fmla="*/ 97483 h 547712"/>
              <a:gd name="connsiteX233" fmla="*/ 357780 w 501442"/>
              <a:gd name="connsiteY233" fmla="*/ 97483 h 547712"/>
              <a:gd name="connsiteX234" fmla="*/ 350580 w 501442"/>
              <a:gd name="connsiteY234" fmla="*/ 90759 h 547712"/>
              <a:gd name="connsiteX235" fmla="*/ 357780 w 501442"/>
              <a:gd name="connsiteY235" fmla="*/ 83641 h 547712"/>
              <a:gd name="connsiteX236" fmla="*/ 69486 w 501442"/>
              <a:gd name="connsiteY236" fmla="*/ 83641 h 547712"/>
              <a:gd name="connsiteX237" fmla="*/ 141885 w 501442"/>
              <a:gd name="connsiteY237" fmla="*/ 83641 h 547712"/>
              <a:gd name="connsiteX238" fmla="*/ 149085 w 501442"/>
              <a:gd name="connsiteY238" fmla="*/ 90759 h 547712"/>
              <a:gd name="connsiteX239" fmla="*/ 141885 w 501442"/>
              <a:gd name="connsiteY239" fmla="*/ 97483 h 547712"/>
              <a:gd name="connsiteX240" fmla="*/ 69486 w 501442"/>
              <a:gd name="connsiteY240" fmla="*/ 97483 h 547712"/>
              <a:gd name="connsiteX241" fmla="*/ 62286 w 501442"/>
              <a:gd name="connsiteY241" fmla="*/ 90759 h 547712"/>
              <a:gd name="connsiteX242" fmla="*/ 69486 w 501442"/>
              <a:gd name="connsiteY242" fmla="*/ 83641 h 547712"/>
              <a:gd name="connsiteX243" fmla="*/ 470048 w 501442"/>
              <a:gd name="connsiteY243" fmla="*/ 45654 h 547712"/>
              <a:gd name="connsiteX244" fmla="*/ 470048 w 501442"/>
              <a:gd name="connsiteY244" fmla="*/ 164435 h 547712"/>
              <a:gd name="connsiteX245" fmla="*/ 470048 w 501442"/>
              <a:gd name="connsiteY245" fmla="*/ 201200 h 547712"/>
              <a:gd name="connsiteX246" fmla="*/ 478500 w 501442"/>
              <a:gd name="connsiteY246" fmla="*/ 209684 h 547712"/>
              <a:gd name="connsiteX247" fmla="*/ 486952 w 501442"/>
              <a:gd name="connsiteY247" fmla="*/ 201200 h 547712"/>
              <a:gd name="connsiteX248" fmla="*/ 486952 w 501442"/>
              <a:gd name="connsiteY248" fmla="*/ 195948 h 547712"/>
              <a:gd name="connsiteX249" fmla="*/ 486952 w 501442"/>
              <a:gd name="connsiteY249" fmla="*/ 164435 h 547712"/>
              <a:gd name="connsiteX250" fmla="*/ 486952 w 501442"/>
              <a:gd name="connsiteY250" fmla="*/ 46866 h 547712"/>
              <a:gd name="connsiteX251" fmla="*/ 486147 w 501442"/>
              <a:gd name="connsiteY251" fmla="*/ 45654 h 547712"/>
              <a:gd name="connsiteX252" fmla="*/ 15294 w 501442"/>
              <a:gd name="connsiteY252" fmla="*/ 45654 h 547712"/>
              <a:gd name="connsiteX253" fmla="*/ 14087 w 501442"/>
              <a:gd name="connsiteY253" fmla="*/ 46866 h 547712"/>
              <a:gd name="connsiteX254" fmla="*/ 14087 w 501442"/>
              <a:gd name="connsiteY254" fmla="*/ 164435 h 547712"/>
              <a:gd name="connsiteX255" fmla="*/ 14087 w 501442"/>
              <a:gd name="connsiteY255" fmla="*/ 195948 h 547712"/>
              <a:gd name="connsiteX256" fmla="*/ 14087 w 501442"/>
              <a:gd name="connsiteY256" fmla="*/ 201200 h 547712"/>
              <a:gd name="connsiteX257" fmla="*/ 22539 w 501442"/>
              <a:gd name="connsiteY257" fmla="*/ 209684 h 547712"/>
              <a:gd name="connsiteX258" fmla="*/ 30991 w 501442"/>
              <a:gd name="connsiteY258" fmla="*/ 201200 h 547712"/>
              <a:gd name="connsiteX259" fmla="*/ 30991 w 501442"/>
              <a:gd name="connsiteY259" fmla="*/ 164435 h 547712"/>
              <a:gd name="connsiteX260" fmla="*/ 30991 w 501442"/>
              <a:gd name="connsiteY260" fmla="*/ 45654 h 547712"/>
              <a:gd name="connsiteX261" fmla="*/ 357780 w 501442"/>
              <a:gd name="connsiteY261" fmla="*/ 42710 h 547712"/>
              <a:gd name="connsiteX262" fmla="*/ 430179 w 501442"/>
              <a:gd name="connsiteY262" fmla="*/ 42710 h 547712"/>
              <a:gd name="connsiteX263" fmla="*/ 437379 w 501442"/>
              <a:gd name="connsiteY263" fmla="*/ 49828 h 547712"/>
              <a:gd name="connsiteX264" fmla="*/ 430179 w 501442"/>
              <a:gd name="connsiteY264" fmla="*/ 56552 h 547712"/>
              <a:gd name="connsiteX265" fmla="*/ 357780 w 501442"/>
              <a:gd name="connsiteY265" fmla="*/ 56552 h 547712"/>
              <a:gd name="connsiteX266" fmla="*/ 350580 w 501442"/>
              <a:gd name="connsiteY266" fmla="*/ 49828 h 547712"/>
              <a:gd name="connsiteX267" fmla="*/ 357780 w 501442"/>
              <a:gd name="connsiteY267" fmla="*/ 42710 h 547712"/>
              <a:gd name="connsiteX268" fmla="*/ 69486 w 501442"/>
              <a:gd name="connsiteY268" fmla="*/ 42710 h 547712"/>
              <a:gd name="connsiteX269" fmla="*/ 141885 w 501442"/>
              <a:gd name="connsiteY269" fmla="*/ 42710 h 547712"/>
              <a:gd name="connsiteX270" fmla="*/ 149085 w 501442"/>
              <a:gd name="connsiteY270" fmla="*/ 49828 h 547712"/>
              <a:gd name="connsiteX271" fmla="*/ 141885 w 501442"/>
              <a:gd name="connsiteY271" fmla="*/ 56552 h 547712"/>
              <a:gd name="connsiteX272" fmla="*/ 69486 w 501442"/>
              <a:gd name="connsiteY272" fmla="*/ 56552 h 547712"/>
              <a:gd name="connsiteX273" fmla="*/ 62286 w 501442"/>
              <a:gd name="connsiteY273" fmla="*/ 49828 h 547712"/>
              <a:gd name="connsiteX274" fmla="*/ 69486 w 501442"/>
              <a:gd name="connsiteY274" fmla="*/ 42710 h 547712"/>
              <a:gd name="connsiteX275" fmla="*/ 254462 w 501442"/>
              <a:gd name="connsiteY275" fmla="*/ 34485 h 547712"/>
              <a:gd name="connsiteX276" fmla="*/ 264638 w 501442"/>
              <a:gd name="connsiteY276" fmla="*/ 35301 h 547712"/>
              <a:gd name="connsiteX277" fmla="*/ 280106 w 501442"/>
              <a:gd name="connsiteY277" fmla="*/ 52455 h 547712"/>
              <a:gd name="connsiteX278" fmla="*/ 280106 w 501442"/>
              <a:gd name="connsiteY278" fmla="*/ 62258 h 547712"/>
              <a:gd name="connsiteX279" fmla="*/ 264638 w 501442"/>
              <a:gd name="connsiteY279" fmla="*/ 79003 h 547712"/>
              <a:gd name="connsiteX280" fmla="*/ 259347 w 501442"/>
              <a:gd name="connsiteY280" fmla="*/ 81454 h 547712"/>
              <a:gd name="connsiteX281" fmla="*/ 254462 w 501442"/>
              <a:gd name="connsiteY281" fmla="*/ 79411 h 547712"/>
              <a:gd name="connsiteX282" fmla="*/ 254055 w 501442"/>
              <a:gd name="connsiteY282" fmla="*/ 69609 h 547712"/>
              <a:gd name="connsiteX283" fmla="*/ 258533 w 501442"/>
              <a:gd name="connsiteY283" fmla="*/ 64300 h 547712"/>
              <a:gd name="connsiteX284" fmla="*/ 213352 w 501442"/>
              <a:gd name="connsiteY284" fmla="*/ 64300 h 547712"/>
              <a:gd name="connsiteX285" fmla="*/ 206432 w 501442"/>
              <a:gd name="connsiteY285" fmla="*/ 57356 h 547712"/>
              <a:gd name="connsiteX286" fmla="*/ 213352 w 501442"/>
              <a:gd name="connsiteY286" fmla="*/ 50005 h 547712"/>
              <a:gd name="connsiteX287" fmla="*/ 258533 w 501442"/>
              <a:gd name="connsiteY287" fmla="*/ 50005 h 547712"/>
              <a:gd name="connsiteX288" fmla="*/ 254055 w 501442"/>
              <a:gd name="connsiteY288" fmla="*/ 45104 h 547712"/>
              <a:gd name="connsiteX289" fmla="*/ 254462 w 501442"/>
              <a:gd name="connsiteY289" fmla="*/ 34485 h 547712"/>
              <a:gd name="connsiteX290" fmla="*/ 45078 w 501442"/>
              <a:gd name="connsiteY290" fmla="*/ 14545 h 547712"/>
              <a:gd name="connsiteX291" fmla="*/ 45078 w 501442"/>
              <a:gd name="connsiteY291" fmla="*/ 37169 h 547712"/>
              <a:gd name="connsiteX292" fmla="*/ 45078 w 501442"/>
              <a:gd name="connsiteY292" fmla="*/ 38786 h 547712"/>
              <a:gd name="connsiteX293" fmla="*/ 45078 w 501442"/>
              <a:gd name="connsiteY293" fmla="*/ 40402 h 547712"/>
              <a:gd name="connsiteX294" fmla="*/ 45078 w 501442"/>
              <a:gd name="connsiteY294" fmla="*/ 164435 h 547712"/>
              <a:gd name="connsiteX295" fmla="*/ 45078 w 501442"/>
              <a:gd name="connsiteY295" fmla="*/ 201200 h 547712"/>
              <a:gd name="connsiteX296" fmla="*/ 43468 w 501442"/>
              <a:gd name="connsiteY296" fmla="*/ 209684 h 547712"/>
              <a:gd name="connsiteX297" fmla="*/ 142478 w 501442"/>
              <a:gd name="connsiteY297" fmla="*/ 209684 h 547712"/>
              <a:gd name="connsiteX298" fmla="*/ 167030 w 501442"/>
              <a:gd name="connsiteY298" fmla="*/ 185443 h 547712"/>
              <a:gd name="connsiteX299" fmla="*/ 167030 w 501442"/>
              <a:gd name="connsiteY299" fmla="*/ 164435 h 547712"/>
              <a:gd name="connsiteX300" fmla="*/ 167030 w 501442"/>
              <a:gd name="connsiteY300" fmla="*/ 145850 h 547712"/>
              <a:gd name="connsiteX301" fmla="*/ 167030 w 501442"/>
              <a:gd name="connsiteY301" fmla="*/ 14545 h 547712"/>
              <a:gd name="connsiteX302" fmla="*/ 334009 w 501442"/>
              <a:gd name="connsiteY302" fmla="*/ 14545 h 547712"/>
              <a:gd name="connsiteX303" fmla="*/ 334412 w 501442"/>
              <a:gd name="connsiteY303" fmla="*/ 145446 h 547712"/>
              <a:gd name="connsiteX304" fmla="*/ 334412 w 501442"/>
              <a:gd name="connsiteY304" fmla="*/ 145850 h 547712"/>
              <a:gd name="connsiteX305" fmla="*/ 334412 w 501442"/>
              <a:gd name="connsiteY305" fmla="*/ 185443 h 547712"/>
              <a:gd name="connsiteX306" fmla="*/ 358561 w 501442"/>
              <a:gd name="connsiteY306" fmla="*/ 209684 h 547712"/>
              <a:gd name="connsiteX307" fmla="*/ 457571 w 501442"/>
              <a:gd name="connsiteY307" fmla="*/ 209684 h 547712"/>
              <a:gd name="connsiteX308" fmla="*/ 455559 w 501442"/>
              <a:gd name="connsiteY308" fmla="*/ 201200 h 547712"/>
              <a:gd name="connsiteX309" fmla="*/ 455559 w 501442"/>
              <a:gd name="connsiteY309" fmla="*/ 164435 h 547712"/>
              <a:gd name="connsiteX310" fmla="*/ 455559 w 501442"/>
              <a:gd name="connsiteY310" fmla="*/ 14545 h 547712"/>
              <a:gd name="connsiteX311" fmla="*/ 334009 w 501442"/>
              <a:gd name="connsiteY311" fmla="*/ 0 h 547712"/>
              <a:gd name="connsiteX312" fmla="*/ 455961 w 501442"/>
              <a:gd name="connsiteY312" fmla="*/ 0 h 547712"/>
              <a:gd name="connsiteX313" fmla="*/ 470048 w 501442"/>
              <a:gd name="connsiteY313" fmla="*/ 14545 h 547712"/>
              <a:gd name="connsiteX314" fmla="*/ 470048 w 501442"/>
              <a:gd name="connsiteY314" fmla="*/ 31917 h 547712"/>
              <a:gd name="connsiteX315" fmla="*/ 486147 w 501442"/>
              <a:gd name="connsiteY315" fmla="*/ 31917 h 547712"/>
              <a:gd name="connsiteX316" fmla="*/ 501442 w 501442"/>
              <a:gd name="connsiteY316" fmla="*/ 46866 h 547712"/>
              <a:gd name="connsiteX317" fmla="*/ 501442 w 501442"/>
              <a:gd name="connsiteY317" fmla="*/ 164435 h 547712"/>
              <a:gd name="connsiteX318" fmla="*/ 501442 w 501442"/>
              <a:gd name="connsiteY318" fmla="*/ 195948 h 547712"/>
              <a:gd name="connsiteX319" fmla="*/ 501442 w 501442"/>
              <a:gd name="connsiteY319" fmla="*/ 201200 h 547712"/>
              <a:gd name="connsiteX320" fmla="*/ 480110 w 501442"/>
              <a:gd name="connsiteY320" fmla="*/ 223825 h 547712"/>
              <a:gd name="connsiteX321" fmla="*/ 478500 w 501442"/>
              <a:gd name="connsiteY321" fmla="*/ 223825 h 547712"/>
              <a:gd name="connsiteX322" fmla="*/ 358561 w 501442"/>
              <a:gd name="connsiteY322" fmla="*/ 223825 h 547712"/>
              <a:gd name="connsiteX323" fmla="*/ 320325 w 501442"/>
              <a:gd name="connsiteY323" fmla="*/ 185443 h 547712"/>
              <a:gd name="connsiteX324" fmla="*/ 320325 w 501442"/>
              <a:gd name="connsiteY324" fmla="*/ 164435 h 547712"/>
              <a:gd name="connsiteX325" fmla="*/ 320325 w 501442"/>
              <a:gd name="connsiteY325" fmla="*/ 145850 h 547712"/>
              <a:gd name="connsiteX326" fmla="*/ 320325 w 501442"/>
              <a:gd name="connsiteY326" fmla="*/ 14545 h 547712"/>
              <a:gd name="connsiteX327" fmla="*/ 334009 w 501442"/>
              <a:gd name="connsiteY327" fmla="*/ 0 h 547712"/>
              <a:gd name="connsiteX328" fmla="*/ 45078 w 501442"/>
              <a:gd name="connsiteY328" fmla="*/ 0 h 547712"/>
              <a:gd name="connsiteX329" fmla="*/ 167030 w 501442"/>
              <a:gd name="connsiteY329" fmla="*/ 0 h 547712"/>
              <a:gd name="connsiteX330" fmla="*/ 181116 w 501442"/>
              <a:gd name="connsiteY330" fmla="*/ 14545 h 547712"/>
              <a:gd name="connsiteX331" fmla="*/ 181116 w 501442"/>
              <a:gd name="connsiteY331" fmla="*/ 145850 h 547712"/>
              <a:gd name="connsiteX332" fmla="*/ 181116 w 501442"/>
              <a:gd name="connsiteY332" fmla="*/ 164435 h 547712"/>
              <a:gd name="connsiteX333" fmla="*/ 181116 w 501442"/>
              <a:gd name="connsiteY333" fmla="*/ 185443 h 547712"/>
              <a:gd name="connsiteX334" fmla="*/ 142478 w 501442"/>
              <a:gd name="connsiteY334" fmla="*/ 223825 h 547712"/>
              <a:gd name="connsiteX335" fmla="*/ 22539 w 501442"/>
              <a:gd name="connsiteY335" fmla="*/ 223825 h 547712"/>
              <a:gd name="connsiteX336" fmla="*/ 20929 w 501442"/>
              <a:gd name="connsiteY336" fmla="*/ 223825 h 547712"/>
              <a:gd name="connsiteX337" fmla="*/ 0 w 501442"/>
              <a:gd name="connsiteY337" fmla="*/ 201200 h 547712"/>
              <a:gd name="connsiteX338" fmla="*/ 0 w 501442"/>
              <a:gd name="connsiteY338" fmla="*/ 195948 h 547712"/>
              <a:gd name="connsiteX339" fmla="*/ 0 w 501442"/>
              <a:gd name="connsiteY339" fmla="*/ 164435 h 547712"/>
              <a:gd name="connsiteX340" fmla="*/ 0 w 501442"/>
              <a:gd name="connsiteY340" fmla="*/ 46866 h 547712"/>
              <a:gd name="connsiteX341" fmla="*/ 15294 w 501442"/>
              <a:gd name="connsiteY341" fmla="*/ 31917 h 547712"/>
              <a:gd name="connsiteX342" fmla="*/ 30991 w 501442"/>
              <a:gd name="connsiteY342" fmla="*/ 31917 h 547712"/>
              <a:gd name="connsiteX343" fmla="*/ 30991 w 501442"/>
              <a:gd name="connsiteY343" fmla="*/ 14545 h 547712"/>
              <a:gd name="connsiteX344" fmla="*/ 45078 w 501442"/>
              <a:gd name="connsiteY344" fmla="*/ 0 h 547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Lst>
            <a:rect l="l" t="t" r="r" b="b"/>
            <a:pathLst>
              <a:path w="501442" h="547712">
                <a:moveTo>
                  <a:pt x="420098" y="491165"/>
                </a:moveTo>
                <a:lnTo>
                  <a:pt x="430145" y="491165"/>
                </a:lnTo>
                <a:cubicBezTo>
                  <a:pt x="434163" y="491165"/>
                  <a:pt x="437378" y="493933"/>
                  <a:pt x="437378" y="497888"/>
                </a:cubicBezTo>
                <a:cubicBezTo>
                  <a:pt x="437378" y="501843"/>
                  <a:pt x="434163" y="505007"/>
                  <a:pt x="430145" y="505007"/>
                </a:cubicBezTo>
                <a:lnTo>
                  <a:pt x="420098" y="505007"/>
                </a:lnTo>
                <a:cubicBezTo>
                  <a:pt x="416079" y="505007"/>
                  <a:pt x="412864" y="501843"/>
                  <a:pt x="412864" y="497888"/>
                </a:cubicBezTo>
                <a:cubicBezTo>
                  <a:pt x="412864" y="493933"/>
                  <a:pt x="416079" y="491165"/>
                  <a:pt x="420098" y="491165"/>
                </a:cubicBezTo>
                <a:close/>
                <a:moveTo>
                  <a:pt x="357900" y="491165"/>
                </a:moveTo>
                <a:lnTo>
                  <a:pt x="400203" y="491165"/>
                </a:lnTo>
                <a:cubicBezTo>
                  <a:pt x="403864" y="491165"/>
                  <a:pt x="407118" y="493933"/>
                  <a:pt x="407118" y="497888"/>
                </a:cubicBezTo>
                <a:cubicBezTo>
                  <a:pt x="407118" y="501843"/>
                  <a:pt x="403864" y="505007"/>
                  <a:pt x="400203" y="505007"/>
                </a:cubicBezTo>
                <a:lnTo>
                  <a:pt x="357900" y="505007"/>
                </a:lnTo>
                <a:cubicBezTo>
                  <a:pt x="353832" y="505007"/>
                  <a:pt x="350578" y="501843"/>
                  <a:pt x="350578" y="497888"/>
                </a:cubicBezTo>
                <a:cubicBezTo>
                  <a:pt x="350578" y="493933"/>
                  <a:pt x="353832" y="491165"/>
                  <a:pt x="357900" y="491165"/>
                </a:cubicBezTo>
                <a:close/>
                <a:moveTo>
                  <a:pt x="101639" y="491165"/>
                </a:moveTo>
                <a:lnTo>
                  <a:pt x="143535" y="491165"/>
                </a:lnTo>
                <a:cubicBezTo>
                  <a:pt x="147603" y="491165"/>
                  <a:pt x="150857" y="493933"/>
                  <a:pt x="150857" y="497888"/>
                </a:cubicBezTo>
                <a:cubicBezTo>
                  <a:pt x="150857" y="501843"/>
                  <a:pt x="147603" y="505007"/>
                  <a:pt x="143535" y="505007"/>
                </a:cubicBezTo>
                <a:lnTo>
                  <a:pt x="101639" y="505007"/>
                </a:lnTo>
                <a:cubicBezTo>
                  <a:pt x="97571" y="505007"/>
                  <a:pt x="94317" y="501843"/>
                  <a:pt x="94317" y="497888"/>
                </a:cubicBezTo>
                <a:cubicBezTo>
                  <a:pt x="94317" y="493933"/>
                  <a:pt x="97571" y="491165"/>
                  <a:pt x="101639" y="491165"/>
                </a:cubicBezTo>
                <a:close/>
                <a:moveTo>
                  <a:pt x="69520" y="491165"/>
                </a:moveTo>
                <a:lnTo>
                  <a:pt x="79968" y="491165"/>
                </a:lnTo>
                <a:cubicBezTo>
                  <a:pt x="83585" y="491165"/>
                  <a:pt x="86800" y="493933"/>
                  <a:pt x="86800" y="497888"/>
                </a:cubicBezTo>
                <a:cubicBezTo>
                  <a:pt x="86800" y="501843"/>
                  <a:pt x="83585" y="505007"/>
                  <a:pt x="79968" y="505007"/>
                </a:cubicBezTo>
                <a:lnTo>
                  <a:pt x="69520" y="505007"/>
                </a:lnTo>
                <a:cubicBezTo>
                  <a:pt x="65501" y="505007"/>
                  <a:pt x="62286" y="501843"/>
                  <a:pt x="62286" y="497888"/>
                </a:cubicBezTo>
                <a:cubicBezTo>
                  <a:pt x="62286" y="493933"/>
                  <a:pt x="65501" y="491165"/>
                  <a:pt x="69520" y="491165"/>
                </a:cubicBezTo>
                <a:close/>
                <a:moveTo>
                  <a:pt x="234774" y="475822"/>
                </a:moveTo>
                <a:cubicBezTo>
                  <a:pt x="237203" y="478681"/>
                  <a:pt x="237608" y="483173"/>
                  <a:pt x="234774" y="486032"/>
                </a:cubicBezTo>
                <a:lnTo>
                  <a:pt x="230320" y="491750"/>
                </a:lnTo>
                <a:lnTo>
                  <a:pt x="275667" y="491750"/>
                </a:lnTo>
                <a:cubicBezTo>
                  <a:pt x="279311" y="491750"/>
                  <a:pt x="282550" y="494609"/>
                  <a:pt x="282550" y="498693"/>
                </a:cubicBezTo>
                <a:cubicBezTo>
                  <a:pt x="282550" y="502778"/>
                  <a:pt x="279311" y="506045"/>
                  <a:pt x="275667" y="506045"/>
                </a:cubicBezTo>
                <a:lnTo>
                  <a:pt x="230320" y="506045"/>
                </a:lnTo>
                <a:lnTo>
                  <a:pt x="234774" y="510946"/>
                </a:lnTo>
                <a:cubicBezTo>
                  <a:pt x="237608" y="514214"/>
                  <a:pt x="237203" y="518706"/>
                  <a:pt x="234774" y="521157"/>
                </a:cubicBezTo>
                <a:cubicBezTo>
                  <a:pt x="233154" y="522382"/>
                  <a:pt x="231535" y="522791"/>
                  <a:pt x="229915" y="522791"/>
                </a:cubicBezTo>
                <a:cubicBezTo>
                  <a:pt x="227891" y="522791"/>
                  <a:pt x="225866" y="522382"/>
                  <a:pt x="224652" y="520748"/>
                </a:cubicBezTo>
                <a:lnTo>
                  <a:pt x="209266" y="503595"/>
                </a:lnTo>
                <a:cubicBezTo>
                  <a:pt x="206432" y="500736"/>
                  <a:pt x="206432" y="496651"/>
                  <a:pt x="209266" y="493792"/>
                </a:cubicBezTo>
                <a:lnTo>
                  <a:pt x="224652" y="476638"/>
                </a:lnTo>
                <a:cubicBezTo>
                  <a:pt x="227081" y="473779"/>
                  <a:pt x="231535" y="473371"/>
                  <a:pt x="234774" y="475822"/>
                </a:cubicBezTo>
                <a:close/>
                <a:moveTo>
                  <a:pt x="357780" y="450237"/>
                </a:moveTo>
                <a:lnTo>
                  <a:pt x="430179" y="450237"/>
                </a:lnTo>
                <a:cubicBezTo>
                  <a:pt x="434179" y="450237"/>
                  <a:pt x="437379" y="453315"/>
                  <a:pt x="437379" y="457163"/>
                </a:cubicBezTo>
                <a:cubicBezTo>
                  <a:pt x="437379" y="460626"/>
                  <a:pt x="434179" y="464089"/>
                  <a:pt x="430179" y="464089"/>
                </a:cubicBezTo>
                <a:lnTo>
                  <a:pt x="357780" y="464089"/>
                </a:lnTo>
                <a:cubicBezTo>
                  <a:pt x="353780" y="464089"/>
                  <a:pt x="350580" y="460626"/>
                  <a:pt x="350580" y="457163"/>
                </a:cubicBezTo>
                <a:cubicBezTo>
                  <a:pt x="350580" y="453315"/>
                  <a:pt x="353780" y="450237"/>
                  <a:pt x="357780" y="450237"/>
                </a:cubicBezTo>
                <a:close/>
                <a:moveTo>
                  <a:pt x="69486" y="450237"/>
                </a:moveTo>
                <a:lnTo>
                  <a:pt x="141885" y="450237"/>
                </a:lnTo>
                <a:cubicBezTo>
                  <a:pt x="145885" y="450237"/>
                  <a:pt x="149085" y="453315"/>
                  <a:pt x="149085" y="457163"/>
                </a:cubicBezTo>
                <a:cubicBezTo>
                  <a:pt x="149085" y="460626"/>
                  <a:pt x="145885" y="464089"/>
                  <a:pt x="141885" y="464089"/>
                </a:cubicBezTo>
                <a:lnTo>
                  <a:pt x="69486" y="464089"/>
                </a:lnTo>
                <a:cubicBezTo>
                  <a:pt x="65486" y="464089"/>
                  <a:pt x="62286" y="460626"/>
                  <a:pt x="62286" y="457163"/>
                </a:cubicBezTo>
                <a:cubicBezTo>
                  <a:pt x="62286" y="453315"/>
                  <a:pt x="65486" y="450237"/>
                  <a:pt x="69486" y="450237"/>
                </a:cubicBezTo>
                <a:close/>
                <a:moveTo>
                  <a:pt x="357780" y="407527"/>
                </a:moveTo>
                <a:lnTo>
                  <a:pt x="430179" y="407527"/>
                </a:lnTo>
                <a:cubicBezTo>
                  <a:pt x="434179" y="407527"/>
                  <a:pt x="437379" y="410605"/>
                  <a:pt x="437379" y="414453"/>
                </a:cubicBezTo>
                <a:cubicBezTo>
                  <a:pt x="437379" y="418301"/>
                  <a:pt x="434179" y="421379"/>
                  <a:pt x="430179" y="421379"/>
                </a:cubicBezTo>
                <a:lnTo>
                  <a:pt x="357780" y="421379"/>
                </a:lnTo>
                <a:cubicBezTo>
                  <a:pt x="353780" y="421379"/>
                  <a:pt x="350580" y="418301"/>
                  <a:pt x="350580" y="414453"/>
                </a:cubicBezTo>
                <a:cubicBezTo>
                  <a:pt x="350580" y="410605"/>
                  <a:pt x="353780" y="407527"/>
                  <a:pt x="357780" y="407527"/>
                </a:cubicBezTo>
                <a:close/>
                <a:moveTo>
                  <a:pt x="69486" y="407527"/>
                </a:moveTo>
                <a:lnTo>
                  <a:pt x="141885" y="407527"/>
                </a:lnTo>
                <a:cubicBezTo>
                  <a:pt x="145885" y="407527"/>
                  <a:pt x="149085" y="410605"/>
                  <a:pt x="149085" y="414453"/>
                </a:cubicBezTo>
                <a:cubicBezTo>
                  <a:pt x="149085" y="418301"/>
                  <a:pt x="145885" y="421379"/>
                  <a:pt x="141885" y="421379"/>
                </a:cubicBezTo>
                <a:lnTo>
                  <a:pt x="69486" y="421379"/>
                </a:lnTo>
                <a:cubicBezTo>
                  <a:pt x="65486" y="421379"/>
                  <a:pt x="62286" y="418301"/>
                  <a:pt x="62286" y="414453"/>
                </a:cubicBezTo>
                <a:cubicBezTo>
                  <a:pt x="62286" y="410605"/>
                  <a:pt x="65486" y="407527"/>
                  <a:pt x="69486" y="407527"/>
                </a:cubicBezTo>
                <a:close/>
                <a:moveTo>
                  <a:pt x="470048" y="369861"/>
                </a:moveTo>
                <a:lnTo>
                  <a:pt x="470048" y="488428"/>
                </a:lnTo>
                <a:lnTo>
                  <a:pt x="470048" y="524724"/>
                </a:lnTo>
                <a:cubicBezTo>
                  <a:pt x="470048" y="529564"/>
                  <a:pt x="473670" y="533597"/>
                  <a:pt x="478500" y="533597"/>
                </a:cubicBezTo>
                <a:cubicBezTo>
                  <a:pt x="483330" y="533597"/>
                  <a:pt x="486952" y="529564"/>
                  <a:pt x="486952" y="524724"/>
                </a:cubicBezTo>
                <a:lnTo>
                  <a:pt x="486952" y="519481"/>
                </a:lnTo>
                <a:lnTo>
                  <a:pt x="486952" y="488428"/>
                </a:lnTo>
                <a:lnTo>
                  <a:pt x="486952" y="371071"/>
                </a:lnTo>
                <a:cubicBezTo>
                  <a:pt x="486952" y="370264"/>
                  <a:pt x="486550" y="369861"/>
                  <a:pt x="486147" y="369861"/>
                </a:cubicBezTo>
                <a:close/>
                <a:moveTo>
                  <a:pt x="15294" y="369861"/>
                </a:moveTo>
                <a:cubicBezTo>
                  <a:pt x="14892" y="369861"/>
                  <a:pt x="14087" y="370264"/>
                  <a:pt x="14087" y="371071"/>
                </a:cubicBezTo>
                <a:lnTo>
                  <a:pt x="14087" y="488428"/>
                </a:lnTo>
                <a:lnTo>
                  <a:pt x="14087" y="519481"/>
                </a:lnTo>
                <a:lnTo>
                  <a:pt x="14087" y="524724"/>
                </a:lnTo>
                <a:cubicBezTo>
                  <a:pt x="14087" y="529564"/>
                  <a:pt x="17709" y="533597"/>
                  <a:pt x="22539" y="533597"/>
                </a:cubicBezTo>
                <a:cubicBezTo>
                  <a:pt x="26966" y="533597"/>
                  <a:pt x="30991" y="529564"/>
                  <a:pt x="30991" y="524724"/>
                </a:cubicBezTo>
                <a:lnTo>
                  <a:pt x="30991" y="488428"/>
                </a:lnTo>
                <a:lnTo>
                  <a:pt x="30991" y="369861"/>
                </a:lnTo>
                <a:close/>
                <a:moveTo>
                  <a:pt x="357780" y="366596"/>
                </a:moveTo>
                <a:lnTo>
                  <a:pt x="430179" y="366596"/>
                </a:lnTo>
                <a:cubicBezTo>
                  <a:pt x="434179" y="366596"/>
                  <a:pt x="437379" y="369674"/>
                  <a:pt x="437379" y="373522"/>
                </a:cubicBezTo>
                <a:cubicBezTo>
                  <a:pt x="437379" y="377370"/>
                  <a:pt x="434179" y="380448"/>
                  <a:pt x="430179" y="380448"/>
                </a:cubicBezTo>
                <a:lnTo>
                  <a:pt x="357780" y="380448"/>
                </a:lnTo>
                <a:cubicBezTo>
                  <a:pt x="353780" y="380448"/>
                  <a:pt x="350580" y="377370"/>
                  <a:pt x="350580" y="373522"/>
                </a:cubicBezTo>
                <a:cubicBezTo>
                  <a:pt x="350580" y="369674"/>
                  <a:pt x="353780" y="366596"/>
                  <a:pt x="357780" y="366596"/>
                </a:cubicBezTo>
                <a:close/>
                <a:moveTo>
                  <a:pt x="69486" y="366596"/>
                </a:moveTo>
                <a:lnTo>
                  <a:pt x="141885" y="366596"/>
                </a:lnTo>
                <a:cubicBezTo>
                  <a:pt x="145885" y="366596"/>
                  <a:pt x="149085" y="369674"/>
                  <a:pt x="149085" y="373522"/>
                </a:cubicBezTo>
                <a:cubicBezTo>
                  <a:pt x="149085" y="377370"/>
                  <a:pt x="145885" y="380448"/>
                  <a:pt x="141885" y="380448"/>
                </a:cubicBezTo>
                <a:lnTo>
                  <a:pt x="69486" y="380448"/>
                </a:lnTo>
                <a:cubicBezTo>
                  <a:pt x="65486" y="380448"/>
                  <a:pt x="62286" y="377370"/>
                  <a:pt x="62286" y="373522"/>
                </a:cubicBezTo>
                <a:cubicBezTo>
                  <a:pt x="62286" y="369674"/>
                  <a:pt x="65486" y="366596"/>
                  <a:pt x="69486" y="366596"/>
                </a:cubicBezTo>
                <a:close/>
                <a:moveTo>
                  <a:pt x="334009" y="338404"/>
                </a:moveTo>
                <a:lnTo>
                  <a:pt x="334412" y="469070"/>
                </a:lnTo>
                <a:lnTo>
                  <a:pt x="334412" y="469473"/>
                </a:lnTo>
                <a:lnTo>
                  <a:pt x="334412" y="509399"/>
                </a:lnTo>
                <a:cubicBezTo>
                  <a:pt x="334412" y="522708"/>
                  <a:pt x="345279" y="533597"/>
                  <a:pt x="358561" y="533597"/>
                </a:cubicBezTo>
                <a:lnTo>
                  <a:pt x="457571" y="533597"/>
                </a:lnTo>
                <a:cubicBezTo>
                  <a:pt x="456364" y="530774"/>
                  <a:pt x="455559" y="527547"/>
                  <a:pt x="455559" y="524724"/>
                </a:cubicBezTo>
                <a:lnTo>
                  <a:pt x="455559" y="488428"/>
                </a:lnTo>
                <a:lnTo>
                  <a:pt x="455559" y="338404"/>
                </a:lnTo>
                <a:close/>
                <a:moveTo>
                  <a:pt x="45078" y="338404"/>
                </a:moveTo>
                <a:lnTo>
                  <a:pt x="45078" y="360989"/>
                </a:lnTo>
                <a:cubicBezTo>
                  <a:pt x="45078" y="361795"/>
                  <a:pt x="45078" y="362198"/>
                  <a:pt x="45078" y="363005"/>
                </a:cubicBezTo>
                <a:cubicBezTo>
                  <a:pt x="45078" y="363005"/>
                  <a:pt x="45078" y="363812"/>
                  <a:pt x="45078" y="364215"/>
                </a:cubicBezTo>
                <a:lnTo>
                  <a:pt x="45078" y="488428"/>
                </a:lnTo>
                <a:lnTo>
                  <a:pt x="45078" y="524724"/>
                </a:lnTo>
                <a:cubicBezTo>
                  <a:pt x="45078" y="527547"/>
                  <a:pt x="44675" y="530774"/>
                  <a:pt x="43468" y="533597"/>
                </a:cubicBezTo>
                <a:lnTo>
                  <a:pt x="142478" y="533597"/>
                </a:lnTo>
                <a:cubicBezTo>
                  <a:pt x="155760" y="533597"/>
                  <a:pt x="167030" y="522708"/>
                  <a:pt x="167030" y="509399"/>
                </a:cubicBezTo>
                <a:lnTo>
                  <a:pt x="167030" y="488428"/>
                </a:lnTo>
                <a:lnTo>
                  <a:pt x="167030" y="469473"/>
                </a:lnTo>
                <a:lnTo>
                  <a:pt x="167030" y="338404"/>
                </a:lnTo>
                <a:close/>
                <a:moveTo>
                  <a:pt x="334009" y="323886"/>
                </a:moveTo>
                <a:lnTo>
                  <a:pt x="455961" y="323886"/>
                </a:lnTo>
                <a:cubicBezTo>
                  <a:pt x="464011" y="323886"/>
                  <a:pt x="470048" y="330339"/>
                  <a:pt x="470048" y="338404"/>
                </a:cubicBezTo>
                <a:lnTo>
                  <a:pt x="470048" y="355746"/>
                </a:lnTo>
                <a:lnTo>
                  <a:pt x="486147" y="355746"/>
                </a:lnTo>
                <a:cubicBezTo>
                  <a:pt x="494599" y="355746"/>
                  <a:pt x="501442" y="362602"/>
                  <a:pt x="501442" y="371071"/>
                </a:cubicBezTo>
                <a:lnTo>
                  <a:pt x="501442" y="488428"/>
                </a:lnTo>
                <a:lnTo>
                  <a:pt x="501442" y="519481"/>
                </a:lnTo>
                <a:lnTo>
                  <a:pt x="501442" y="524724"/>
                </a:lnTo>
                <a:cubicBezTo>
                  <a:pt x="501442" y="536823"/>
                  <a:pt x="492185" y="546905"/>
                  <a:pt x="480110" y="547308"/>
                </a:cubicBezTo>
                <a:cubicBezTo>
                  <a:pt x="479708" y="547712"/>
                  <a:pt x="478903" y="547712"/>
                  <a:pt x="478500" y="547712"/>
                </a:cubicBezTo>
                <a:lnTo>
                  <a:pt x="358561" y="547712"/>
                </a:lnTo>
                <a:cubicBezTo>
                  <a:pt x="337632" y="547712"/>
                  <a:pt x="320325" y="529967"/>
                  <a:pt x="320325" y="509399"/>
                </a:cubicBezTo>
                <a:lnTo>
                  <a:pt x="320325" y="488428"/>
                </a:lnTo>
                <a:lnTo>
                  <a:pt x="320325" y="469473"/>
                </a:lnTo>
                <a:lnTo>
                  <a:pt x="320325" y="338404"/>
                </a:lnTo>
                <a:cubicBezTo>
                  <a:pt x="320325" y="330339"/>
                  <a:pt x="326362" y="323886"/>
                  <a:pt x="334009" y="323886"/>
                </a:cubicBezTo>
                <a:close/>
                <a:moveTo>
                  <a:pt x="45078" y="323886"/>
                </a:moveTo>
                <a:lnTo>
                  <a:pt x="167030" y="323886"/>
                </a:lnTo>
                <a:cubicBezTo>
                  <a:pt x="174677" y="323886"/>
                  <a:pt x="181116" y="330339"/>
                  <a:pt x="181116" y="338404"/>
                </a:cubicBezTo>
                <a:lnTo>
                  <a:pt x="181116" y="469473"/>
                </a:lnTo>
                <a:lnTo>
                  <a:pt x="181116" y="488428"/>
                </a:lnTo>
                <a:lnTo>
                  <a:pt x="181116" y="509399"/>
                </a:lnTo>
                <a:cubicBezTo>
                  <a:pt x="181116" y="529967"/>
                  <a:pt x="163810" y="547712"/>
                  <a:pt x="142478" y="547712"/>
                </a:cubicBezTo>
                <a:lnTo>
                  <a:pt x="22539" y="547712"/>
                </a:lnTo>
                <a:cubicBezTo>
                  <a:pt x="22136" y="547712"/>
                  <a:pt x="21734" y="547712"/>
                  <a:pt x="20929" y="547308"/>
                </a:cubicBezTo>
                <a:cubicBezTo>
                  <a:pt x="9257" y="546905"/>
                  <a:pt x="0" y="536823"/>
                  <a:pt x="0" y="524724"/>
                </a:cubicBezTo>
                <a:lnTo>
                  <a:pt x="0" y="519481"/>
                </a:lnTo>
                <a:lnTo>
                  <a:pt x="0" y="488428"/>
                </a:lnTo>
                <a:lnTo>
                  <a:pt x="0" y="371071"/>
                </a:lnTo>
                <a:cubicBezTo>
                  <a:pt x="0" y="362602"/>
                  <a:pt x="6842" y="355746"/>
                  <a:pt x="15294" y="355746"/>
                </a:cubicBezTo>
                <a:lnTo>
                  <a:pt x="30991" y="355746"/>
                </a:lnTo>
                <a:lnTo>
                  <a:pt x="30991" y="338404"/>
                </a:lnTo>
                <a:cubicBezTo>
                  <a:pt x="30991" y="330339"/>
                  <a:pt x="37431" y="323886"/>
                  <a:pt x="45078" y="323886"/>
                </a:cubicBezTo>
                <a:close/>
                <a:moveTo>
                  <a:pt x="48163" y="240895"/>
                </a:moveTo>
                <a:cubicBezTo>
                  <a:pt x="50976" y="238466"/>
                  <a:pt x="55396" y="238466"/>
                  <a:pt x="58209" y="240895"/>
                </a:cubicBezTo>
                <a:lnTo>
                  <a:pt x="74684" y="256281"/>
                </a:lnTo>
                <a:cubicBezTo>
                  <a:pt x="77497" y="259115"/>
                  <a:pt x="77899" y="263569"/>
                  <a:pt x="75086" y="266403"/>
                </a:cubicBezTo>
                <a:cubicBezTo>
                  <a:pt x="73881" y="268022"/>
                  <a:pt x="71872" y="268832"/>
                  <a:pt x="70264" y="268832"/>
                </a:cubicBezTo>
                <a:cubicBezTo>
                  <a:pt x="68255" y="268832"/>
                  <a:pt x="66648" y="268427"/>
                  <a:pt x="65442" y="267213"/>
                </a:cubicBezTo>
                <a:lnTo>
                  <a:pt x="60218" y="262759"/>
                </a:lnTo>
                <a:lnTo>
                  <a:pt x="60218" y="307701"/>
                </a:lnTo>
                <a:cubicBezTo>
                  <a:pt x="60218" y="311750"/>
                  <a:pt x="57003" y="314584"/>
                  <a:pt x="53387" y="314584"/>
                </a:cubicBezTo>
                <a:cubicBezTo>
                  <a:pt x="49369" y="314584"/>
                  <a:pt x="45752" y="311750"/>
                  <a:pt x="45752" y="307701"/>
                </a:cubicBezTo>
                <a:lnTo>
                  <a:pt x="45752" y="262759"/>
                </a:lnTo>
                <a:lnTo>
                  <a:pt x="40930" y="267213"/>
                </a:lnTo>
                <a:cubicBezTo>
                  <a:pt x="38117" y="269642"/>
                  <a:pt x="33697" y="269642"/>
                  <a:pt x="30884" y="266403"/>
                </a:cubicBezTo>
                <a:cubicBezTo>
                  <a:pt x="28473" y="263569"/>
                  <a:pt x="28473" y="259115"/>
                  <a:pt x="31286" y="256281"/>
                </a:cubicBezTo>
                <a:close/>
                <a:moveTo>
                  <a:pt x="447653" y="240245"/>
                </a:moveTo>
                <a:cubicBezTo>
                  <a:pt x="451672" y="240245"/>
                  <a:pt x="454887" y="243443"/>
                  <a:pt x="454887" y="247440"/>
                </a:cubicBezTo>
                <a:lnTo>
                  <a:pt x="454887" y="291806"/>
                </a:lnTo>
                <a:lnTo>
                  <a:pt x="460110" y="287410"/>
                </a:lnTo>
                <a:cubicBezTo>
                  <a:pt x="463325" y="284612"/>
                  <a:pt x="467344" y="285011"/>
                  <a:pt x="470156" y="287809"/>
                </a:cubicBezTo>
                <a:cubicBezTo>
                  <a:pt x="472969" y="290607"/>
                  <a:pt x="472567" y="295404"/>
                  <a:pt x="469353" y="297802"/>
                </a:cubicBezTo>
                <a:lnTo>
                  <a:pt x="452877" y="312990"/>
                </a:lnTo>
                <a:cubicBezTo>
                  <a:pt x="451270" y="314190"/>
                  <a:pt x="450064" y="314589"/>
                  <a:pt x="447653" y="314589"/>
                </a:cubicBezTo>
                <a:cubicBezTo>
                  <a:pt x="446448" y="314589"/>
                  <a:pt x="444439" y="314190"/>
                  <a:pt x="443233" y="312990"/>
                </a:cubicBezTo>
                <a:lnTo>
                  <a:pt x="426356" y="297802"/>
                </a:lnTo>
                <a:cubicBezTo>
                  <a:pt x="423543" y="295404"/>
                  <a:pt x="423543" y="290607"/>
                  <a:pt x="425954" y="287809"/>
                </a:cubicBezTo>
                <a:cubicBezTo>
                  <a:pt x="428365" y="285011"/>
                  <a:pt x="433187" y="284612"/>
                  <a:pt x="435598" y="287410"/>
                </a:cubicBezTo>
                <a:lnTo>
                  <a:pt x="440822" y="291806"/>
                </a:lnTo>
                <a:lnTo>
                  <a:pt x="440822" y="247440"/>
                </a:lnTo>
                <a:cubicBezTo>
                  <a:pt x="440822" y="243443"/>
                  <a:pt x="444037" y="240245"/>
                  <a:pt x="447653" y="240245"/>
                </a:cubicBezTo>
                <a:close/>
                <a:moveTo>
                  <a:pt x="420098" y="167282"/>
                </a:moveTo>
                <a:lnTo>
                  <a:pt x="430145" y="167282"/>
                </a:lnTo>
                <a:cubicBezTo>
                  <a:pt x="434163" y="167282"/>
                  <a:pt x="437378" y="170446"/>
                  <a:pt x="437378" y="174400"/>
                </a:cubicBezTo>
                <a:cubicBezTo>
                  <a:pt x="437378" y="178355"/>
                  <a:pt x="434163" y="181124"/>
                  <a:pt x="430145" y="181124"/>
                </a:cubicBezTo>
                <a:lnTo>
                  <a:pt x="420098" y="181124"/>
                </a:lnTo>
                <a:cubicBezTo>
                  <a:pt x="416079" y="181124"/>
                  <a:pt x="412864" y="178355"/>
                  <a:pt x="412864" y="174400"/>
                </a:cubicBezTo>
                <a:cubicBezTo>
                  <a:pt x="412864" y="170446"/>
                  <a:pt x="416079" y="167282"/>
                  <a:pt x="420098" y="167282"/>
                </a:cubicBezTo>
                <a:close/>
                <a:moveTo>
                  <a:pt x="357900" y="167282"/>
                </a:moveTo>
                <a:lnTo>
                  <a:pt x="400203" y="167282"/>
                </a:lnTo>
                <a:cubicBezTo>
                  <a:pt x="403864" y="167282"/>
                  <a:pt x="407118" y="170446"/>
                  <a:pt x="407118" y="174400"/>
                </a:cubicBezTo>
                <a:cubicBezTo>
                  <a:pt x="407118" y="178355"/>
                  <a:pt x="403864" y="181124"/>
                  <a:pt x="400203" y="181124"/>
                </a:cubicBezTo>
                <a:lnTo>
                  <a:pt x="357900" y="181124"/>
                </a:lnTo>
                <a:cubicBezTo>
                  <a:pt x="353832" y="181124"/>
                  <a:pt x="350578" y="178355"/>
                  <a:pt x="350578" y="174400"/>
                </a:cubicBezTo>
                <a:cubicBezTo>
                  <a:pt x="350578" y="170446"/>
                  <a:pt x="353832" y="167282"/>
                  <a:pt x="357900" y="167282"/>
                </a:cubicBezTo>
                <a:close/>
                <a:moveTo>
                  <a:pt x="101639" y="167282"/>
                </a:moveTo>
                <a:lnTo>
                  <a:pt x="143535" y="167282"/>
                </a:lnTo>
                <a:cubicBezTo>
                  <a:pt x="147603" y="167282"/>
                  <a:pt x="150857" y="170446"/>
                  <a:pt x="150857" y="174400"/>
                </a:cubicBezTo>
                <a:cubicBezTo>
                  <a:pt x="150857" y="178355"/>
                  <a:pt x="147603" y="181124"/>
                  <a:pt x="143535" y="181124"/>
                </a:cubicBezTo>
                <a:lnTo>
                  <a:pt x="101639" y="181124"/>
                </a:lnTo>
                <a:cubicBezTo>
                  <a:pt x="97571" y="181124"/>
                  <a:pt x="94317" y="178355"/>
                  <a:pt x="94317" y="174400"/>
                </a:cubicBezTo>
                <a:cubicBezTo>
                  <a:pt x="94317" y="170446"/>
                  <a:pt x="97571" y="167282"/>
                  <a:pt x="101639" y="167282"/>
                </a:cubicBezTo>
                <a:close/>
                <a:moveTo>
                  <a:pt x="69520" y="167282"/>
                </a:moveTo>
                <a:lnTo>
                  <a:pt x="79968" y="167282"/>
                </a:lnTo>
                <a:cubicBezTo>
                  <a:pt x="83585" y="167282"/>
                  <a:pt x="86800" y="170446"/>
                  <a:pt x="86800" y="174400"/>
                </a:cubicBezTo>
                <a:cubicBezTo>
                  <a:pt x="86800" y="178355"/>
                  <a:pt x="83585" y="181124"/>
                  <a:pt x="79968" y="181124"/>
                </a:cubicBezTo>
                <a:lnTo>
                  <a:pt x="69520" y="181124"/>
                </a:lnTo>
                <a:cubicBezTo>
                  <a:pt x="65501" y="181124"/>
                  <a:pt x="62286" y="178355"/>
                  <a:pt x="62286" y="174400"/>
                </a:cubicBezTo>
                <a:cubicBezTo>
                  <a:pt x="62286" y="170446"/>
                  <a:pt x="65501" y="167282"/>
                  <a:pt x="69520" y="167282"/>
                </a:cubicBezTo>
                <a:close/>
                <a:moveTo>
                  <a:pt x="357780" y="126351"/>
                </a:moveTo>
                <a:lnTo>
                  <a:pt x="430179" y="126351"/>
                </a:lnTo>
                <a:cubicBezTo>
                  <a:pt x="434179" y="126351"/>
                  <a:pt x="437379" y="129814"/>
                  <a:pt x="437379" y="133662"/>
                </a:cubicBezTo>
                <a:cubicBezTo>
                  <a:pt x="437379" y="137125"/>
                  <a:pt x="434179" y="140203"/>
                  <a:pt x="430179" y="140203"/>
                </a:cubicBezTo>
                <a:lnTo>
                  <a:pt x="357780" y="140203"/>
                </a:lnTo>
                <a:cubicBezTo>
                  <a:pt x="353780" y="140203"/>
                  <a:pt x="350580" y="137125"/>
                  <a:pt x="350580" y="133662"/>
                </a:cubicBezTo>
                <a:cubicBezTo>
                  <a:pt x="350580" y="129814"/>
                  <a:pt x="353780" y="126351"/>
                  <a:pt x="357780" y="126351"/>
                </a:cubicBezTo>
                <a:close/>
                <a:moveTo>
                  <a:pt x="69486" y="126351"/>
                </a:moveTo>
                <a:lnTo>
                  <a:pt x="141885" y="126351"/>
                </a:lnTo>
                <a:cubicBezTo>
                  <a:pt x="145885" y="126351"/>
                  <a:pt x="149085" y="129814"/>
                  <a:pt x="149085" y="133662"/>
                </a:cubicBezTo>
                <a:cubicBezTo>
                  <a:pt x="149085" y="137125"/>
                  <a:pt x="145885" y="140203"/>
                  <a:pt x="141885" y="140203"/>
                </a:cubicBezTo>
                <a:lnTo>
                  <a:pt x="69486" y="140203"/>
                </a:lnTo>
                <a:cubicBezTo>
                  <a:pt x="65486" y="140203"/>
                  <a:pt x="62286" y="137125"/>
                  <a:pt x="62286" y="133662"/>
                </a:cubicBezTo>
                <a:cubicBezTo>
                  <a:pt x="62286" y="129814"/>
                  <a:pt x="65486" y="126351"/>
                  <a:pt x="69486" y="126351"/>
                </a:cubicBezTo>
                <a:close/>
                <a:moveTo>
                  <a:pt x="357780" y="83641"/>
                </a:moveTo>
                <a:lnTo>
                  <a:pt x="430179" y="83641"/>
                </a:lnTo>
                <a:cubicBezTo>
                  <a:pt x="434179" y="83641"/>
                  <a:pt x="437379" y="86805"/>
                  <a:pt x="437379" y="90759"/>
                </a:cubicBezTo>
                <a:cubicBezTo>
                  <a:pt x="437379" y="94714"/>
                  <a:pt x="434179" y="97483"/>
                  <a:pt x="430179" y="97483"/>
                </a:cubicBezTo>
                <a:lnTo>
                  <a:pt x="357780" y="97483"/>
                </a:lnTo>
                <a:cubicBezTo>
                  <a:pt x="353780" y="97483"/>
                  <a:pt x="350580" y="94714"/>
                  <a:pt x="350580" y="90759"/>
                </a:cubicBezTo>
                <a:cubicBezTo>
                  <a:pt x="350580" y="86805"/>
                  <a:pt x="353780" y="83641"/>
                  <a:pt x="357780" y="83641"/>
                </a:cubicBezTo>
                <a:close/>
                <a:moveTo>
                  <a:pt x="69486" y="83641"/>
                </a:moveTo>
                <a:lnTo>
                  <a:pt x="141885" y="83641"/>
                </a:lnTo>
                <a:cubicBezTo>
                  <a:pt x="145885" y="83641"/>
                  <a:pt x="149085" y="86805"/>
                  <a:pt x="149085" y="90759"/>
                </a:cubicBezTo>
                <a:cubicBezTo>
                  <a:pt x="149085" y="94714"/>
                  <a:pt x="145885" y="97483"/>
                  <a:pt x="141885" y="97483"/>
                </a:cubicBezTo>
                <a:lnTo>
                  <a:pt x="69486" y="97483"/>
                </a:lnTo>
                <a:cubicBezTo>
                  <a:pt x="65486" y="97483"/>
                  <a:pt x="62286" y="94714"/>
                  <a:pt x="62286" y="90759"/>
                </a:cubicBezTo>
                <a:cubicBezTo>
                  <a:pt x="62286" y="86805"/>
                  <a:pt x="65486" y="83641"/>
                  <a:pt x="69486" y="83641"/>
                </a:cubicBezTo>
                <a:close/>
                <a:moveTo>
                  <a:pt x="470048" y="45654"/>
                </a:moveTo>
                <a:lnTo>
                  <a:pt x="470048" y="164435"/>
                </a:lnTo>
                <a:lnTo>
                  <a:pt x="470048" y="201200"/>
                </a:lnTo>
                <a:cubicBezTo>
                  <a:pt x="470048" y="206048"/>
                  <a:pt x="473670" y="209684"/>
                  <a:pt x="478500" y="209684"/>
                </a:cubicBezTo>
                <a:cubicBezTo>
                  <a:pt x="483330" y="209684"/>
                  <a:pt x="486952" y="206048"/>
                  <a:pt x="486952" y="201200"/>
                </a:cubicBezTo>
                <a:lnTo>
                  <a:pt x="486952" y="195948"/>
                </a:lnTo>
                <a:lnTo>
                  <a:pt x="486952" y="164435"/>
                </a:lnTo>
                <a:lnTo>
                  <a:pt x="486952" y="46866"/>
                </a:lnTo>
                <a:cubicBezTo>
                  <a:pt x="486952" y="46462"/>
                  <a:pt x="486550" y="45654"/>
                  <a:pt x="486147" y="45654"/>
                </a:cubicBezTo>
                <a:close/>
                <a:moveTo>
                  <a:pt x="15294" y="45654"/>
                </a:moveTo>
                <a:cubicBezTo>
                  <a:pt x="14892" y="45654"/>
                  <a:pt x="14087" y="46462"/>
                  <a:pt x="14087" y="46866"/>
                </a:cubicBezTo>
                <a:lnTo>
                  <a:pt x="14087" y="164435"/>
                </a:lnTo>
                <a:lnTo>
                  <a:pt x="14087" y="195948"/>
                </a:lnTo>
                <a:lnTo>
                  <a:pt x="14087" y="201200"/>
                </a:lnTo>
                <a:cubicBezTo>
                  <a:pt x="14087" y="206048"/>
                  <a:pt x="17709" y="209684"/>
                  <a:pt x="22539" y="209684"/>
                </a:cubicBezTo>
                <a:cubicBezTo>
                  <a:pt x="26966" y="209684"/>
                  <a:pt x="30991" y="206048"/>
                  <a:pt x="30991" y="201200"/>
                </a:cubicBezTo>
                <a:lnTo>
                  <a:pt x="30991" y="164435"/>
                </a:lnTo>
                <a:lnTo>
                  <a:pt x="30991" y="45654"/>
                </a:lnTo>
                <a:close/>
                <a:moveTo>
                  <a:pt x="357780" y="42710"/>
                </a:moveTo>
                <a:lnTo>
                  <a:pt x="430179" y="42710"/>
                </a:lnTo>
                <a:cubicBezTo>
                  <a:pt x="434179" y="42710"/>
                  <a:pt x="437379" y="45874"/>
                  <a:pt x="437379" y="49828"/>
                </a:cubicBezTo>
                <a:cubicBezTo>
                  <a:pt x="437379" y="53783"/>
                  <a:pt x="434179" y="56552"/>
                  <a:pt x="430179" y="56552"/>
                </a:cubicBezTo>
                <a:lnTo>
                  <a:pt x="357780" y="56552"/>
                </a:lnTo>
                <a:cubicBezTo>
                  <a:pt x="353780" y="56552"/>
                  <a:pt x="350580" y="53783"/>
                  <a:pt x="350580" y="49828"/>
                </a:cubicBezTo>
                <a:cubicBezTo>
                  <a:pt x="350580" y="45874"/>
                  <a:pt x="353780" y="42710"/>
                  <a:pt x="357780" y="42710"/>
                </a:cubicBezTo>
                <a:close/>
                <a:moveTo>
                  <a:pt x="69486" y="42710"/>
                </a:moveTo>
                <a:lnTo>
                  <a:pt x="141885" y="42710"/>
                </a:lnTo>
                <a:cubicBezTo>
                  <a:pt x="145885" y="42710"/>
                  <a:pt x="149085" y="45874"/>
                  <a:pt x="149085" y="49828"/>
                </a:cubicBezTo>
                <a:cubicBezTo>
                  <a:pt x="149085" y="53783"/>
                  <a:pt x="145885" y="56552"/>
                  <a:pt x="141885" y="56552"/>
                </a:cubicBezTo>
                <a:lnTo>
                  <a:pt x="69486" y="56552"/>
                </a:lnTo>
                <a:cubicBezTo>
                  <a:pt x="65486" y="56552"/>
                  <a:pt x="62286" y="53783"/>
                  <a:pt x="62286" y="49828"/>
                </a:cubicBezTo>
                <a:cubicBezTo>
                  <a:pt x="62286" y="45874"/>
                  <a:pt x="65486" y="42710"/>
                  <a:pt x="69486" y="42710"/>
                </a:cubicBezTo>
                <a:close/>
                <a:moveTo>
                  <a:pt x="254462" y="34485"/>
                </a:moveTo>
                <a:cubicBezTo>
                  <a:pt x="257719" y="32034"/>
                  <a:pt x="261789" y="32034"/>
                  <a:pt x="264638" y="35301"/>
                </a:cubicBezTo>
                <a:lnTo>
                  <a:pt x="280106" y="52455"/>
                </a:lnTo>
                <a:cubicBezTo>
                  <a:pt x="282548" y="54906"/>
                  <a:pt x="282548" y="59399"/>
                  <a:pt x="280106" y="62258"/>
                </a:cubicBezTo>
                <a:lnTo>
                  <a:pt x="264638" y="79003"/>
                </a:lnTo>
                <a:cubicBezTo>
                  <a:pt x="263417" y="81045"/>
                  <a:pt x="261382" y="81454"/>
                  <a:pt x="259347" y="81454"/>
                </a:cubicBezTo>
                <a:cubicBezTo>
                  <a:pt x="257719" y="81454"/>
                  <a:pt x="255684" y="81045"/>
                  <a:pt x="254462" y="79411"/>
                </a:cubicBezTo>
                <a:cubicBezTo>
                  <a:pt x="251613" y="76961"/>
                  <a:pt x="251206" y="72468"/>
                  <a:pt x="254055" y="69609"/>
                </a:cubicBezTo>
                <a:lnTo>
                  <a:pt x="258533" y="64300"/>
                </a:lnTo>
                <a:lnTo>
                  <a:pt x="213352" y="64300"/>
                </a:lnTo>
                <a:cubicBezTo>
                  <a:pt x="209281" y="64300"/>
                  <a:pt x="206432" y="61032"/>
                  <a:pt x="206432" y="57356"/>
                </a:cubicBezTo>
                <a:cubicBezTo>
                  <a:pt x="206432" y="53272"/>
                  <a:pt x="209281" y="50005"/>
                  <a:pt x="213352" y="50005"/>
                </a:cubicBezTo>
                <a:lnTo>
                  <a:pt x="258533" y="50005"/>
                </a:lnTo>
                <a:lnTo>
                  <a:pt x="254055" y="45104"/>
                </a:lnTo>
                <a:cubicBezTo>
                  <a:pt x="251206" y="41836"/>
                  <a:pt x="251613" y="37344"/>
                  <a:pt x="254462" y="34485"/>
                </a:cubicBezTo>
                <a:close/>
                <a:moveTo>
                  <a:pt x="45078" y="14545"/>
                </a:moveTo>
                <a:lnTo>
                  <a:pt x="45078" y="37169"/>
                </a:lnTo>
                <a:cubicBezTo>
                  <a:pt x="45078" y="37573"/>
                  <a:pt x="45078" y="37978"/>
                  <a:pt x="45078" y="38786"/>
                </a:cubicBezTo>
                <a:cubicBezTo>
                  <a:pt x="45078" y="39190"/>
                  <a:pt x="45078" y="39998"/>
                  <a:pt x="45078" y="40402"/>
                </a:cubicBezTo>
                <a:lnTo>
                  <a:pt x="45078" y="164435"/>
                </a:lnTo>
                <a:lnTo>
                  <a:pt x="45078" y="201200"/>
                </a:lnTo>
                <a:cubicBezTo>
                  <a:pt x="45078" y="204028"/>
                  <a:pt x="44675" y="207260"/>
                  <a:pt x="43468" y="209684"/>
                </a:cubicBezTo>
                <a:lnTo>
                  <a:pt x="142478" y="209684"/>
                </a:lnTo>
                <a:cubicBezTo>
                  <a:pt x="155760" y="209684"/>
                  <a:pt x="167030" y="198776"/>
                  <a:pt x="167030" y="185443"/>
                </a:cubicBezTo>
                <a:lnTo>
                  <a:pt x="167030" y="164435"/>
                </a:lnTo>
                <a:lnTo>
                  <a:pt x="167030" y="145850"/>
                </a:lnTo>
                <a:lnTo>
                  <a:pt x="167030" y="14545"/>
                </a:lnTo>
                <a:close/>
                <a:moveTo>
                  <a:pt x="334009" y="14545"/>
                </a:moveTo>
                <a:lnTo>
                  <a:pt x="334412" y="145446"/>
                </a:lnTo>
                <a:cubicBezTo>
                  <a:pt x="334412" y="145446"/>
                  <a:pt x="334412" y="145446"/>
                  <a:pt x="334412" y="145850"/>
                </a:cubicBezTo>
                <a:lnTo>
                  <a:pt x="334412" y="185443"/>
                </a:lnTo>
                <a:cubicBezTo>
                  <a:pt x="334412" y="198776"/>
                  <a:pt x="345279" y="209684"/>
                  <a:pt x="358561" y="209684"/>
                </a:cubicBezTo>
                <a:lnTo>
                  <a:pt x="457571" y="209684"/>
                </a:lnTo>
                <a:cubicBezTo>
                  <a:pt x="456364" y="207260"/>
                  <a:pt x="455559" y="204028"/>
                  <a:pt x="455559" y="201200"/>
                </a:cubicBezTo>
                <a:lnTo>
                  <a:pt x="455559" y="164435"/>
                </a:lnTo>
                <a:lnTo>
                  <a:pt x="455559" y="14545"/>
                </a:lnTo>
                <a:close/>
                <a:moveTo>
                  <a:pt x="334009" y="0"/>
                </a:moveTo>
                <a:lnTo>
                  <a:pt x="455961" y="0"/>
                </a:lnTo>
                <a:cubicBezTo>
                  <a:pt x="464011" y="0"/>
                  <a:pt x="470048" y="6464"/>
                  <a:pt x="470048" y="14545"/>
                </a:cubicBezTo>
                <a:lnTo>
                  <a:pt x="470048" y="31917"/>
                </a:lnTo>
                <a:lnTo>
                  <a:pt x="486147" y="31917"/>
                </a:lnTo>
                <a:cubicBezTo>
                  <a:pt x="494599" y="31917"/>
                  <a:pt x="501442" y="38382"/>
                  <a:pt x="501442" y="46866"/>
                </a:cubicBezTo>
                <a:lnTo>
                  <a:pt x="501442" y="164435"/>
                </a:lnTo>
                <a:lnTo>
                  <a:pt x="501442" y="195948"/>
                </a:lnTo>
                <a:lnTo>
                  <a:pt x="501442" y="201200"/>
                </a:lnTo>
                <a:cubicBezTo>
                  <a:pt x="501442" y="213321"/>
                  <a:pt x="492185" y="223017"/>
                  <a:pt x="480110" y="223825"/>
                </a:cubicBezTo>
                <a:cubicBezTo>
                  <a:pt x="479708" y="223825"/>
                  <a:pt x="478903" y="223825"/>
                  <a:pt x="478500" y="223825"/>
                </a:cubicBezTo>
                <a:lnTo>
                  <a:pt x="358561" y="223825"/>
                </a:lnTo>
                <a:cubicBezTo>
                  <a:pt x="337632" y="223825"/>
                  <a:pt x="320325" y="206452"/>
                  <a:pt x="320325" y="185443"/>
                </a:cubicBezTo>
                <a:lnTo>
                  <a:pt x="320325" y="164435"/>
                </a:lnTo>
                <a:lnTo>
                  <a:pt x="320325" y="145850"/>
                </a:lnTo>
                <a:lnTo>
                  <a:pt x="320325" y="14545"/>
                </a:lnTo>
                <a:cubicBezTo>
                  <a:pt x="320325" y="6464"/>
                  <a:pt x="326362" y="0"/>
                  <a:pt x="334009" y="0"/>
                </a:cubicBezTo>
                <a:close/>
                <a:moveTo>
                  <a:pt x="45078" y="0"/>
                </a:moveTo>
                <a:lnTo>
                  <a:pt x="167030" y="0"/>
                </a:lnTo>
                <a:cubicBezTo>
                  <a:pt x="174677" y="0"/>
                  <a:pt x="181116" y="6464"/>
                  <a:pt x="181116" y="14545"/>
                </a:cubicBezTo>
                <a:lnTo>
                  <a:pt x="181116" y="145850"/>
                </a:lnTo>
                <a:lnTo>
                  <a:pt x="181116" y="164435"/>
                </a:lnTo>
                <a:lnTo>
                  <a:pt x="181116" y="185443"/>
                </a:lnTo>
                <a:cubicBezTo>
                  <a:pt x="181116" y="206452"/>
                  <a:pt x="163810" y="223825"/>
                  <a:pt x="142478" y="223825"/>
                </a:cubicBezTo>
                <a:lnTo>
                  <a:pt x="22539" y="223825"/>
                </a:lnTo>
                <a:cubicBezTo>
                  <a:pt x="22136" y="223825"/>
                  <a:pt x="21734" y="223825"/>
                  <a:pt x="20929" y="223825"/>
                </a:cubicBezTo>
                <a:cubicBezTo>
                  <a:pt x="9257" y="223017"/>
                  <a:pt x="0" y="213321"/>
                  <a:pt x="0" y="201200"/>
                </a:cubicBezTo>
                <a:lnTo>
                  <a:pt x="0" y="195948"/>
                </a:lnTo>
                <a:lnTo>
                  <a:pt x="0" y="164435"/>
                </a:lnTo>
                <a:lnTo>
                  <a:pt x="0" y="46866"/>
                </a:lnTo>
                <a:cubicBezTo>
                  <a:pt x="0" y="38382"/>
                  <a:pt x="6842" y="31917"/>
                  <a:pt x="15294" y="31917"/>
                </a:cubicBezTo>
                <a:lnTo>
                  <a:pt x="30991" y="31917"/>
                </a:lnTo>
                <a:lnTo>
                  <a:pt x="30991" y="14545"/>
                </a:lnTo>
                <a:cubicBezTo>
                  <a:pt x="30991" y="6464"/>
                  <a:pt x="37431" y="0"/>
                  <a:pt x="45078" y="0"/>
                </a:cubicBezTo>
                <a:close/>
              </a:path>
            </a:pathLst>
          </a:custGeom>
          <a:solidFill>
            <a:schemeClr val="accent1"/>
          </a:solidFill>
          <a:ln>
            <a:noFill/>
          </a:ln>
          <a:effectLst/>
        </p:spPr>
        <p:txBody>
          <a:bodyPr wrap="square" anchor="ctr">
            <a:noAutofit/>
          </a:bodyPr>
          <a:lstStyle/>
          <a:p>
            <a:endParaRPr lang="en-US" sz="725" dirty="0">
              <a:latin typeface="Poppins" pitchFamily="2" charset="77"/>
            </a:endParaRPr>
          </a:p>
        </p:txBody>
      </p:sp>
      <p:sp>
        <p:nvSpPr>
          <p:cNvPr id="8" name="Freeform 7">
            <a:extLst>
              <a:ext uri="{FF2B5EF4-FFF2-40B4-BE49-F238E27FC236}">
                <a16:creationId xmlns:a16="http://schemas.microsoft.com/office/drawing/2014/main" id="{E3C21C9A-292B-0D44-A0AC-D24B6C56B7F1}"/>
              </a:ext>
            </a:extLst>
          </p:cNvPr>
          <p:cNvSpPr>
            <a:spLocks noChangeArrowheads="1"/>
          </p:cNvSpPr>
          <p:nvPr/>
        </p:nvSpPr>
        <p:spPr bwMode="auto">
          <a:xfrm>
            <a:off x="11610549" y="4087264"/>
            <a:ext cx="1156553" cy="1155687"/>
          </a:xfrm>
          <a:custGeom>
            <a:avLst/>
            <a:gdLst>
              <a:gd name="connsiteX0" fmla="*/ 266095 w 531752"/>
              <a:gd name="connsiteY0" fmla="*/ 410166 h 531354"/>
              <a:gd name="connsiteX1" fmla="*/ 272818 w 531752"/>
              <a:gd name="connsiteY1" fmla="*/ 417525 h 531354"/>
              <a:gd name="connsiteX2" fmla="*/ 272818 w 531752"/>
              <a:gd name="connsiteY2" fmla="*/ 432651 h 531354"/>
              <a:gd name="connsiteX3" fmla="*/ 266095 w 531752"/>
              <a:gd name="connsiteY3" fmla="*/ 440009 h 531354"/>
              <a:gd name="connsiteX4" fmla="*/ 258977 w 531752"/>
              <a:gd name="connsiteY4" fmla="*/ 432651 h 531354"/>
              <a:gd name="connsiteX5" fmla="*/ 258977 w 531752"/>
              <a:gd name="connsiteY5" fmla="*/ 417525 h 531354"/>
              <a:gd name="connsiteX6" fmla="*/ 266095 w 531752"/>
              <a:gd name="connsiteY6" fmla="*/ 410166 h 531354"/>
              <a:gd name="connsiteX7" fmla="*/ 417603 w 531752"/>
              <a:gd name="connsiteY7" fmla="*/ 258899 h 531354"/>
              <a:gd name="connsiteX8" fmla="*/ 433137 w 531752"/>
              <a:gd name="connsiteY8" fmla="*/ 258899 h 531354"/>
              <a:gd name="connsiteX9" fmla="*/ 440087 w 531752"/>
              <a:gd name="connsiteY9" fmla="*/ 265825 h 531354"/>
              <a:gd name="connsiteX10" fmla="*/ 433137 w 531752"/>
              <a:gd name="connsiteY10" fmla="*/ 272751 h 531354"/>
              <a:gd name="connsiteX11" fmla="*/ 417603 w 531752"/>
              <a:gd name="connsiteY11" fmla="*/ 272751 h 531354"/>
              <a:gd name="connsiteX12" fmla="*/ 410244 w 531752"/>
              <a:gd name="connsiteY12" fmla="*/ 265825 h 531354"/>
              <a:gd name="connsiteX13" fmla="*/ 417603 w 531752"/>
              <a:gd name="connsiteY13" fmla="*/ 258899 h 531354"/>
              <a:gd name="connsiteX14" fmla="*/ 98957 w 531752"/>
              <a:gd name="connsiteY14" fmla="*/ 258899 h 531354"/>
              <a:gd name="connsiteX15" fmla="*/ 114285 w 531752"/>
              <a:gd name="connsiteY15" fmla="*/ 258899 h 531354"/>
              <a:gd name="connsiteX16" fmla="*/ 121546 w 531752"/>
              <a:gd name="connsiteY16" fmla="*/ 265825 h 531354"/>
              <a:gd name="connsiteX17" fmla="*/ 114285 w 531752"/>
              <a:gd name="connsiteY17" fmla="*/ 272751 h 531354"/>
              <a:gd name="connsiteX18" fmla="*/ 98957 w 531752"/>
              <a:gd name="connsiteY18" fmla="*/ 272751 h 531354"/>
              <a:gd name="connsiteX19" fmla="*/ 91697 w 531752"/>
              <a:gd name="connsiteY19" fmla="*/ 265825 h 531354"/>
              <a:gd name="connsiteX20" fmla="*/ 98957 w 531752"/>
              <a:gd name="connsiteY20" fmla="*/ 258899 h 531354"/>
              <a:gd name="connsiteX21" fmla="*/ 266287 w 531752"/>
              <a:gd name="connsiteY21" fmla="*/ 173479 h 531354"/>
              <a:gd name="connsiteX22" fmla="*/ 273189 w 531752"/>
              <a:gd name="connsiteY22" fmla="*/ 180683 h 531354"/>
              <a:gd name="connsiteX23" fmla="*/ 273189 w 531752"/>
              <a:gd name="connsiteY23" fmla="*/ 258328 h 531354"/>
              <a:gd name="connsiteX24" fmla="*/ 381176 w 531752"/>
              <a:gd name="connsiteY24" fmla="*/ 258328 h 531354"/>
              <a:gd name="connsiteX25" fmla="*/ 388483 w 531752"/>
              <a:gd name="connsiteY25" fmla="*/ 265532 h 531354"/>
              <a:gd name="connsiteX26" fmla="*/ 381176 w 531752"/>
              <a:gd name="connsiteY26" fmla="*/ 272736 h 531354"/>
              <a:gd name="connsiteX27" fmla="*/ 269941 w 531752"/>
              <a:gd name="connsiteY27" fmla="*/ 272736 h 531354"/>
              <a:gd name="connsiteX28" fmla="*/ 258980 w 531752"/>
              <a:gd name="connsiteY28" fmla="*/ 261930 h 531354"/>
              <a:gd name="connsiteX29" fmla="*/ 258980 w 531752"/>
              <a:gd name="connsiteY29" fmla="*/ 180683 h 531354"/>
              <a:gd name="connsiteX30" fmla="*/ 266287 w 531752"/>
              <a:gd name="connsiteY30" fmla="*/ 173479 h 531354"/>
              <a:gd name="connsiteX31" fmla="*/ 266095 w 531752"/>
              <a:gd name="connsiteY31" fmla="*/ 91619 h 531354"/>
              <a:gd name="connsiteX32" fmla="*/ 272818 w 531752"/>
              <a:gd name="connsiteY32" fmla="*/ 99078 h 531354"/>
              <a:gd name="connsiteX33" fmla="*/ 272818 w 531752"/>
              <a:gd name="connsiteY33" fmla="*/ 114412 h 531354"/>
              <a:gd name="connsiteX34" fmla="*/ 266095 w 531752"/>
              <a:gd name="connsiteY34" fmla="*/ 121457 h 531354"/>
              <a:gd name="connsiteX35" fmla="*/ 258977 w 531752"/>
              <a:gd name="connsiteY35" fmla="*/ 114412 h 531354"/>
              <a:gd name="connsiteX36" fmla="*/ 258977 w 531752"/>
              <a:gd name="connsiteY36" fmla="*/ 99078 h 531354"/>
              <a:gd name="connsiteX37" fmla="*/ 266095 w 531752"/>
              <a:gd name="connsiteY37" fmla="*/ 91619 h 531354"/>
              <a:gd name="connsiteX38" fmla="*/ 266786 w 531752"/>
              <a:gd name="connsiteY38" fmla="*/ 81238 h 531354"/>
              <a:gd name="connsiteX39" fmla="*/ 83097 w 531752"/>
              <a:gd name="connsiteY39" fmla="*/ 264926 h 531354"/>
              <a:gd name="connsiteX40" fmla="*/ 266786 w 531752"/>
              <a:gd name="connsiteY40" fmla="*/ 449018 h 531354"/>
              <a:gd name="connsiteX41" fmla="*/ 450475 w 531752"/>
              <a:gd name="connsiteY41" fmla="*/ 264926 h 531354"/>
              <a:gd name="connsiteX42" fmla="*/ 266786 w 531752"/>
              <a:gd name="connsiteY42" fmla="*/ 81238 h 531354"/>
              <a:gd name="connsiteX43" fmla="*/ 266786 w 531752"/>
              <a:gd name="connsiteY43" fmla="*/ 66704 h 531354"/>
              <a:gd name="connsiteX44" fmla="*/ 465008 w 531752"/>
              <a:gd name="connsiteY44" fmla="*/ 264926 h 531354"/>
              <a:gd name="connsiteX45" fmla="*/ 266786 w 531752"/>
              <a:gd name="connsiteY45" fmla="*/ 463148 h 531354"/>
              <a:gd name="connsiteX46" fmla="*/ 68563 w 531752"/>
              <a:gd name="connsiteY46" fmla="*/ 264926 h 531354"/>
              <a:gd name="connsiteX47" fmla="*/ 266786 w 531752"/>
              <a:gd name="connsiteY47" fmla="*/ 66704 h 531354"/>
              <a:gd name="connsiteX48" fmla="*/ 57489 w 531752"/>
              <a:gd name="connsiteY48" fmla="*/ 65329 h 531354"/>
              <a:gd name="connsiteX49" fmla="*/ 91028 w 531752"/>
              <a:gd name="connsiteY49" fmla="*/ 67348 h 531354"/>
              <a:gd name="connsiteX50" fmla="*/ 97898 w 531752"/>
              <a:gd name="connsiteY50" fmla="*/ 73809 h 531354"/>
              <a:gd name="connsiteX51" fmla="*/ 99514 w 531752"/>
              <a:gd name="connsiteY51" fmla="*/ 107731 h 531354"/>
              <a:gd name="connsiteX52" fmla="*/ 93049 w 531752"/>
              <a:gd name="connsiteY52" fmla="*/ 115001 h 531354"/>
              <a:gd name="connsiteX53" fmla="*/ 92645 w 531752"/>
              <a:gd name="connsiteY53" fmla="*/ 115001 h 531354"/>
              <a:gd name="connsiteX54" fmla="*/ 85775 w 531752"/>
              <a:gd name="connsiteY54" fmla="*/ 108135 h 531354"/>
              <a:gd name="connsiteX55" fmla="*/ 84563 w 531752"/>
              <a:gd name="connsiteY55" fmla="*/ 90770 h 531354"/>
              <a:gd name="connsiteX56" fmla="*/ 13847 w 531752"/>
              <a:gd name="connsiteY56" fmla="*/ 265227 h 531354"/>
              <a:gd name="connsiteX57" fmla="*/ 87796 w 531752"/>
              <a:gd name="connsiteY57" fmla="*/ 443318 h 531354"/>
              <a:gd name="connsiteX58" fmla="*/ 415110 w 531752"/>
              <a:gd name="connsiteY58" fmla="*/ 468356 h 531354"/>
              <a:gd name="connsiteX59" fmla="*/ 425212 w 531752"/>
              <a:gd name="connsiteY59" fmla="*/ 469971 h 531354"/>
              <a:gd name="connsiteX60" fmla="*/ 423596 w 531752"/>
              <a:gd name="connsiteY60" fmla="*/ 479663 h 531354"/>
              <a:gd name="connsiteX61" fmla="*/ 266000 w 531752"/>
              <a:gd name="connsiteY61" fmla="*/ 531354 h 531354"/>
              <a:gd name="connsiteX62" fmla="*/ 247008 w 531752"/>
              <a:gd name="connsiteY62" fmla="*/ 530547 h 531354"/>
              <a:gd name="connsiteX63" fmla="*/ 77693 w 531752"/>
              <a:gd name="connsiteY63" fmla="*/ 453414 h 531354"/>
              <a:gd name="connsiteX64" fmla="*/ 74461 w 531752"/>
              <a:gd name="connsiteY64" fmla="*/ 80675 h 531354"/>
              <a:gd name="connsiteX65" fmla="*/ 56681 w 531752"/>
              <a:gd name="connsiteY65" fmla="*/ 79463 h 531354"/>
              <a:gd name="connsiteX66" fmla="*/ 50215 w 531752"/>
              <a:gd name="connsiteY66" fmla="*/ 72194 h 531354"/>
              <a:gd name="connsiteX67" fmla="*/ 57489 w 531752"/>
              <a:gd name="connsiteY67" fmla="*/ 65329 h 531354"/>
              <a:gd name="connsiteX68" fmla="*/ 285773 w 531752"/>
              <a:gd name="connsiteY68" fmla="*/ 668 h 531354"/>
              <a:gd name="connsiteX69" fmla="*/ 454322 w 531752"/>
              <a:gd name="connsiteY69" fmla="*/ 78112 h 531354"/>
              <a:gd name="connsiteX70" fmla="*/ 457951 w 531752"/>
              <a:gd name="connsiteY70" fmla="*/ 450004 h 531354"/>
              <a:gd name="connsiteX71" fmla="*/ 474483 w 531752"/>
              <a:gd name="connsiteY71" fmla="*/ 450810 h 531354"/>
              <a:gd name="connsiteX72" fmla="*/ 481741 w 531752"/>
              <a:gd name="connsiteY72" fmla="*/ 458474 h 531354"/>
              <a:gd name="connsiteX73" fmla="*/ 474483 w 531752"/>
              <a:gd name="connsiteY73" fmla="*/ 464928 h 531354"/>
              <a:gd name="connsiteX74" fmla="*/ 473677 w 531752"/>
              <a:gd name="connsiteY74" fmla="*/ 464928 h 531354"/>
              <a:gd name="connsiteX75" fmla="*/ 440209 w 531752"/>
              <a:gd name="connsiteY75" fmla="*/ 463314 h 531354"/>
              <a:gd name="connsiteX76" fmla="*/ 433354 w 531752"/>
              <a:gd name="connsiteY76" fmla="*/ 456457 h 531354"/>
              <a:gd name="connsiteX77" fmla="*/ 431741 w 531752"/>
              <a:gd name="connsiteY77" fmla="*/ 422979 h 531354"/>
              <a:gd name="connsiteX78" fmla="*/ 438596 w 531752"/>
              <a:gd name="connsiteY78" fmla="*/ 415315 h 531354"/>
              <a:gd name="connsiteX79" fmla="*/ 445854 w 531752"/>
              <a:gd name="connsiteY79" fmla="*/ 421769 h 531354"/>
              <a:gd name="connsiteX80" fmla="*/ 447064 w 531752"/>
              <a:gd name="connsiteY80" fmla="*/ 440727 h 531354"/>
              <a:gd name="connsiteX81" fmla="*/ 517628 w 531752"/>
              <a:gd name="connsiteY81" fmla="*/ 265671 h 531354"/>
              <a:gd name="connsiteX82" fmla="*/ 444241 w 531752"/>
              <a:gd name="connsiteY82" fmla="*/ 87792 h 531354"/>
              <a:gd name="connsiteX83" fmla="*/ 118434 w 531752"/>
              <a:gd name="connsiteY83" fmla="*/ 62785 h 531354"/>
              <a:gd name="connsiteX84" fmla="*/ 108353 w 531752"/>
              <a:gd name="connsiteY84" fmla="*/ 60768 h 531354"/>
              <a:gd name="connsiteX85" fmla="*/ 109966 w 531752"/>
              <a:gd name="connsiteY85" fmla="*/ 51087 h 531354"/>
              <a:gd name="connsiteX86" fmla="*/ 285773 w 531752"/>
              <a:gd name="connsiteY86" fmla="*/ 668 h 53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531752" h="531354">
                <a:moveTo>
                  <a:pt x="266095" y="410166"/>
                </a:moveTo>
                <a:cubicBezTo>
                  <a:pt x="270050" y="410166"/>
                  <a:pt x="272818" y="413437"/>
                  <a:pt x="272818" y="417525"/>
                </a:cubicBezTo>
                <a:lnTo>
                  <a:pt x="272818" y="432651"/>
                </a:lnTo>
                <a:cubicBezTo>
                  <a:pt x="272818" y="436739"/>
                  <a:pt x="270050" y="440009"/>
                  <a:pt x="266095" y="440009"/>
                </a:cubicBezTo>
                <a:cubicBezTo>
                  <a:pt x="262141" y="440009"/>
                  <a:pt x="258977" y="436739"/>
                  <a:pt x="258977" y="432651"/>
                </a:cubicBezTo>
                <a:lnTo>
                  <a:pt x="258977" y="417525"/>
                </a:lnTo>
                <a:cubicBezTo>
                  <a:pt x="258977" y="413437"/>
                  <a:pt x="262141" y="410166"/>
                  <a:pt x="266095" y="410166"/>
                </a:cubicBezTo>
                <a:close/>
                <a:moveTo>
                  <a:pt x="417603" y="258899"/>
                </a:moveTo>
                <a:lnTo>
                  <a:pt x="433137" y="258899"/>
                </a:lnTo>
                <a:cubicBezTo>
                  <a:pt x="437226" y="258899"/>
                  <a:pt x="440087" y="262362"/>
                  <a:pt x="440087" y="265825"/>
                </a:cubicBezTo>
                <a:cubicBezTo>
                  <a:pt x="440087" y="269673"/>
                  <a:pt x="437226" y="272751"/>
                  <a:pt x="433137" y="272751"/>
                </a:cubicBezTo>
                <a:lnTo>
                  <a:pt x="417603" y="272751"/>
                </a:lnTo>
                <a:cubicBezTo>
                  <a:pt x="413923" y="272751"/>
                  <a:pt x="410244" y="269673"/>
                  <a:pt x="410244" y="265825"/>
                </a:cubicBezTo>
                <a:cubicBezTo>
                  <a:pt x="410244" y="262362"/>
                  <a:pt x="413923" y="258899"/>
                  <a:pt x="417603" y="258899"/>
                </a:cubicBezTo>
                <a:close/>
                <a:moveTo>
                  <a:pt x="98957" y="258899"/>
                </a:moveTo>
                <a:lnTo>
                  <a:pt x="114285" y="258899"/>
                </a:lnTo>
                <a:cubicBezTo>
                  <a:pt x="118319" y="258899"/>
                  <a:pt x="121546" y="262362"/>
                  <a:pt x="121546" y="265825"/>
                </a:cubicBezTo>
                <a:cubicBezTo>
                  <a:pt x="121546" y="269673"/>
                  <a:pt x="118319" y="272751"/>
                  <a:pt x="114285" y="272751"/>
                </a:cubicBezTo>
                <a:lnTo>
                  <a:pt x="98957" y="272751"/>
                </a:lnTo>
                <a:cubicBezTo>
                  <a:pt x="95327" y="272751"/>
                  <a:pt x="91697" y="269673"/>
                  <a:pt x="91697" y="265825"/>
                </a:cubicBezTo>
                <a:cubicBezTo>
                  <a:pt x="91697" y="262362"/>
                  <a:pt x="95327" y="258899"/>
                  <a:pt x="98957" y="258899"/>
                </a:cubicBezTo>
                <a:close/>
                <a:moveTo>
                  <a:pt x="266287" y="173479"/>
                </a:moveTo>
                <a:cubicBezTo>
                  <a:pt x="270347" y="173479"/>
                  <a:pt x="273189" y="176681"/>
                  <a:pt x="273189" y="180683"/>
                </a:cubicBezTo>
                <a:lnTo>
                  <a:pt x="273189" y="258328"/>
                </a:lnTo>
                <a:lnTo>
                  <a:pt x="381176" y="258328"/>
                </a:lnTo>
                <a:cubicBezTo>
                  <a:pt x="384829" y="258328"/>
                  <a:pt x="388483" y="261930"/>
                  <a:pt x="388483" y="265532"/>
                </a:cubicBezTo>
                <a:cubicBezTo>
                  <a:pt x="388483" y="269534"/>
                  <a:pt x="384829" y="272736"/>
                  <a:pt x="381176" y="272736"/>
                </a:cubicBezTo>
                <a:lnTo>
                  <a:pt x="269941" y="272736"/>
                </a:lnTo>
                <a:cubicBezTo>
                  <a:pt x="264257" y="272736"/>
                  <a:pt x="258980" y="267933"/>
                  <a:pt x="258980" y="261930"/>
                </a:cubicBezTo>
                <a:lnTo>
                  <a:pt x="258980" y="180683"/>
                </a:lnTo>
                <a:cubicBezTo>
                  <a:pt x="258980" y="176681"/>
                  <a:pt x="262228" y="173479"/>
                  <a:pt x="266287" y="173479"/>
                </a:cubicBezTo>
                <a:close/>
                <a:moveTo>
                  <a:pt x="266095" y="91619"/>
                </a:moveTo>
                <a:cubicBezTo>
                  <a:pt x="270050" y="91619"/>
                  <a:pt x="272818" y="94934"/>
                  <a:pt x="272818" y="99078"/>
                </a:cubicBezTo>
                <a:lnTo>
                  <a:pt x="272818" y="114412"/>
                </a:lnTo>
                <a:cubicBezTo>
                  <a:pt x="272818" y="118556"/>
                  <a:pt x="270050" y="121457"/>
                  <a:pt x="266095" y="121457"/>
                </a:cubicBezTo>
                <a:cubicBezTo>
                  <a:pt x="262141" y="121457"/>
                  <a:pt x="258977" y="118556"/>
                  <a:pt x="258977" y="114412"/>
                </a:cubicBezTo>
                <a:lnTo>
                  <a:pt x="258977" y="99078"/>
                </a:lnTo>
                <a:cubicBezTo>
                  <a:pt x="258977" y="94934"/>
                  <a:pt x="262141" y="91619"/>
                  <a:pt x="266095" y="91619"/>
                </a:cubicBezTo>
                <a:close/>
                <a:moveTo>
                  <a:pt x="266786" y="81238"/>
                </a:moveTo>
                <a:cubicBezTo>
                  <a:pt x="165454" y="81238"/>
                  <a:pt x="83097" y="163595"/>
                  <a:pt x="83097" y="264926"/>
                </a:cubicBezTo>
                <a:cubicBezTo>
                  <a:pt x="83097" y="366258"/>
                  <a:pt x="165454" y="449018"/>
                  <a:pt x="266786" y="449018"/>
                </a:cubicBezTo>
                <a:cubicBezTo>
                  <a:pt x="368117" y="449018"/>
                  <a:pt x="450475" y="366258"/>
                  <a:pt x="450475" y="264926"/>
                </a:cubicBezTo>
                <a:cubicBezTo>
                  <a:pt x="450475" y="163595"/>
                  <a:pt x="368117" y="81238"/>
                  <a:pt x="266786" y="81238"/>
                </a:cubicBezTo>
                <a:close/>
                <a:moveTo>
                  <a:pt x="266786" y="66704"/>
                </a:moveTo>
                <a:cubicBezTo>
                  <a:pt x="376192" y="66704"/>
                  <a:pt x="465008" y="155520"/>
                  <a:pt x="465008" y="264926"/>
                </a:cubicBezTo>
                <a:cubicBezTo>
                  <a:pt x="465008" y="374332"/>
                  <a:pt x="376192" y="463148"/>
                  <a:pt x="266786" y="463148"/>
                </a:cubicBezTo>
                <a:cubicBezTo>
                  <a:pt x="157783" y="463148"/>
                  <a:pt x="68563" y="374332"/>
                  <a:pt x="68563" y="264926"/>
                </a:cubicBezTo>
                <a:cubicBezTo>
                  <a:pt x="68563" y="155520"/>
                  <a:pt x="157783" y="66704"/>
                  <a:pt x="266786" y="66704"/>
                </a:cubicBezTo>
                <a:close/>
                <a:moveTo>
                  <a:pt x="57489" y="65329"/>
                </a:moveTo>
                <a:lnTo>
                  <a:pt x="91028" y="67348"/>
                </a:lnTo>
                <a:cubicBezTo>
                  <a:pt x="94665" y="67348"/>
                  <a:pt x="97898" y="70175"/>
                  <a:pt x="97898" y="73809"/>
                </a:cubicBezTo>
                <a:lnTo>
                  <a:pt x="99514" y="107731"/>
                </a:lnTo>
                <a:cubicBezTo>
                  <a:pt x="99918" y="111366"/>
                  <a:pt x="97090" y="115001"/>
                  <a:pt x="93049" y="115001"/>
                </a:cubicBezTo>
                <a:lnTo>
                  <a:pt x="92645" y="115001"/>
                </a:lnTo>
                <a:cubicBezTo>
                  <a:pt x="89008" y="115001"/>
                  <a:pt x="85775" y="112174"/>
                  <a:pt x="85775" y="108135"/>
                </a:cubicBezTo>
                <a:lnTo>
                  <a:pt x="84563" y="90770"/>
                </a:lnTo>
                <a:cubicBezTo>
                  <a:pt x="39305" y="138019"/>
                  <a:pt x="13847" y="199402"/>
                  <a:pt x="13847" y="265227"/>
                </a:cubicBezTo>
                <a:cubicBezTo>
                  <a:pt x="13847" y="332668"/>
                  <a:pt x="40517" y="396070"/>
                  <a:pt x="87796" y="443318"/>
                </a:cubicBezTo>
                <a:cubicBezTo>
                  <a:pt x="175080" y="530547"/>
                  <a:pt x="315703" y="541450"/>
                  <a:pt x="415110" y="468356"/>
                </a:cubicBezTo>
                <a:cubicBezTo>
                  <a:pt x="418343" y="465933"/>
                  <a:pt x="422788" y="466741"/>
                  <a:pt x="425212" y="469971"/>
                </a:cubicBezTo>
                <a:cubicBezTo>
                  <a:pt x="427637" y="472798"/>
                  <a:pt x="426829" y="477644"/>
                  <a:pt x="423596" y="479663"/>
                </a:cubicBezTo>
                <a:cubicBezTo>
                  <a:pt x="377934" y="513182"/>
                  <a:pt x="322977" y="531354"/>
                  <a:pt x="266000" y="531354"/>
                </a:cubicBezTo>
                <a:cubicBezTo>
                  <a:pt x="259535" y="531354"/>
                  <a:pt x="253473" y="531354"/>
                  <a:pt x="247008" y="530547"/>
                </a:cubicBezTo>
                <a:cubicBezTo>
                  <a:pt x="183161" y="526508"/>
                  <a:pt x="122952" y="498644"/>
                  <a:pt x="77693" y="453414"/>
                </a:cubicBezTo>
                <a:cubicBezTo>
                  <a:pt x="-24946" y="350840"/>
                  <a:pt x="-25754" y="184864"/>
                  <a:pt x="74461" y="80675"/>
                </a:cubicBezTo>
                <a:lnTo>
                  <a:pt x="56681" y="79463"/>
                </a:lnTo>
                <a:cubicBezTo>
                  <a:pt x="53044" y="79463"/>
                  <a:pt x="49811" y="76232"/>
                  <a:pt x="50215" y="72194"/>
                </a:cubicBezTo>
                <a:cubicBezTo>
                  <a:pt x="50215" y="68156"/>
                  <a:pt x="53852" y="64925"/>
                  <a:pt x="57489" y="65329"/>
                </a:cubicBezTo>
                <a:close/>
                <a:moveTo>
                  <a:pt x="285773" y="668"/>
                </a:moveTo>
                <a:cubicBezTo>
                  <a:pt x="349080" y="5508"/>
                  <a:pt x="409160" y="32936"/>
                  <a:pt x="454322" y="78112"/>
                </a:cubicBezTo>
                <a:cubicBezTo>
                  <a:pt x="556338" y="180160"/>
                  <a:pt x="557548" y="345939"/>
                  <a:pt x="457951" y="450004"/>
                </a:cubicBezTo>
                <a:lnTo>
                  <a:pt x="474483" y="450810"/>
                </a:lnTo>
                <a:cubicBezTo>
                  <a:pt x="478515" y="451214"/>
                  <a:pt x="481741" y="454441"/>
                  <a:pt x="481741" y="458474"/>
                </a:cubicBezTo>
                <a:cubicBezTo>
                  <a:pt x="481338" y="462104"/>
                  <a:pt x="478112" y="464928"/>
                  <a:pt x="474483" y="464928"/>
                </a:cubicBezTo>
                <a:cubicBezTo>
                  <a:pt x="474080" y="464928"/>
                  <a:pt x="474080" y="464928"/>
                  <a:pt x="473677" y="464928"/>
                </a:cubicBezTo>
                <a:lnTo>
                  <a:pt x="440209" y="463314"/>
                </a:lnTo>
                <a:cubicBezTo>
                  <a:pt x="436580" y="462911"/>
                  <a:pt x="433757" y="460087"/>
                  <a:pt x="433354" y="456457"/>
                </a:cubicBezTo>
                <a:lnTo>
                  <a:pt x="431741" y="422979"/>
                </a:lnTo>
                <a:cubicBezTo>
                  <a:pt x="431741" y="418945"/>
                  <a:pt x="434564" y="415719"/>
                  <a:pt x="438596" y="415315"/>
                </a:cubicBezTo>
                <a:cubicBezTo>
                  <a:pt x="442628" y="414912"/>
                  <a:pt x="445854" y="418139"/>
                  <a:pt x="445854" y="421769"/>
                </a:cubicBezTo>
                <a:lnTo>
                  <a:pt x="447064" y="440727"/>
                </a:lnTo>
                <a:cubicBezTo>
                  <a:pt x="492628" y="393534"/>
                  <a:pt x="517628" y="331418"/>
                  <a:pt x="517628" y="265671"/>
                </a:cubicBezTo>
                <a:cubicBezTo>
                  <a:pt x="517628" y="198715"/>
                  <a:pt x="491822" y="135388"/>
                  <a:pt x="444241" y="87792"/>
                </a:cubicBezTo>
                <a:cubicBezTo>
                  <a:pt x="357547" y="1072"/>
                  <a:pt x="217224" y="-9819"/>
                  <a:pt x="118434" y="62785"/>
                </a:cubicBezTo>
                <a:cubicBezTo>
                  <a:pt x="115208" y="64801"/>
                  <a:pt x="110369" y="64398"/>
                  <a:pt x="108353" y="60768"/>
                </a:cubicBezTo>
                <a:cubicBezTo>
                  <a:pt x="105934" y="57944"/>
                  <a:pt x="106337" y="53507"/>
                  <a:pt x="109966" y="51087"/>
                </a:cubicBezTo>
                <a:cubicBezTo>
                  <a:pt x="160370" y="13979"/>
                  <a:pt x="222870" y="-3769"/>
                  <a:pt x="285773" y="668"/>
                </a:cubicBezTo>
                <a:close/>
              </a:path>
            </a:pathLst>
          </a:custGeom>
          <a:solidFill>
            <a:schemeClr val="accent1"/>
          </a:solidFill>
          <a:ln>
            <a:noFill/>
          </a:ln>
          <a:effectLst/>
        </p:spPr>
        <p:txBody>
          <a:bodyPr wrap="square" anchor="ctr">
            <a:noAutofit/>
          </a:bodyPr>
          <a:lstStyle/>
          <a:p>
            <a:endParaRPr lang="en-US" sz="725" dirty="0">
              <a:latin typeface="Poppins" pitchFamily="2" charset="77"/>
            </a:endParaRPr>
          </a:p>
        </p:txBody>
      </p:sp>
      <p:sp>
        <p:nvSpPr>
          <p:cNvPr id="9" name="Freeform 8">
            <a:extLst>
              <a:ext uri="{FF2B5EF4-FFF2-40B4-BE49-F238E27FC236}">
                <a16:creationId xmlns:a16="http://schemas.microsoft.com/office/drawing/2014/main" id="{5E217DBA-4A96-2444-B0D2-B20D2705041B}"/>
              </a:ext>
            </a:extLst>
          </p:cNvPr>
          <p:cNvSpPr>
            <a:spLocks noChangeArrowheads="1"/>
          </p:cNvSpPr>
          <p:nvPr/>
        </p:nvSpPr>
        <p:spPr bwMode="auto">
          <a:xfrm>
            <a:off x="4047639" y="4353574"/>
            <a:ext cx="1125461" cy="889377"/>
          </a:xfrm>
          <a:custGeom>
            <a:avLst/>
            <a:gdLst>
              <a:gd name="connsiteX0" fmla="*/ 114051 w 517457"/>
              <a:gd name="connsiteY0" fmla="*/ 395070 h 408912"/>
              <a:gd name="connsiteX1" fmla="*/ 510584 w 517457"/>
              <a:gd name="connsiteY1" fmla="*/ 395070 h 408912"/>
              <a:gd name="connsiteX2" fmla="*/ 517456 w 517457"/>
              <a:gd name="connsiteY2" fmla="*/ 401793 h 408912"/>
              <a:gd name="connsiteX3" fmla="*/ 510584 w 517457"/>
              <a:gd name="connsiteY3" fmla="*/ 408912 h 408912"/>
              <a:gd name="connsiteX4" fmla="*/ 114051 w 517457"/>
              <a:gd name="connsiteY4" fmla="*/ 408912 h 408912"/>
              <a:gd name="connsiteX5" fmla="*/ 106775 w 517457"/>
              <a:gd name="connsiteY5" fmla="*/ 401793 h 408912"/>
              <a:gd name="connsiteX6" fmla="*/ 114051 w 517457"/>
              <a:gd name="connsiteY6" fmla="*/ 395070 h 408912"/>
              <a:gd name="connsiteX7" fmla="*/ 7310 w 517457"/>
              <a:gd name="connsiteY7" fmla="*/ 395070 h 408912"/>
              <a:gd name="connsiteX8" fmla="*/ 52791 w 517457"/>
              <a:gd name="connsiteY8" fmla="*/ 395070 h 408912"/>
              <a:gd name="connsiteX9" fmla="*/ 60101 w 517457"/>
              <a:gd name="connsiteY9" fmla="*/ 401793 h 408912"/>
              <a:gd name="connsiteX10" fmla="*/ 52791 w 517457"/>
              <a:gd name="connsiteY10" fmla="*/ 408912 h 408912"/>
              <a:gd name="connsiteX11" fmla="*/ 7310 w 517457"/>
              <a:gd name="connsiteY11" fmla="*/ 408912 h 408912"/>
              <a:gd name="connsiteX12" fmla="*/ 0 w 517457"/>
              <a:gd name="connsiteY12" fmla="*/ 401793 h 408912"/>
              <a:gd name="connsiteX13" fmla="*/ 7310 w 517457"/>
              <a:gd name="connsiteY13" fmla="*/ 395070 h 408912"/>
              <a:gd name="connsiteX14" fmla="*/ 373453 w 517457"/>
              <a:gd name="connsiteY14" fmla="*/ 334562 h 408912"/>
              <a:gd name="connsiteX15" fmla="*/ 510599 w 517457"/>
              <a:gd name="connsiteY15" fmla="*/ 334562 h 408912"/>
              <a:gd name="connsiteX16" fmla="*/ 517457 w 517457"/>
              <a:gd name="connsiteY16" fmla="*/ 341681 h 408912"/>
              <a:gd name="connsiteX17" fmla="*/ 510599 w 517457"/>
              <a:gd name="connsiteY17" fmla="*/ 348404 h 408912"/>
              <a:gd name="connsiteX18" fmla="*/ 373453 w 517457"/>
              <a:gd name="connsiteY18" fmla="*/ 348404 h 408912"/>
              <a:gd name="connsiteX19" fmla="*/ 366596 w 517457"/>
              <a:gd name="connsiteY19" fmla="*/ 341681 h 408912"/>
              <a:gd name="connsiteX20" fmla="*/ 373453 w 517457"/>
              <a:gd name="connsiteY20" fmla="*/ 334562 h 408912"/>
              <a:gd name="connsiteX21" fmla="*/ 281318 w 517457"/>
              <a:gd name="connsiteY21" fmla="*/ 334562 h 408912"/>
              <a:gd name="connsiteX22" fmla="*/ 326900 w 517457"/>
              <a:gd name="connsiteY22" fmla="*/ 334562 h 408912"/>
              <a:gd name="connsiteX23" fmla="*/ 334161 w 517457"/>
              <a:gd name="connsiteY23" fmla="*/ 341681 h 408912"/>
              <a:gd name="connsiteX24" fmla="*/ 326900 w 517457"/>
              <a:gd name="connsiteY24" fmla="*/ 348404 h 408912"/>
              <a:gd name="connsiteX25" fmla="*/ 281318 w 517457"/>
              <a:gd name="connsiteY25" fmla="*/ 348404 h 408912"/>
              <a:gd name="connsiteX26" fmla="*/ 274057 w 517457"/>
              <a:gd name="connsiteY26" fmla="*/ 341681 h 408912"/>
              <a:gd name="connsiteX27" fmla="*/ 281318 w 517457"/>
              <a:gd name="connsiteY27" fmla="*/ 334562 h 408912"/>
              <a:gd name="connsiteX28" fmla="*/ 464257 w 517457"/>
              <a:gd name="connsiteY28" fmla="*/ 274058 h 408912"/>
              <a:gd name="connsiteX29" fmla="*/ 510550 w 517457"/>
              <a:gd name="connsiteY29" fmla="*/ 274058 h 408912"/>
              <a:gd name="connsiteX30" fmla="*/ 517454 w 517457"/>
              <a:gd name="connsiteY30" fmla="*/ 281177 h 408912"/>
              <a:gd name="connsiteX31" fmla="*/ 510550 w 517457"/>
              <a:gd name="connsiteY31" fmla="*/ 287900 h 408912"/>
              <a:gd name="connsiteX32" fmla="*/ 464257 w 517457"/>
              <a:gd name="connsiteY32" fmla="*/ 287900 h 408912"/>
              <a:gd name="connsiteX33" fmla="*/ 457353 w 517457"/>
              <a:gd name="connsiteY33" fmla="*/ 281177 h 408912"/>
              <a:gd name="connsiteX34" fmla="*/ 464257 w 517457"/>
              <a:gd name="connsiteY34" fmla="*/ 274058 h 408912"/>
              <a:gd name="connsiteX35" fmla="*/ 403601 w 517457"/>
              <a:gd name="connsiteY35" fmla="*/ 274058 h 408912"/>
              <a:gd name="connsiteX36" fmla="*/ 433790 w 517457"/>
              <a:gd name="connsiteY36" fmla="*/ 274058 h 408912"/>
              <a:gd name="connsiteX37" fmla="*/ 440940 w 517457"/>
              <a:gd name="connsiteY37" fmla="*/ 281177 h 408912"/>
              <a:gd name="connsiteX38" fmla="*/ 433790 w 517457"/>
              <a:gd name="connsiteY38" fmla="*/ 287900 h 408912"/>
              <a:gd name="connsiteX39" fmla="*/ 403601 w 517457"/>
              <a:gd name="connsiteY39" fmla="*/ 287900 h 408912"/>
              <a:gd name="connsiteX40" fmla="*/ 396848 w 517457"/>
              <a:gd name="connsiteY40" fmla="*/ 281177 h 408912"/>
              <a:gd name="connsiteX41" fmla="*/ 403601 w 517457"/>
              <a:gd name="connsiteY41" fmla="*/ 274058 h 408912"/>
              <a:gd name="connsiteX42" fmla="*/ 430894 w 517457"/>
              <a:gd name="connsiteY42" fmla="*/ 230808 h 408912"/>
              <a:gd name="connsiteX43" fmla="*/ 75916 w 517457"/>
              <a:gd name="connsiteY43" fmla="*/ 328791 h 408912"/>
              <a:gd name="connsiteX44" fmla="*/ 75916 w 517457"/>
              <a:gd name="connsiteY44" fmla="*/ 352985 h 408912"/>
              <a:gd name="connsiteX45" fmla="*/ 80348 w 517457"/>
              <a:gd name="connsiteY45" fmla="*/ 357420 h 408912"/>
              <a:gd name="connsiteX46" fmla="*/ 162142 w 517457"/>
              <a:gd name="connsiteY46" fmla="*/ 357420 h 408912"/>
              <a:gd name="connsiteX47" fmla="*/ 184706 w 517457"/>
              <a:gd name="connsiteY47" fmla="*/ 352581 h 408912"/>
              <a:gd name="connsiteX48" fmla="*/ 469574 w 517457"/>
              <a:gd name="connsiteY48" fmla="*/ 205001 h 408912"/>
              <a:gd name="connsiteX49" fmla="*/ 72290 w 517457"/>
              <a:gd name="connsiteY49" fmla="*/ 236856 h 408912"/>
              <a:gd name="connsiteX50" fmla="*/ 72290 w 517457"/>
              <a:gd name="connsiteY50" fmla="*/ 234840 h 408912"/>
              <a:gd name="connsiteX51" fmla="*/ 18701 w 517457"/>
              <a:gd name="connsiteY51" fmla="*/ 329598 h 408912"/>
              <a:gd name="connsiteX52" fmla="*/ 75916 w 517457"/>
              <a:gd name="connsiteY52" fmla="*/ 196130 h 408912"/>
              <a:gd name="connsiteX53" fmla="*/ 75916 w 517457"/>
              <a:gd name="connsiteY53" fmla="*/ 222340 h 408912"/>
              <a:gd name="connsiteX54" fmla="*/ 349100 w 517457"/>
              <a:gd name="connsiteY54" fmla="*/ 200163 h 408912"/>
              <a:gd name="connsiteX55" fmla="*/ 464257 w 517457"/>
              <a:gd name="connsiteY55" fmla="*/ 121012 h 408912"/>
              <a:gd name="connsiteX56" fmla="*/ 510550 w 517457"/>
              <a:gd name="connsiteY56" fmla="*/ 121012 h 408912"/>
              <a:gd name="connsiteX57" fmla="*/ 517454 w 517457"/>
              <a:gd name="connsiteY57" fmla="*/ 128131 h 408912"/>
              <a:gd name="connsiteX58" fmla="*/ 510550 w 517457"/>
              <a:gd name="connsiteY58" fmla="*/ 134854 h 408912"/>
              <a:gd name="connsiteX59" fmla="*/ 464257 w 517457"/>
              <a:gd name="connsiteY59" fmla="*/ 134854 h 408912"/>
              <a:gd name="connsiteX60" fmla="*/ 457353 w 517457"/>
              <a:gd name="connsiteY60" fmla="*/ 128131 h 408912"/>
              <a:gd name="connsiteX61" fmla="*/ 464257 w 517457"/>
              <a:gd name="connsiteY61" fmla="*/ 121012 h 408912"/>
              <a:gd name="connsiteX62" fmla="*/ 403601 w 517457"/>
              <a:gd name="connsiteY62" fmla="*/ 121012 h 408912"/>
              <a:gd name="connsiteX63" fmla="*/ 433790 w 517457"/>
              <a:gd name="connsiteY63" fmla="*/ 121012 h 408912"/>
              <a:gd name="connsiteX64" fmla="*/ 440940 w 517457"/>
              <a:gd name="connsiteY64" fmla="*/ 128131 h 408912"/>
              <a:gd name="connsiteX65" fmla="*/ 433790 w 517457"/>
              <a:gd name="connsiteY65" fmla="*/ 134854 h 408912"/>
              <a:gd name="connsiteX66" fmla="*/ 403601 w 517457"/>
              <a:gd name="connsiteY66" fmla="*/ 134854 h 408912"/>
              <a:gd name="connsiteX67" fmla="*/ 396848 w 517457"/>
              <a:gd name="connsiteY67" fmla="*/ 128131 h 408912"/>
              <a:gd name="connsiteX68" fmla="*/ 403601 w 517457"/>
              <a:gd name="connsiteY68" fmla="*/ 121012 h 408912"/>
              <a:gd name="connsiteX69" fmla="*/ 17492 w 517457"/>
              <a:gd name="connsiteY69" fmla="*/ 68712 h 408912"/>
              <a:gd name="connsiteX70" fmla="*/ 73499 w 517457"/>
              <a:gd name="connsiteY70" fmla="*/ 182017 h 408912"/>
              <a:gd name="connsiteX71" fmla="*/ 469574 w 517457"/>
              <a:gd name="connsiteY71" fmla="*/ 188066 h 408912"/>
              <a:gd name="connsiteX72" fmla="*/ 373453 w 517457"/>
              <a:gd name="connsiteY72" fmla="*/ 60508 h 408912"/>
              <a:gd name="connsiteX73" fmla="*/ 510599 w 517457"/>
              <a:gd name="connsiteY73" fmla="*/ 60508 h 408912"/>
              <a:gd name="connsiteX74" fmla="*/ 517457 w 517457"/>
              <a:gd name="connsiteY74" fmla="*/ 68516 h 408912"/>
              <a:gd name="connsiteX75" fmla="*/ 510599 w 517457"/>
              <a:gd name="connsiteY75" fmla="*/ 76103 h 408912"/>
              <a:gd name="connsiteX76" fmla="*/ 373453 w 517457"/>
              <a:gd name="connsiteY76" fmla="*/ 76103 h 408912"/>
              <a:gd name="connsiteX77" fmla="*/ 366596 w 517457"/>
              <a:gd name="connsiteY77" fmla="*/ 68516 h 408912"/>
              <a:gd name="connsiteX78" fmla="*/ 373453 w 517457"/>
              <a:gd name="connsiteY78" fmla="*/ 60508 h 408912"/>
              <a:gd name="connsiteX79" fmla="*/ 281318 w 517457"/>
              <a:gd name="connsiteY79" fmla="*/ 60508 h 408912"/>
              <a:gd name="connsiteX80" fmla="*/ 326900 w 517457"/>
              <a:gd name="connsiteY80" fmla="*/ 60508 h 408912"/>
              <a:gd name="connsiteX81" fmla="*/ 334161 w 517457"/>
              <a:gd name="connsiteY81" fmla="*/ 68516 h 408912"/>
              <a:gd name="connsiteX82" fmla="*/ 326900 w 517457"/>
              <a:gd name="connsiteY82" fmla="*/ 76103 h 408912"/>
              <a:gd name="connsiteX83" fmla="*/ 281318 w 517457"/>
              <a:gd name="connsiteY83" fmla="*/ 76103 h 408912"/>
              <a:gd name="connsiteX84" fmla="*/ 274057 w 517457"/>
              <a:gd name="connsiteY84" fmla="*/ 68516 h 408912"/>
              <a:gd name="connsiteX85" fmla="*/ 281318 w 517457"/>
              <a:gd name="connsiteY85" fmla="*/ 60508 h 408912"/>
              <a:gd name="connsiteX86" fmla="*/ 21118 w 517457"/>
              <a:gd name="connsiteY86" fmla="*/ 55002 h 408912"/>
              <a:gd name="connsiteX87" fmla="*/ 503420 w 517457"/>
              <a:gd name="connsiteY87" fmla="*/ 182017 h 408912"/>
              <a:gd name="connsiteX88" fmla="*/ 513896 w 517457"/>
              <a:gd name="connsiteY88" fmla="*/ 196534 h 408912"/>
              <a:gd name="connsiteX89" fmla="*/ 505435 w 517457"/>
              <a:gd name="connsiteY89" fmla="*/ 209840 h 408912"/>
              <a:gd name="connsiteX90" fmla="*/ 190750 w 517457"/>
              <a:gd name="connsiteY90" fmla="*/ 365081 h 408912"/>
              <a:gd name="connsiteX91" fmla="*/ 162142 w 517457"/>
              <a:gd name="connsiteY91" fmla="*/ 371533 h 408912"/>
              <a:gd name="connsiteX92" fmla="*/ 80348 w 517457"/>
              <a:gd name="connsiteY92" fmla="*/ 371533 h 408912"/>
              <a:gd name="connsiteX93" fmla="*/ 61814 w 517457"/>
              <a:gd name="connsiteY93" fmla="*/ 352985 h 408912"/>
              <a:gd name="connsiteX94" fmla="*/ 61814 w 517457"/>
              <a:gd name="connsiteY94" fmla="*/ 332823 h 408912"/>
              <a:gd name="connsiteX95" fmla="*/ 22327 w 517457"/>
              <a:gd name="connsiteY95" fmla="*/ 343710 h 408912"/>
              <a:gd name="connsiteX96" fmla="*/ 18701 w 517457"/>
              <a:gd name="connsiteY96" fmla="*/ 344517 h 408912"/>
              <a:gd name="connsiteX97" fmla="*/ 7419 w 517457"/>
              <a:gd name="connsiteY97" fmla="*/ 338872 h 408912"/>
              <a:gd name="connsiteX98" fmla="*/ 6210 w 517457"/>
              <a:gd name="connsiteY98" fmla="*/ 322743 h 408912"/>
              <a:gd name="connsiteX99" fmla="*/ 61814 w 517457"/>
              <a:gd name="connsiteY99" fmla="*/ 224356 h 408912"/>
              <a:gd name="connsiteX100" fmla="*/ 61814 w 517457"/>
              <a:gd name="connsiteY100" fmla="*/ 190485 h 408912"/>
              <a:gd name="connsiteX101" fmla="*/ 4196 w 517457"/>
              <a:gd name="connsiteY101" fmla="*/ 75566 h 408912"/>
              <a:gd name="connsiteX102" fmla="*/ 6210 w 517457"/>
              <a:gd name="connsiteY102" fmla="*/ 59841 h 408912"/>
              <a:gd name="connsiteX103" fmla="*/ 21118 w 517457"/>
              <a:gd name="connsiteY103" fmla="*/ 55002 h 408912"/>
              <a:gd name="connsiteX104" fmla="*/ 114051 w 517457"/>
              <a:gd name="connsiteY104" fmla="*/ 0 h 408912"/>
              <a:gd name="connsiteX105" fmla="*/ 510584 w 517457"/>
              <a:gd name="connsiteY105" fmla="*/ 0 h 408912"/>
              <a:gd name="connsiteX106" fmla="*/ 517456 w 517457"/>
              <a:gd name="connsiteY106" fmla="*/ 6541 h 408912"/>
              <a:gd name="connsiteX107" fmla="*/ 510584 w 517457"/>
              <a:gd name="connsiteY107" fmla="*/ 13852 h 408912"/>
              <a:gd name="connsiteX108" fmla="*/ 114051 w 517457"/>
              <a:gd name="connsiteY108" fmla="*/ 13852 h 408912"/>
              <a:gd name="connsiteX109" fmla="*/ 106775 w 517457"/>
              <a:gd name="connsiteY109" fmla="*/ 6541 h 408912"/>
              <a:gd name="connsiteX110" fmla="*/ 114051 w 517457"/>
              <a:gd name="connsiteY110" fmla="*/ 0 h 408912"/>
              <a:gd name="connsiteX111" fmla="*/ 7310 w 517457"/>
              <a:gd name="connsiteY111" fmla="*/ 0 h 408912"/>
              <a:gd name="connsiteX112" fmla="*/ 52791 w 517457"/>
              <a:gd name="connsiteY112" fmla="*/ 0 h 408912"/>
              <a:gd name="connsiteX113" fmla="*/ 60101 w 517457"/>
              <a:gd name="connsiteY113" fmla="*/ 6541 h 408912"/>
              <a:gd name="connsiteX114" fmla="*/ 52791 w 517457"/>
              <a:gd name="connsiteY114" fmla="*/ 13852 h 408912"/>
              <a:gd name="connsiteX115" fmla="*/ 7310 w 517457"/>
              <a:gd name="connsiteY115" fmla="*/ 13852 h 408912"/>
              <a:gd name="connsiteX116" fmla="*/ 0 w 517457"/>
              <a:gd name="connsiteY116" fmla="*/ 6541 h 408912"/>
              <a:gd name="connsiteX117" fmla="*/ 7310 w 517457"/>
              <a:gd name="connsiteY117" fmla="*/ 0 h 408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517457" h="408912">
                <a:moveTo>
                  <a:pt x="114051" y="395070"/>
                </a:moveTo>
                <a:lnTo>
                  <a:pt x="510584" y="395070"/>
                </a:lnTo>
                <a:cubicBezTo>
                  <a:pt x="514626" y="395070"/>
                  <a:pt x="517456" y="397838"/>
                  <a:pt x="517456" y="401793"/>
                </a:cubicBezTo>
                <a:cubicBezTo>
                  <a:pt x="517456" y="405748"/>
                  <a:pt x="514626" y="408912"/>
                  <a:pt x="510584" y="408912"/>
                </a:cubicBezTo>
                <a:lnTo>
                  <a:pt x="114051" y="408912"/>
                </a:lnTo>
                <a:cubicBezTo>
                  <a:pt x="110413" y="408912"/>
                  <a:pt x="106775" y="405748"/>
                  <a:pt x="106775" y="401793"/>
                </a:cubicBezTo>
                <a:cubicBezTo>
                  <a:pt x="106775" y="397838"/>
                  <a:pt x="110413" y="395070"/>
                  <a:pt x="114051" y="395070"/>
                </a:cubicBezTo>
                <a:close/>
                <a:moveTo>
                  <a:pt x="7310" y="395070"/>
                </a:moveTo>
                <a:lnTo>
                  <a:pt x="52791" y="395070"/>
                </a:lnTo>
                <a:cubicBezTo>
                  <a:pt x="56852" y="395070"/>
                  <a:pt x="60101" y="397838"/>
                  <a:pt x="60101" y="401793"/>
                </a:cubicBezTo>
                <a:cubicBezTo>
                  <a:pt x="60101" y="405748"/>
                  <a:pt x="56852" y="408912"/>
                  <a:pt x="52791" y="408912"/>
                </a:cubicBezTo>
                <a:lnTo>
                  <a:pt x="7310" y="408912"/>
                </a:lnTo>
                <a:cubicBezTo>
                  <a:pt x="3249" y="408912"/>
                  <a:pt x="0" y="405748"/>
                  <a:pt x="0" y="401793"/>
                </a:cubicBezTo>
                <a:cubicBezTo>
                  <a:pt x="0" y="397838"/>
                  <a:pt x="3249" y="395070"/>
                  <a:pt x="7310" y="395070"/>
                </a:cubicBezTo>
                <a:close/>
                <a:moveTo>
                  <a:pt x="373453" y="334562"/>
                </a:moveTo>
                <a:lnTo>
                  <a:pt x="510599" y="334562"/>
                </a:lnTo>
                <a:cubicBezTo>
                  <a:pt x="514633" y="334562"/>
                  <a:pt x="517457" y="337330"/>
                  <a:pt x="517457" y="341681"/>
                </a:cubicBezTo>
                <a:cubicBezTo>
                  <a:pt x="517457" y="345635"/>
                  <a:pt x="514633" y="348404"/>
                  <a:pt x="510599" y="348404"/>
                </a:cubicBezTo>
                <a:lnTo>
                  <a:pt x="373453" y="348404"/>
                </a:lnTo>
                <a:cubicBezTo>
                  <a:pt x="369823" y="348404"/>
                  <a:pt x="366596" y="345635"/>
                  <a:pt x="366596" y="341681"/>
                </a:cubicBezTo>
                <a:cubicBezTo>
                  <a:pt x="366596" y="337330"/>
                  <a:pt x="369823" y="334562"/>
                  <a:pt x="373453" y="334562"/>
                </a:cubicBezTo>
                <a:close/>
                <a:moveTo>
                  <a:pt x="281318" y="334562"/>
                </a:moveTo>
                <a:lnTo>
                  <a:pt x="326900" y="334562"/>
                </a:lnTo>
                <a:cubicBezTo>
                  <a:pt x="330934" y="334562"/>
                  <a:pt x="334161" y="337330"/>
                  <a:pt x="334161" y="341681"/>
                </a:cubicBezTo>
                <a:cubicBezTo>
                  <a:pt x="334161" y="345635"/>
                  <a:pt x="330934" y="348404"/>
                  <a:pt x="326900" y="348404"/>
                </a:cubicBezTo>
                <a:lnTo>
                  <a:pt x="281318" y="348404"/>
                </a:lnTo>
                <a:cubicBezTo>
                  <a:pt x="277284" y="348404"/>
                  <a:pt x="274057" y="345635"/>
                  <a:pt x="274057" y="341681"/>
                </a:cubicBezTo>
                <a:cubicBezTo>
                  <a:pt x="274057" y="337330"/>
                  <a:pt x="277284" y="334562"/>
                  <a:pt x="281318" y="334562"/>
                </a:cubicBezTo>
                <a:close/>
                <a:moveTo>
                  <a:pt x="464257" y="274058"/>
                </a:moveTo>
                <a:lnTo>
                  <a:pt x="510550" y="274058"/>
                </a:lnTo>
                <a:cubicBezTo>
                  <a:pt x="514611" y="274058"/>
                  <a:pt x="517454" y="277222"/>
                  <a:pt x="517454" y="281177"/>
                </a:cubicBezTo>
                <a:cubicBezTo>
                  <a:pt x="517454" y="285131"/>
                  <a:pt x="514611" y="287900"/>
                  <a:pt x="510550" y="287900"/>
                </a:cubicBezTo>
                <a:lnTo>
                  <a:pt x="464257" y="287900"/>
                </a:lnTo>
                <a:cubicBezTo>
                  <a:pt x="460602" y="287900"/>
                  <a:pt x="457353" y="285131"/>
                  <a:pt x="457353" y="281177"/>
                </a:cubicBezTo>
                <a:cubicBezTo>
                  <a:pt x="457353" y="277222"/>
                  <a:pt x="460602" y="274058"/>
                  <a:pt x="464257" y="274058"/>
                </a:cubicBezTo>
                <a:close/>
                <a:moveTo>
                  <a:pt x="403601" y="274058"/>
                </a:moveTo>
                <a:lnTo>
                  <a:pt x="433790" y="274058"/>
                </a:lnTo>
                <a:cubicBezTo>
                  <a:pt x="437762" y="274058"/>
                  <a:pt x="440940" y="277222"/>
                  <a:pt x="440940" y="281177"/>
                </a:cubicBezTo>
                <a:cubicBezTo>
                  <a:pt x="440940" y="285131"/>
                  <a:pt x="437762" y="287900"/>
                  <a:pt x="433790" y="287900"/>
                </a:cubicBezTo>
                <a:lnTo>
                  <a:pt x="403601" y="287900"/>
                </a:lnTo>
                <a:cubicBezTo>
                  <a:pt x="400026" y="287900"/>
                  <a:pt x="396848" y="285131"/>
                  <a:pt x="396848" y="281177"/>
                </a:cubicBezTo>
                <a:cubicBezTo>
                  <a:pt x="396848" y="277222"/>
                  <a:pt x="400026" y="274058"/>
                  <a:pt x="403601" y="274058"/>
                </a:cubicBezTo>
                <a:close/>
                <a:moveTo>
                  <a:pt x="430894" y="230808"/>
                </a:moveTo>
                <a:lnTo>
                  <a:pt x="75916" y="328791"/>
                </a:lnTo>
                <a:lnTo>
                  <a:pt x="75916" y="352985"/>
                </a:lnTo>
                <a:cubicBezTo>
                  <a:pt x="75916" y="355404"/>
                  <a:pt x="77931" y="357420"/>
                  <a:pt x="80348" y="357420"/>
                </a:cubicBezTo>
                <a:lnTo>
                  <a:pt x="162142" y="357420"/>
                </a:lnTo>
                <a:cubicBezTo>
                  <a:pt x="169798" y="357420"/>
                  <a:pt x="177453" y="355807"/>
                  <a:pt x="184706" y="352581"/>
                </a:cubicBezTo>
                <a:close/>
                <a:moveTo>
                  <a:pt x="469574" y="205001"/>
                </a:moveTo>
                <a:lnTo>
                  <a:pt x="72290" y="236856"/>
                </a:lnTo>
                <a:lnTo>
                  <a:pt x="72290" y="234840"/>
                </a:lnTo>
                <a:lnTo>
                  <a:pt x="18701" y="329598"/>
                </a:lnTo>
                <a:close/>
                <a:moveTo>
                  <a:pt x="75916" y="196130"/>
                </a:moveTo>
                <a:lnTo>
                  <a:pt x="75916" y="222340"/>
                </a:lnTo>
                <a:lnTo>
                  <a:pt x="349100" y="200163"/>
                </a:lnTo>
                <a:close/>
                <a:moveTo>
                  <a:pt x="464257" y="121012"/>
                </a:moveTo>
                <a:lnTo>
                  <a:pt x="510550" y="121012"/>
                </a:lnTo>
                <a:cubicBezTo>
                  <a:pt x="514611" y="121012"/>
                  <a:pt x="517454" y="124176"/>
                  <a:pt x="517454" y="128131"/>
                </a:cubicBezTo>
                <a:cubicBezTo>
                  <a:pt x="517454" y="131690"/>
                  <a:pt x="514611" y="134854"/>
                  <a:pt x="510550" y="134854"/>
                </a:cubicBezTo>
                <a:lnTo>
                  <a:pt x="464257" y="134854"/>
                </a:lnTo>
                <a:cubicBezTo>
                  <a:pt x="460602" y="134854"/>
                  <a:pt x="457353" y="131690"/>
                  <a:pt x="457353" y="128131"/>
                </a:cubicBezTo>
                <a:cubicBezTo>
                  <a:pt x="457353" y="124176"/>
                  <a:pt x="460602" y="121012"/>
                  <a:pt x="464257" y="121012"/>
                </a:cubicBezTo>
                <a:close/>
                <a:moveTo>
                  <a:pt x="403601" y="121012"/>
                </a:moveTo>
                <a:lnTo>
                  <a:pt x="433790" y="121012"/>
                </a:lnTo>
                <a:cubicBezTo>
                  <a:pt x="437762" y="121012"/>
                  <a:pt x="440940" y="124176"/>
                  <a:pt x="440940" y="128131"/>
                </a:cubicBezTo>
                <a:cubicBezTo>
                  <a:pt x="440940" y="131690"/>
                  <a:pt x="437762" y="134854"/>
                  <a:pt x="433790" y="134854"/>
                </a:cubicBezTo>
                <a:lnTo>
                  <a:pt x="403601" y="134854"/>
                </a:lnTo>
                <a:cubicBezTo>
                  <a:pt x="400026" y="134854"/>
                  <a:pt x="396848" y="131690"/>
                  <a:pt x="396848" y="128131"/>
                </a:cubicBezTo>
                <a:cubicBezTo>
                  <a:pt x="396848" y="124176"/>
                  <a:pt x="400026" y="121012"/>
                  <a:pt x="403601" y="121012"/>
                </a:cubicBezTo>
                <a:close/>
                <a:moveTo>
                  <a:pt x="17492" y="68712"/>
                </a:moveTo>
                <a:lnTo>
                  <a:pt x="73499" y="182017"/>
                </a:lnTo>
                <a:lnTo>
                  <a:pt x="469574" y="188066"/>
                </a:lnTo>
                <a:close/>
                <a:moveTo>
                  <a:pt x="373453" y="60508"/>
                </a:moveTo>
                <a:lnTo>
                  <a:pt x="510599" y="60508"/>
                </a:lnTo>
                <a:cubicBezTo>
                  <a:pt x="514633" y="60508"/>
                  <a:pt x="517457" y="64301"/>
                  <a:pt x="517457" y="68516"/>
                </a:cubicBezTo>
                <a:cubicBezTo>
                  <a:pt x="517457" y="72309"/>
                  <a:pt x="514633" y="76103"/>
                  <a:pt x="510599" y="76103"/>
                </a:cubicBezTo>
                <a:lnTo>
                  <a:pt x="373453" y="76103"/>
                </a:lnTo>
                <a:cubicBezTo>
                  <a:pt x="369823" y="76103"/>
                  <a:pt x="366596" y="72309"/>
                  <a:pt x="366596" y="68516"/>
                </a:cubicBezTo>
                <a:cubicBezTo>
                  <a:pt x="366596" y="64301"/>
                  <a:pt x="369823" y="60508"/>
                  <a:pt x="373453" y="60508"/>
                </a:cubicBezTo>
                <a:close/>
                <a:moveTo>
                  <a:pt x="281318" y="60508"/>
                </a:moveTo>
                <a:lnTo>
                  <a:pt x="326900" y="60508"/>
                </a:lnTo>
                <a:cubicBezTo>
                  <a:pt x="330934" y="60508"/>
                  <a:pt x="334161" y="64301"/>
                  <a:pt x="334161" y="68516"/>
                </a:cubicBezTo>
                <a:cubicBezTo>
                  <a:pt x="334161" y="72309"/>
                  <a:pt x="330934" y="76103"/>
                  <a:pt x="326900" y="76103"/>
                </a:cubicBezTo>
                <a:lnTo>
                  <a:pt x="281318" y="76103"/>
                </a:lnTo>
                <a:cubicBezTo>
                  <a:pt x="277284" y="76103"/>
                  <a:pt x="274057" y="72309"/>
                  <a:pt x="274057" y="68516"/>
                </a:cubicBezTo>
                <a:cubicBezTo>
                  <a:pt x="274057" y="64301"/>
                  <a:pt x="277284" y="60508"/>
                  <a:pt x="281318" y="60508"/>
                </a:cubicBezTo>
                <a:close/>
                <a:moveTo>
                  <a:pt x="21118" y="55002"/>
                </a:moveTo>
                <a:lnTo>
                  <a:pt x="503420" y="182017"/>
                </a:lnTo>
                <a:cubicBezTo>
                  <a:pt x="509464" y="184034"/>
                  <a:pt x="513896" y="189679"/>
                  <a:pt x="513896" y="196534"/>
                </a:cubicBezTo>
                <a:cubicBezTo>
                  <a:pt x="513896" y="202179"/>
                  <a:pt x="510673" y="207421"/>
                  <a:pt x="505435" y="209840"/>
                </a:cubicBezTo>
                <a:lnTo>
                  <a:pt x="190750" y="365081"/>
                </a:lnTo>
                <a:cubicBezTo>
                  <a:pt x="181886" y="369517"/>
                  <a:pt x="171813" y="371533"/>
                  <a:pt x="162142" y="371533"/>
                </a:cubicBezTo>
                <a:lnTo>
                  <a:pt x="80348" y="371533"/>
                </a:lnTo>
                <a:cubicBezTo>
                  <a:pt x="69872" y="371533"/>
                  <a:pt x="61814" y="363468"/>
                  <a:pt x="61814" y="352985"/>
                </a:cubicBezTo>
                <a:lnTo>
                  <a:pt x="61814" y="332823"/>
                </a:lnTo>
                <a:lnTo>
                  <a:pt x="22327" y="343710"/>
                </a:lnTo>
                <a:cubicBezTo>
                  <a:pt x="21118" y="344114"/>
                  <a:pt x="19910" y="344517"/>
                  <a:pt x="18701" y="344517"/>
                </a:cubicBezTo>
                <a:cubicBezTo>
                  <a:pt x="14269" y="344517"/>
                  <a:pt x="10240" y="342501"/>
                  <a:pt x="7419" y="338872"/>
                </a:cubicBezTo>
                <a:cubicBezTo>
                  <a:pt x="3793" y="334436"/>
                  <a:pt x="2987" y="327985"/>
                  <a:pt x="6210" y="322743"/>
                </a:cubicBezTo>
                <a:lnTo>
                  <a:pt x="61814" y="224356"/>
                </a:lnTo>
                <a:lnTo>
                  <a:pt x="61814" y="190485"/>
                </a:lnTo>
                <a:lnTo>
                  <a:pt x="4196" y="75566"/>
                </a:lnTo>
                <a:cubicBezTo>
                  <a:pt x="1778" y="70324"/>
                  <a:pt x="2181" y="64276"/>
                  <a:pt x="6210" y="59841"/>
                </a:cubicBezTo>
                <a:cubicBezTo>
                  <a:pt x="9837" y="55002"/>
                  <a:pt x="15477" y="53389"/>
                  <a:pt x="21118" y="55002"/>
                </a:cubicBezTo>
                <a:close/>
                <a:moveTo>
                  <a:pt x="114051" y="0"/>
                </a:moveTo>
                <a:lnTo>
                  <a:pt x="510584" y="0"/>
                </a:lnTo>
                <a:cubicBezTo>
                  <a:pt x="514626" y="0"/>
                  <a:pt x="517456" y="3078"/>
                  <a:pt x="517456" y="6541"/>
                </a:cubicBezTo>
                <a:cubicBezTo>
                  <a:pt x="517456" y="10389"/>
                  <a:pt x="514626" y="13852"/>
                  <a:pt x="510584" y="13852"/>
                </a:cubicBezTo>
                <a:lnTo>
                  <a:pt x="114051" y="13852"/>
                </a:lnTo>
                <a:cubicBezTo>
                  <a:pt x="110413" y="13852"/>
                  <a:pt x="106775" y="10389"/>
                  <a:pt x="106775" y="6541"/>
                </a:cubicBezTo>
                <a:cubicBezTo>
                  <a:pt x="106775" y="3078"/>
                  <a:pt x="110413" y="0"/>
                  <a:pt x="114051" y="0"/>
                </a:cubicBezTo>
                <a:close/>
                <a:moveTo>
                  <a:pt x="7310" y="0"/>
                </a:moveTo>
                <a:lnTo>
                  <a:pt x="52791" y="0"/>
                </a:lnTo>
                <a:cubicBezTo>
                  <a:pt x="56852" y="0"/>
                  <a:pt x="60101" y="3078"/>
                  <a:pt x="60101" y="6541"/>
                </a:cubicBezTo>
                <a:cubicBezTo>
                  <a:pt x="60101" y="10389"/>
                  <a:pt x="56852" y="13852"/>
                  <a:pt x="52791" y="13852"/>
                </a:cubicBezTo>
                <a:lnTo>
                  <a:pt x="7310" y="13852"/>
                </a:lnTo>
                <a:cubicBezTo>
                  <a:pt x="3249" y="13852"/>
                  <a:pt x="0" y="10389"/>
                  <a:pt x="0" y="6541"/>
                </a:cubicBezTo>
                <a:cubicBezTo>
                  <a:pt x="0" y="3078"/>
                  <a:pt x="3249" y="0"/>
                  <a:pt x="7310" y="0"/>
                </a:cubicBezTo>
                <a:close/>
              </a:path>
            </a:pathLst>
          </a:custGeom>
          <a:solidFill>
            <a:schemeClr val="accent1"/>
          </a:solidFill>
          <a:ln>
            <a:noFill/>
          </a:ln>
          <a:effectLst/>
        </p:spPr>
        <p:txBody>
          <a:bodyPr wrap="square" anchor="ctr">
            <a:noAutofit/>
          </a:bodyPr>
          <a:lstStyle/>
          <a:p>
            <a:endParaRPr lang="en-US" sz="725" dirty="0">
              <a:latin typeface="Poppins" pitchFamily="2" charset="77"/>
            </a:endParaRPr>
          </a:p>
        </p:txBody>
      </p:sp>
      <p:sp>
        <p:nvSpPr>
          <p:cNvPr id="10" name="TextBox 9">
            <a:extLst>
              <a:ext uri="{FF2B5EF4-FFF2-40B4-BE49-F238E27FC236}">
                <a16:creationId xmlns:a16="http://schemas.microsoft.com/office/drawing/2014/main" id="{82853234-0872-9048-803E-C2B1BC0E412E}"/>
              </a:ext>
            </a:extLst>
          </p:cNvPr>
          <p:cNvSpPr txBox="1"/>
          <p:nvPr/>
        </p:nvSpPr>
        <p:spPr>
          <a:xfrm>
            <a:off x="2242258" y="5612154"/>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01</a:t>
            </a:r>
          </a:p>
        </p:txBody>
      </p:sp>
      <p:sp>
        <p:nvSpPr>
          <p:cNvPr id="11" name="TextBox 10">
            <a:extLst>
              <a:ext uri="{FF2B5EF4-FFF2-40B4-BE49-F238E27FC236}">
                <a16:creationId xmlns:a16="http://schemas.microsoft.com/office/drawing/2014/main" id="{5235EFB4-CEA3-2648-B88F-F00EEF444BEF}"/>
              </a:ext>
            </a:extLst>
          </p:cNvPr>
          <p:cNvSpPr txBox="1"/>
          <p:nvPr/>
        </p:nvSpPr>
        <p:spPr>
          <a:xfrm>
            <a:off x="2242257" y="6270484"/>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4" name="TextBox 13">
            <a:extLst>
              <a:ext uri="{FF2B5EF4-FFF2-40B4-BE49-F238E27FC236}">
                <a16:creationId xmlns:a16="http://schemas.microsoft.com/office/drawing/2014/main" id="{7B5A0236-08CF-C042-A710-42D9FAE73750}"/>
              </a:ext>
            </a:extLst>
          </p:cNvPr>
          <p:cNvSpPr txBox="1"/>
          <p:nvPr/>
        </p:nvSpPr>
        <p:spPr>
          <a:xfrm>
            <a:off x="9819928" y="5612154"/>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02</a:t>
            </a:r>
          </a:p>
        </p:txBody>
      </p:sp>
      <p:sp>
        <p:nvSpPr>
          <p:cNvPr id="15" name="TextBox 14">
            <a:extLst>
              <a:ext uri="{FF2B5EF4-FFF2-40B4-BE49-F238E27FC236}">
                <a16:creationId xmlns:a16="http://schemas.microsoft.com/office/drawing/2014/main" id="{7BB484E2-0CF5-614D-8455-E7883FB59E80}"/>
              </a:ext>
            </a:extLst>
          </p:cNvPr>
          <p:cNvSpPr txBox="1"/>
          <p:nvPr/>
        </p:nvSpPr>
        <p:spPr>
          <a:xfrm>
            <a:off x="9819927" y="6270484"/>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7" name="TextBox 16">
            <a:extLst>
              <a:ext uri="{FF2B5EF4-FFF2-40B4-BE49-F238E27FC236}">
                <a16:creationId xmlns:a16="http://schemas.microsoft.com/office/drawing/2014/main" id="{64CEE624-FB0B-5849-AF5F-AF19C1361424}"/>
              </a:ext>
            </a:extLst>
          </p:cNvPr>
          <p:cNvSpPr txBox="1"/>
          <p:nvPr/>
        </p:nvSpPr>
        <p:spPr>
          <a:xfrm>
            <a:off x="17397598" y="5612154"/>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03</a:t>
            </a:r>
          </a:p>
        </p:txBody>
      </p:sp>
      <p:sp>
        <p:nvSpPr>
          <p:cNvPr id="18" name="TextBox 17">
            <a:extLst>
              <a:ext uri="{FF2B5EF4-FFF2-40B4-BE49-F238E27FC236}">
                <a16:creationId xmlns:a16="http://schemas.microsoft.com/office/drawing/2014/main" id="{47EB96D7-6693-9F42-A388-685546E61A17}"/>
              </a:ext>
            </a:extLst>
          </p:cNvPr>
          <p:cNvSpPr txBox="1"/>
          <p:nvPr/>
        </p:nvSpPr>
        <p:spPr>
          <a:xfrm>
            <a:off x="17397597" y="6270484"/>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0" name="TextBox 19">
            <a:extLst>
              <a:ext uri="{FF2B5EF4-FFF2-40B4-BE49-F238E27FC236}">
                <a16:creationId xmlns:a16="http://schemas.microsoft.com/office/drawing/2014/main" id="{455A2A9F-8D16-9F40-B567-E1B98E7AEE43}"/>
              </a:ext>
            </a:extLst>
          </p:cNvPr>
          <p:cNvSpPr txBox="1"/>
          <p:nvPr/>
        </p:nvSpPr>
        <p:spPr>
          <a:xfrm>
            <a:off x="2242258" y="10336985"/>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04</a:t>
            </a:r>
          </a:p>
        </p:txBody>
      </p:sp>
      <p:sp>
        <p:nvSpPr>
          <p:cNvPr id="21" name="TextBox 20">
            <a:extLst>
              <a:ext uri="{FF2B5EF4-FFF2-40B4-BE49-F238E27FC236}">
                <a16:creationId xmlns:a16="http://schemas.microsoft.com/office/drawing/2014/main" id="{F229E471-8242-9A46-89D3-D329AE5211B4}"/>
              </a:ext>
            </a:extLst>
          </p:cNvPr>
          <p:cNvSpPr txBox="1"/>
          <p:nvPr/>
        </p:nvSpPr>
        <p:spPr>
          <a:xfrm>
            <a:off x="2242257" y="10995315"/>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3" name="TextBox 22">
            <a:extLst>
              <a:ext uri="{FF2B5EF4-FFF2-40B4-BE49-F238E27FC236}">
                <a16:creationId xmlns:a16="http://schemas.microsoft.com/office/drawing/2014/main" id="{A8524AD2-A88C-1745-B265-3F8FCFE1C086}"/>
              </a:ext>
            </a:extLst>
          </p:cNvPr>
          <p:cNvSpPr txBox="1"/>
          <p:nvPr/>
        </p:nvSpPr>
        <p:spPr>
          <a:xfrm>
            <a:off x="9819928" y="10336985"/>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05</a:t>
            </a:r>
          </a:p>
        </p:txBody>
      </p:sp>
      <p:sp>
        <p:nvSpPr>
          <p:cNvPr id="24" name="TextBox 23">
            <a:extLst>
              <a:ext uri="{FF2B5EF4-FFF2-40B4-BE49-F238E27FC236}">
                <a16:creationId xmlns:a16="http://schemas.microsoft.com/office/drawing/2014/main" id="{B836B0D9-B997-6A4D-9EB7-7959526C68E7}"/>
              </a:ext>
            </a:extLst>
          </p:cNvPr>
          <p:cNvSpPr txBox="1"/>
          <p:nvPr/>
        </p:nvSpPr>
        <p:spPr>
          <a:xfrm>
            <a:off x="9819927" y="10995315"/>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6" name="TextBox 25">
            <a:extLst>
              <a:ext uri="{FF2B5EF4-FFF2-40B4-BE49-F238E27FC236}">
                <a16:creationId xmlns:a16="http://schemas.microsoft.com/office/drawing/2014/main" id="{C144B8AD-618A-0840-92C1-DD76E1F57411}"/>
              </a:ext>
            </a:extLst>
          </p:cNvPr>
          <p:cNvSpPr txBox="1"/>
          <p:nvPr/>
        </p:nvSpPr>
        <p:spPr>
          <a:xfrm>
            <a:off x="17397598" y="10336985"/>
            <a:ext cx="473779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TITLE 06</a:t>
            </a:r>
          </a:p>
        </p:txBody>
      </p:sp>
      <p:sp>
        <p:nvSpPr>
          <p:cNvPr id="27" name="TextBox 26">
            <a:extLst>
              <a:ext uri="{FF2B5EF4-FFF2-40B4-BE49-F238E27FC236}">
                <a16:creationId xmlns:a16="http://schemas.microsoft.com/office/drawing/2014/main" id="{3A01802E-D019-2146-8974-FC7BF341AC20}"/>
              </a:ext>
            </a:extLst>
          </p:cNvPr>
          <p:cNvSpPr txBox="1"/>
          <p:nvPr/>
        </p:nvSpPr>
        <p:spPr>
          <a:xfrm>
            <a:off x="17397597" y="10995315"/>
            <a:ext cx="4737796" cy="1392176"/>
          </a:xfrm>
          <a:prstGeom prst="rect">
            <a:avLst/>
          </a:prstGeom>
          <a:noFill/>
        </p:spPr>
        <p:txBody>
          <a:bodyPr wrap="square" rtlCol="0">
            <a:spAutoFit/>
          </a:bodyPr>
          <a:lstStyle/>
          <a:p>
            <a:pPr algn="ct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grpSp>
        <p:nvGrpSpPr>
          <p:cNvPr id="22" name="Grupo 21">
            <a:extLst>
              <a:ext uri="{FF2B5EF4-FFF2-40B4-BE49-F238E27FC236}">
                <a16:creationId xmlns:a16="http://schemas.microsoft.com/office/drawing/2014/main" id="{B0E7A6DB-0153-6F4D-809D-DA6E41D4CC96}"/>
              </a:ext>
            </a:extLst>
          </p:cNvPr>
          <p:cNvGrpSpPr/>
          <p:nvPr/>
        </p:nvGrpSpPr>
        <p:grpSpPr>
          <a:xfrm>
            <a:off x="13751663" y="392144"/>
            <a:ext cx="2644346" cy="2353964"/>
            <a:chOff x="727765" y="-180376"/>
            <a:chExt cx="9449905" cy="8412188"/>
          </a:xfrm>
        </p:grpSpPr>
        <p:sp>
          <p:nvSpPr>
            <p:cNvPr id="25" name="Triángulo 24">
              <a:extLst>
                <a:ext uri="{FF2B5EF4-FFF2-40B4-BE49-F238E27FC236}">
                  <a16:creationId xmlns:a16="http://schemas.microsoft.com/office/drawing/2014/main" id="{ABF1CFAD-29BE-8440-A692-1F7FCAD2388E}"/>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riángulo 27">
              <a:extLst>
                <a:ext uri="{FF2B5EF4-FFF2-40B4-BE49-F238E27FC236}">
                  <a16:creationId xmlns:a16="http://schemas.microsoft.com/office/drawing/2014/main" id="{B5251572-1A32-C94D-97C1-F9BCFC8ED6B5}"/>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iángulo 28">
              <a:extLst>
                <a:ext uri="{FF2B5EF4-FFF2-40B4-BE49-F238E27FC236}">
                  <a16:creationId xmlns:a16="http://schemas.microsoft.com/office/drawing/2014/main" id="{471741F0-6560-7E43-A2CE-6D676BD36F98}"/>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ángulo 29">
              <a:extLst>
                <a:ext uri="{FF2B5EF4-FFF2-40B4-BE49-F238E27FC236}">
                  <a16:creationId xmlns:a16="http://schemas.microsoft.com/office/drawing/2014/main" id="{50CC270E-9CFD-C146-8D0B-8B67AB2CA754}"/>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riángulo 30">
              <a:extLst>
                <a:ext uri="{FF2B5EF4-FFF2-40B4-BE49-F238E27FC236}">
                  <a16:creationId xmlns:a16="http://schemas.microsoft.com/office/drawing/2014/main" id="{E6D63333-DE62-C347-B6CF-3862EA359235}"/>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2" name="TextBox 14">
            <a:extLst>
              <a:ext uri="{FF2B5EF4-FFF2-40B4-BE49-F238E27FC236}">
                <a16:creationId xmlns:a16="http://schemas.microsoft.com/office/drawing/2014/main" id="{AAD46C45-A527-124A-B678-1E89EAFE378A}"/>
              </a:ext>
            </a:extLst>
          </p:cNvPr>
          <p:cNvSpPr txBox="1"/>
          <p:nvPr/>
        </p:nvSpPr>
        <p:spPr>
          <a:xfrm>
            <a:off x="8775325" y="1207225"/>
            <a:ext cx="6282234"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PROBLEM SLIDE</a:t>
            </a:r>
          </a:p>
        </p:txBody>
      </p:sp>
      <p:grpSp>
        <p:nvGrpSpPr>
          <p:cNvPr id="33" name="Grupo 32">
            <a:extLst>
              <a:ext uri="{FF2B5EF4-FFF2-40B4-BE49-F238E27FC236}">
                <a16:creationId xmlns:a16="http://schemas.microsoft.com/office/drawing/2014/main" id="{4FB30165-989D-434A-A4E8-9F13F1264397}"/>
              </a:ext>
            </a:extLst>
          </p:cNvPr>
          <p:cNvGrpSpPr/>
          <p:nvPr/>
        </p:nvGrpSpPr>
        <p:grpSpPr>
          <a:xfrm>
            <a:off x="596203" y="760202"/>
            <a:ext cx="2644346" cy="2353964"/>
            <a:chOff x="727765" y="-180376"/>
            <a:chExt cx="9449905" cy="8412188"/>
          </a:xfrm>
        </p:grpSpPr>
        <p:sp>
          <p:nvSpPr>
            <p:cNvPr id="34" name="Triángulo 33">
              <a:extLst>
                <a:ext uri="{FF2B5EF4-FFF2-40B4-BE49-F238E27FC236}">
                  <a16:creationId xmlns:a16="http://schemas.microsoft.com/office/drawing/2014/main" id="{53418D9B-3684-5740-9344-377F4E490523}"/>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riángulo 34">
              <a:extLst>
                <a:ext uri="{FF2B5EF4-FFF2-40B4-BE49-F238E27FC236}">
                  <a16:creationId xmlns:a16="http://schemas.microsoft.com/office/drawing/2014/main" id="{849D68B0-88E3-8246-B7C6-B1F3D932F5E6}"/>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ángulo 35">
              <a:extLst>
                <a:ext uri="{FF2B5EF4-FFF2-40B4-BE49-F238E27FC236}">
                  <a16:creationId xmlns:a16="http://schemas.microsoft.com/office/drawing/2014/main" id="{2D8EC995-19F0-A54B-B7FC-2D2A55C99ADE}"/>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riángulo 36">
              <a:extLst>
                <a:ext uri="{FF2B5EF4-FFF2-40B4-BE49-F238E27FC236}">
                  <a16:creationId xmlns:a16="http://schemas.microsoft.com/office/drawing/2014/main" id="{F03B432F-3DAA-5843-86A3-C29F9E0513D9}"/>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riángulo 37">
              <a:extLst>
                <a:ext uri="{FF2B5EF4-FFF2-40B4-BE49-F238E27FC236}">
                  <a16:creationId xmlns:a16="http://schemas.microsoft.com/office/drawing/2014/main" id="{C368D482-F9C5-2E43-A9AA-3B09B2B5EAF5}"/>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41814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a:extLst>
              <a:ext uri="{FF2B5EF4-FFF2-40B4-BE49-F238E27FC236}">
                <a16:creationId xmlns:a16="http://schemas.microsoft.com/office/drawing/2014/main" id="{7075334E-60E0-2143-B2AB-24763CA2A96F}"/>
              </a:ext>
            </a:extLst>
          </p:cNvPr>
          <p:cNvSpPr>
            <a:spLocks/>
          </p:cNvSpPr>
          <p:nvPr/>
        </p:nvSpPr>
        <p:spPr bwMode="auto">
          <a:xfrm>
            <a:off x="10067334" y="5708654"/>
            <a:ext cx="4242982" cy="4475182"/>
          </a:xfrm>
          <a:custGeom>
            <a:avLst/>
            <a:gdLst>
              <a:gd name="T0" fmla="*/ 974 w 1135"/>
              <a:gd name="T1" fmla="*/ 1028 h 1198"/>
              <a:gd name="T2" fmla="*/ 566 w 1135"/>
              <a:gd name="T3" fmla="*/ 1198 h 1198"/>
              <a:gd name="T4" fmla="*/ 161 w 1135"/>
              <a:gd name="T5" fmla="*/ 1028 h 1198"/>
              <a:gd name="T6" fmla="*/ 0 w 1135"/>
              <a:gd name="T7" fmla="*/ 599 h 1198"/>
              <a:gd name="T8" fmla="*/ 161 w 1135"/>
              <a:gd name="T9" fmla="*/ 170 h 1198"/>
              <a:gd name="T10" fmla="*/ 566 w 1135"/>
              <a:gd name="T11" fmla="*/ 0 h 1198"/>
              <a:gd name="T12" fmla="*/ 974 w 1135"/>
              <a:gd name="T13" fmla="*/ 170 h 1198"/>
              <a:gd name="T14" fmla="*/ 1135 w 1135"/>
              <a:gd name="T15" fmla="*/ 599 h 1198"/>
              <a:gd name="T16" fmla="*/ 974 w 1135"/>
              <a:gd name="T17" fmla="*/ 1028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5" h="1198">
                <a:moveTo>
                  <a:pt x="974" y="1028"/>
                </a:moveTo>
                <a:cubicBezTo>
                  <a:pt x="866" y="1142"/>
                  <a:pt x="730" y="1198"/>
                  <a:pt x="566" y="1198"/>
                </a:cubicBezTo>
                <a:cubicBezTo>
                  <a:pt x="403" y="1198"/>
                  <a:pt x="268" y="1142"/>
                  <a:pt x="161" y="1028"/>
                </a:cubicBezTo>
                <a:cubicBezTo>
                  <a:pt x="54" y="914"/>
                  <a:pt x="0" y="771"/>
                  <a:pt x="0" y="599"/>
                </a:cubicBezTo>
                <a:cubicBezTo>
                  <a:pt x="0" y="427"/>
                  <a:pt x="54" y="284"/>
                  <a:pt x="161" y="170"/>
                </a:cubicBezTo>
                <a:cubicBezTo>
                  <a:pt x="268" y="57"/>
                  <a:pt x="403" y="0"/>
                  <a:pt x="566" y="0"/>
                </a:cubicBezTo>
                <a:cubicBezTo>
                  <a:pt x="730" y="0"/>
                  <a:pt x="866" y="57"/>
                  <a:pt x="974" y="170"/>
                </a:cubicBezTo>
                <a:cubicBezTo>
                  <a:pt x="1081" y="284"/>
                  <a:pt x="1135" y="427"/>
                  <a:pt x="1135" y="599"/>
                </a:cubicBezTo>
                <a:cubicBezTo>
                  <a:pt x="1135" y="771"/>
                  <a:pt x="1081" y="914"/>
                  <a:pt x="974" y="1028"/>
                </a:cubicBezTo>
                <a:close/>
              </a:path>
            </a:pathLst>
          </a:custGeom>
          <a:solidFill>
            <a:schemeClr val="accent6"/>
          </a:solidFill>
          <a:ln>
            <a:noFill/>
          </a:ln>
        </p:spPr>
        <p:txBody>
          <a:bodyPr/>
          <a:lstStyle/>
          <a:p>
            <a:pPr>
              <a:defRPr/>
            </a:pPr>
            <a:endParaRPr lang="id-ID" sz="7198" dirty="0">
              <a:latin typeface="Roboto Light" panose="02000000000000000000" pitchFamily="2" charset="0"/>
            </a:endParaRPr>
          </a:p>
        </p:txBody>
      </p:sp>
      <p:sp>
        <p:nvSpPr>
          <p:cNvPr id="3" name="Freeform 6">
            <a:extLst>
              <a:ext uri="{FF2B5EF4-FFF2-40B4-BE49-F238E27FC236}">
                <a16:creationId xmlns:a16="http://schemas.microsoft.com/office/drawing/2014/main" id="{0E0DC4C5-4A26-1443-8310-16FCFD117AA4}"/>
              </a:ext>
            </a:extLst>
          </p:cNvPr>
          <p:cNvSpPr>
            <a:spLocks/>
          </p:cNvSpPr>
          <p:nvPr/>
        </p:nvSpPr>
        <p:spPr bwMode="auto">
          <a:xfrm>
            <a:off x="7460327" y="8020130"/>
            <a:ext cx="4651096" cy="4682756"/>
          </a:xfrm>
          <a:custGeom>
            <a:avLst/>
            <a:gdLst>
              <a:gd name="T0" fmla="*/ 795 w 1245"/>
              <a:gd name="T1" fmla="*/ 700 h 1254"/>
              <a:gd name="T2" fmla="*/ 861 w 1245"/>
              <a:gd name="T3" fmla="*/ 634 h 1254"/>
              <a:gd name="T4" fmla="*/ 976 w 1245"/>
              <a:gd name="T5" fmla="*/ 749 h 1254"/>
              <a:gd name="T6" fmla="*/ 1021 w 1245"/>
              <a:gd name="T7" fmla="*/ 259 h 1254"/>
              <a:gd name="T8" fmla="*/ 532 w 1245"/>
              <a:gd name="T9" fmla="*/ 305 h 1254"/>
              <a:gd name="T10" fmla="*/ 647 w 1245"/>
              <a:gd name="T11" fmla="*/ 420 h 1254"/>
              <a:gd name="T12" fmla="*/ 586 w 1245"/>
              <a:gd name="T13" fmla="*/ 481 h 1254"/>
              <a:gd name="T14" fmla="*/ 448 w 1245"/>
              <a:gd name="T15" fmla="*/ 0 h 1254"/>
              <a:gd name="T16" fmla="*/ 0 w 1245"/>
              <a:gd name="T17" fmla="*/ 0 h 1254"/>
              <a:gd name="T18" fmla="*/ 368 w 1245"/>
              <a:gd name="T19" fmla="*/ 883 h 1254"/>
              <a:gd name="T20" fmla="*/ 1245 w 1245"/>
              <a:gd name="T21" fmla="*/ 1254 h 1254"/>
              <a:gd name="T22" fmla="*/ 1245 w 1245"/>
              <a:gd name="T23" fmla="*/ 844 h 1254"/>
              <a:gd name="T24" fmla="*/ 795 w 1245"/>
              <a:gd name="T25" fmla="*/ 700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5" h="1254">
                <a:moveTo>
                  <a:pt x="795" y="700"/>
                </a:moveTo>
                <a:cubicBezTo>
                  <a:pt x="861" y="634"/>
                  <a:pt x="861" y="634"/>
                  <a:pt x="861" y="634"/>
                </a:cubicBezTo>
                <a:cubicBezTo>
                  <a:pt x="976" y="749"/>
                  <a:pt x="976" y="749"/>
                  <a:pt x="976" y="749"/>
                </a:cubicBezTo>
                <a:cubicBezTo>
                  <a:pt x="1021" y="259"/>
                  <a:pt x="1021" y="259"/>
                  <a:pt x="1021" y="259"/>
                </a:cubicBezTo>
                <a:cubicBezTo>
                  <a:pt x="532" y="305"/>
                  <a:pt x="532" y="305"/>
                  <a:pt x="532" y="305"/>
                </a:cubicBezTo>
                <a:cubicBezTo>
                  <a:pt x="647" y="420"/>
                  <a:pt x="647" y="420"/>
                  <a:pt x="647" y="420"/>
                </a:cubicBezTo>
                <a:cubicBezTo>
                  <a:pt x="586" y="481"/>
                  <a:pt x="586" y="481"/>
                  <a:pt x="586" y="481"/>
                </a:cubicBezTo>
                <a:cubicBezTo>
                  <a:pt x="497" y="344"/>
                  <a:pt x="451" y="184"/>
                  <a:pt x="448" y="0"/>
                </a:cubicBezTo>
                <a:cubicBezTo>
                  <a:pt x="0" y="0"/>
                  <a:pt x="0" y="0"/>
                  <a:pt x="0" y="0"/>
                </a:cubicBezTo>
                <a:cubicBezTo>
                  <a:pt x="5" y="346"/>
                  <a:pt x="128" y="641"/>
                  <a:pt x="368" y="883"/>
                </a:cubicBezTo>
                <a:cubicBezTo>
                  <a:pt x="609" y="1126"/>
                  <a:pt x="901" y="1249"/>
                  <a:pt x="1245" y="1254"/>
                </a:cubicBezTo>
                <a:cubicBezTo>
                  <a:pt x="1245" y="844"/>
                  <a:pt x="1245" y="844"/>
                  <a:pt x="1245" y="844"/>
                </a:cubicBezTo>
                <a:cubicBezTo>
                  <a:pt x="1073" y="841"/>
                  <a:pt x="923" y="793"/>
                  <a:pt x="795" y="700"/>
                </a:cubicBezTo>
                <a:close/>
              </a:path>
            </a:pathLst>
          </a:custGeom>
          <a:solidFill>
            <a:schemeClr val="accent3"/>
          </a:solidFill>
          <a:ln>
            <a:noFill/>
          </a:ln>
        </p:spPr>
        <p:txBody>
          <a:bodyPr/>
          <a:lstStyle/>
          <a:p>
            <a:pPr>
              <a:defRPr/>
            </a:pPr>
            <a:endParaRPr lang="id-ID" sz="7198" dirty="0">
              <a:latin typeface="Roboto Light" panose="02000000000000000000" pitchFamily="2" charset="0"/>
            </a:endParaRPr>
          </a:p>
        </p:txBody>
      </p:sp>
      <p:sp>
        <p:nvSpPr>
          <p:cNvPr id="4" name="Freeform 7">
            <a:extLst>
              <a:ext uri="{FF2B5EF4-FFF2-40B4-BE49-F238E27FC236}">
                <a16:creationId xmlns:a16="http://schemas.microsoft.com/office/drawing/2014/main" id="{38AD38B2-862B-DC46-9FD6-795C38E60BF6}"/>
              </a:ext>
            </a:extLst>
          </p:cNvPr>
          <p:cNvSpPr>
            <a:spLocks/>
          </p:cNvSpPr>
          <p:nvPr/>
        </p:nvSpPr>
        <p:spPr bwMode="auto">
          <a:xfrm>
            <a:off x="12266226" y="8020130"/>
            <a:ext cx="4651096" cy="4682756"/>
          </a:xfrm>
          <a:custGeom>
            <a:avLst/>
            <a:gdLst>
              <a:gd name="T0" fmla="*/ 797 w 1245"/>
              <a:gd name="T1" fmla="*/ 0 h 1254"/>
              <a:gd name="T2" fmla="*/ 660 w 1245"/>
              <a:gd name="T3" fmla="*/ 478 h 1254"/>
              <a:gd name="T4" fmla="*/ 602 w 1245"/>
              <a:gd name="T5" fmla="*/ 420 h 1254"/>
              <a:gd name="T6" fmla="*/ 718 w 1245"/>
              <a:gd name="T7" fmla="*/ 305 h 1254"/>
              <a:gd name="T8" fmla="*/ 228 w 1245"/>
              <a:gd name="T9" fmla="*/ 259 h 1254"/>
              <a:gd name="T10" fmla="*/ 273 w 1245"/>
              <a:gd name="T11" fmla="*/ 749 h 1254"/>
              <a:gd name="T12" fmla="*/ 388 w 1245"/>
              <a:gd name="T13" fmla="*/ 634 h 1254"/>
              <a:gd name="T14" fmla="*/ 453 w 1245"/>
              <a:gd name="T15" fmla="*/ 698 h 1254"/>
              <a:gd name="T16" fmla="*/ 0 w 1245"/>
              <a:gd name="T17" fmla="*/ 844 h 1254"/>
              <a:gd name="T18" fmla="*/ 0 w 1245"/>
              <a:gd name="T19" fmla="*/ 1254 h 1254"/>
              <a:gd name="T20" fmla="*/ 877 w 1245"/>
              <a:gd name="T21" fmla="*/ 883 h 1254"/>
              <a:gd name="T22" fmla="*/ 1245 w 1245"/>
              <a:gd name="T23" fmla="*/ 0 h 1254"/>
              <a:gd name="T24" fmla="*/ 797 w 1245"/>
              <a:gd name="T25" fmla="*/ 0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5" h="1254">
                <a:moveTo>
                  <a:pt x="797" y="0"/>
                </a:moveTo>
                <a:cubicBezTo>
                  <a:pt x="794" y="183"/>
                  <a:pt x="748" y="342"/>
                  <a:pt x="660" y="478"/>
                </a:cubicBezTo>
                <a:cubicBezTo>
                  <a:pt x="602" y="420"/>
                  <a:pt x="602" y="420"/>
                  <a:pt x="602" y="420"/>
                </a:cubicBezTo>
                <a:cubicBezTo>
                  <a:pt x="718" y="305"/>
                  <a:pt x="718" y="305"/>
                  <a:pt x="718" y="305"/>
                </a:cubicBezTo>
                <a:cubicBezTo>
                  <a:pt x="228" y="259"/>
                  <a:pt x="228" y="259"/>
                  <a:pt x="228" y="259"/>
                </a:cubicBezTo>
                <a:cubicBezTo>
                  <a:pt x="273" y="749"/>
                  <a:pt x="273" y="749"/>
                  <a:pt x="273" y="749"/>
                </a:cubicBezTo>
                <a:cubicBezTo>
                  <a:pt x="388" y="634"/>
                  <a:pt x="388" y="634"/>
                  <a:pt x="388" y="634"/>
                </a:cubicBezTo>
                <a:cubicBezTo>
                  <a:pt x="453" y="698"/>
                  <a:pt x="453" y="698"/>
                  <a:pt x="453" y="698"/>
                </a:cubicBezTo>
                <a:cubicBezTo>
                  <a:pt x="324" y="791"/>
                  <a:pt x="173" y="840"/>
                  <a:pt x="0" y="844"/>
                </a:cubicBezTo>
                <a:cubicBezTo>
                  <a:pt x="0" y="1254"/>
                  <a:pt x="0" y="1254"/>
                  <a:pt x="0" y="1254"/>
                </a:cubicBezTo>
                <a:cubicBezTo>
                  <a:pt x="344" y="1249"/>
                  <a:pt x="637" y="1125"/>
                  <a:pt x="877" y="883"/>
                </a:cubicBezTo>
                <a:cubicBezTo>
                  <a:pt x="1117" y="641"/>
                  <a:pt x="1240" y="346"/>
                  <a:pt x="1245" y="0"/>
                </a:cubicBezTo>
                <a:lnTo>
                  <a:pt x="797" y="0"/>
                </a:lnTo>
                <a:close/>
              </a:path>
            </a:pathLst>
          </a:custGeom>
          <a:solidFill>
            <a:schemeClr val="accent4"/>
          </a:solidFill>
          <a:ln>
            <a:noFill/>
          </a:ln>
        </p:spPr>
        <p:txBody>
          <a:bodyPr/>
          <a:lstStyle/>
          <a:p>
            <a:pPr>
              <a:defRPr/>
            </a:pPr>
            <a:endParaRPr lang="id-ID" sz="7198" dirty="0">
              <a:latin typeface="Roboto Light" panose="02000000000000000000" pitchFamily="2" charset="0"/>
            </a:endParaRPr>
          </a:p>
        </p:txBody>
      </p:sp>
      <p:sp>
        <p:nvSpPr>
          <p:cNvPr id="5" name="Freeform 8">
            <a:extLst>
              <a:ext uri="{FF2B5EF4-FFF2-40B4-BE49-F238E27FC236}">
                <a16:creationId xmlns:a16="http://schemas.microsoft.com/office/drawing/2014/main" id="{4E037D27-5136-4948-9A2D-EB7AAFA3BC24}"/>
              </a:ext>
            </a:extLst>
          </p:cNvPr>
          <p:cNvSpPr>
            <a:spLocks/>
          </p:cNvSpPr>
          <p:nvPr/>
        </p:nvSpPr>
        <p:spPr bwMode="auto">
          <a:xfrm>
            <a:off x="12266226" y="3193126"/>
            <a:ext cx="4651096" cy="4679240"/>
          </a:xfrm>
          <a:custGeom>
            <a:avLst/>
            <a:gdLst>
              <a:gd name="T0" fmla="*/ 1343489 w 1245"/>
              <a:gd name="T1" fmla="*/ 2111375 h 1253"/>
              <a:gd name="T2" fmla="*/ 2098675 w 1245"/>
              <a:gd name="T3" fmla="*/ 2111375 h 1253"/>
              <a:gd name="T4" fmla="*/ 1478344 w 1245"/>
              <a:gd name="T5" fmla="*/ 621786 h 1253"/>
              <a:gd name="T6" fmla="*/ 0 w 1245"/>
              <a:gd name="T7" fmla="*/ 0 h 1253"/>
              <a:gd name="T8" fmla="*/ 0 w 1245"/>
              <a:gd name="T9" fmla="*/ 690873 h 1253"/>
              <a:gd name="T10" fmla="*/ 787214 w 1245"/>
              <a:gd name="T11" fmla="*/ 953742 h 1253"/>
              <a:gd name="T12" fmla="*/ 654045 w 1245"/>
              <a:gd name="T13" fmla="*/ 1086861 h 1253"/>
              <a:gd name="T14" fmla="*/ 460191 w 1245"/>
              <a:gd name="T15" fmla="*/ 893080 h 1253"/>
              <a:gd name="T16" fmla="*/ 384336 w 1245"/>
              <a:gd name="T17" fmla="*/ 1717072 h 1253"/>
              <a:gd name="T18" fmla="*/ 1210320 w 1245"/>
              <a:gd name="T19" fmla="*/ 1641244 h 1253"/>
              <a:gd name="T20" fmla="*/ 1014781 w 1245"/>
              <a:gd name="T21" fmla="*/ 1447463 h 1253"/>
              <a:gd name="T22" fmla="*/ 1129407 w 1245"/>
              <a:gd name="T23" fmla="*/ 1332879 h 1253"/>
              <a:gd name="T24" fmla="*/ 1343489 w 1245"/>
              <a:gd name="T25" fmla="*/ 2111375 h 1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45" h="1253">
                <a:moveTo>
                  <a:pt x="797" y="1253"/>
                </a:moveTo>
                <a:cubicBezTo>
                  <a:pt x="1245" y="1253"/>
                  <a:pt x="1245" y="1253"/>
                  <a:pt x="1245" y="1253"/>
                </a:cubicBezTo>
                <a:cubicBezTo>
                  <a:pt x="1241" y="906"/>
                  <a:pt x="1118" y="611"/>
                  <a:pt x="877" y="369"/>
                </a:cubicBezTo>
                <a:cubicBezTo>
                  <a:pt x="637" y="128"/>
                  <a:pt x="344" y="4"/>
                  <a:pt x="0" y="0"/>
                </a:cubicBezTo>
                <a:cubicBezTo>
                  <a:pt x="0" y="410"/>
                  <a:pt x="0" y="410"/>
                  <a:pt x="0" y="410"/>
                </a:cubicBezTo>
                <a:cubicBezTo>
                  <a:pt x="180" y="414"/>
                  <a:pt x="336" y="466"/>
                  <a:pt x="467" y="566"/>
                </a:cubicBezTo>
                <a:cubicBezTo>
                  <a:pt x="388" y="645"/>
                  <a:pt x="388" y="645"/>
                  <a:pt x="388" y="645"/>
                </a:cubicBezTo>
                <a:cubicBezTo>
                  <a:pt x="273" y="530"/>
                  <a:pt x="273" y="530"/>
                  <a:pt x="273" y="530"/>
                </a:cubicBezTo>
                <a:cubicBezTo>
                  <a:pt x="228" y="1019"/>
                  <a:pt x="228" y="1019"/>
                  <a:pt x="228" y="1019"/>
                </a:cubicBezTo>
                <a:cubicBezTo>
                  <a:pt x="718" y="974"/>
                  <a:pt x="718" y="974"/>
                  <a:pt x="718" y="974"/>
                </a:cubicBezTo>
                <a:cubicBezTo>
                  <a:pt x="602" y="859"/>
                  <a:pt x="602" y="859"/>
                  <a:pt x="602" y="859"/>
                </a:cubicBezTo>
                <a:cubicBezTo>
                  <a:pt x="670" y="791"/>
                  <a:pt x="670" y="791"/>
                  <a:pt x="670" y="791"/>
                </a:cubicBezTo>
                <a:cubicBezTo>
                  <a:pt x="752" y="924"/>
                  <a:pt x="794" y="1078"/>
                  <a:pt x="797" y="1253"/>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D" sz="7198" dirty="0">
              <a:latin typeface="Roboto Light" panose="02000000000000000000" pitchFamily="2" charset="0"/>
            </a:endParaRPr>
          </a:p>
        </p:txBody>
      </p:sp>
      <p:sp>
        <p:nvSpPr>
          <p:cNvPr id="6" name="Freeform 9">
            <a:extLst>
              <a:ext uri="{FF2B5EF4-FFF2-40B4-BE49-F238E27FC236}">
                <a16:creationId xmlns:a16="http://schemas.microsoft.com/office/drawing/2014/main" id="{70E35C1F-809E-A04D-9FD9-535F2771464D}"/>
              </a:ext>
            </a:extLst>
          </p:cNvPr>
          <p:cNvSpPr>
            <a:spLocks/>
          </p:cNvSpPr>
          <p:nvPr/>
        </p:nvSpPr>
        <p:spPr bwMode="auto">
          <a:xfrm>
            <a:off x="7460327" y="3193126"/>
            <a:ext cx="4651096" cy="4679240"/>
          </a:xfrm>
          <a:custGeom>
            <a:avLst/>
            <a:gdLst>
              <a:gd name="T0" fmla="*/ 2098675 w 1245"/>
              <a:gd name="T1" fmla="*/ 0 h 1253"/>
              <a:gd name="T2" fmla="*/ 620331 w 1245"/>
              <a:gd name="T3" fmla="*/ 621786 h 1253"/>
              <a:gd name="T4" fmla="*/ 0 w 1245"/>
              <a:gd name="T5" fmla="*/ 2111375 h 1253"/>
              <a:gd name="T6" fmla="*/ 755186 w 1245"/>
              <a:gd name="T7" fmla="*/ 2111375 h 1253"/>
              <a:gd name="T8" fmla="*/ 970953 w 1245"/>
              <a:gd name="T9" fmla="*/ 1327824 h 1253"/>
              <a:gd name="T10" fmla="*/ 1090637 w 1245"/>
              <a:gd name="T11" fmla="*/ 1447463 h 1253"/>
              <a:gd name="T12" fmla="*/ 896783 w 1245"/>
              <a:gd name="T13" fmla="*/ 1641244 h 1253"/>
              <a:gd name="T14" fmla="*/ 1721082 w 1245"/>
              <a:gd name="T15" fmla="*/ 1717072 h 1253"/>
              <a:gd name="T16" fmla="*/ 1645226 w 1245"/>
              <a:gd name="T17" fmla="*/ 893080 h 1253"/>
              <a:gd name="T18" fmla="*/ 1451373 w 1245"/>
              <a:gd name="T19" fmla="*/ 1086861 h 1253"/>
              <a:gd name="T20" fmla="*/ 1314833 w 1245"/>
              <a:gd name="T21" fmla="*/ 950372 h 1253"/>
              <a:gd name="T22" fmla="*/ 2098675 w 1245"/>
              <a:gd name="T23" fmla="*/ 690873 h 1253"/>
              <a:gd name="T24" fmla="*/ 2098675 w 1245"/>
              <a:gd name="T25" fmla="*/ 0 h 1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45" h="1253">
                <a:moveTo>
                  <a:pt x="1245" y="0"/>
                </a:moveTo>
                <a:cubicBezTo>
                  <a:pt x="901" y="4"/>
                  <a:pt x="609" y="127"/>
                  <a:pt x="368" y="369"/>
                </a:cubicBezTo>
                <a:cubicBezTo>
                  <a:pt x="126" y="611"/>
                  <a:pt x="4" y="906"/>
                  <a:pt x="0" y="1253"/>
                </a:cubicBezTo>
                <a:cubicBezTo>
                  <a:pt x="448" y="1253"/>
                  <a:pt x="448" y="1253"/>
                  <a:pt x="448" y="1253"/>
                </a:cubicBezTo>
                <a:cubicBezTo>
                  <a:pt x="451" y="1076"/>
                  <a:pt x="494" y="922"/>
                  <a:pt x="576" y="788"/>
                </a:cubicBezTo>
                <a:cubicBezTo>
                  <a:pt x="647" y="859"/>
                  <a:pt x="647" y="859"/>
                  <a:pt x="647" y="859"/>
                </a:cubicBezTo>
                <a:cubicBezTo>
                  <a:pt x="532" y="974"/>
                  <a:pt x="532" y="974"/>
                  <a:pt x="532" y="974"/>
                </a:cubicBezTo>
                <a:cubicBezTo>
                  <a:pt x="1021" y="1019"/>
                  <a:pt x="1021" y="1019"/>
                  <a:pt x="1021" y="1019"/>
                </a:cubicBezTo>
                <a:cubicBezTo>
                  <a:pt x="976" y="530"/>
                  <a:pt x="976" y="530"/>
                  <a:pt x="976" y="530"/>
                </a:cubicBezTo>
                <a:cubicBezTo>
                  <a:pt x="861" y="645"/>
                  <a:pt x="861" y="645"/>
                  <a:pt x="861" y="645"/>
                </a:cubicBezTo>
                <a:cubicBezTo>
                  <a:pt x="780" y="564"/>
                  <a:pt x="780" y="564"/>
                  <a:pt x="780" y="564"/>
                </a:cubicBezTo>
                <a:cubicBezTo>
                  <a:pt x="912" y="464"/>
                  <a:pt x="1067" y="413"/>
                  <a:pt x="1245" y="410"/>
                </a:cubicBezTo>
                <a:lnTo>
                  <a:pt x="1245"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D" sz="7198" dirty="0">
              <a:latin typeface="Roboto Light" panose="02000000000000000000" pitchFamily="2" charset="0"/>
            </a:endParaRPr>
          </a:p>
        </p:txBody>
      </p:sp>
      <p:sp>
        <p:nvSpPr>
          <p:cNvPr id="15" name="TextBox 14">
            <a:extLst>
              <a:ext uri="{FF2B5EF4-FFF2-40B4-BE49-F238E27FC236}">
                <a16:creationId xmlns:a16="http://schemas.microsoft.com/office/drawing/2014/main" id="{DD29C960-65AE-4E4B-8FBB-CD2C421D7890}"/>
              </a:ext>
            </a:extLst>
          </p:cNvPr>
          <p:cNvSpPr txBox="1"/>
          <p:nvPr/>
        </p:nvSpPr>
        <p:spPr>
          <a:xfrm rot="18898649">
            <a:off x="8267006" y="4797267"/>
            <a:ext cx="2241319" cy="615553"/>
          </a:xfrm>
          <a:prstGeom prst="rect">
            <a:avLst/>
          </a:prstGeom>
          <a:noFill/>
        </p:spPr>
        <p:txBody>
          <a:bodyPr wrap="none" rtlCol="0">
            <a:spAutoFit/>
          </a:bodyPr>
          <a:lstStyle/>
          <a:p>
            <a:pPr algn="ctr"/>
            <a:r>
              <a:rPr lang="en-US" sz="3400" b="1" dirty="0">
                <a:solidFill>
                  <a:schemeClr val="bg1"/>
                </a:solidFill>
                <a:latin typeface="Oswald" panose="02000503000000000000" pitchFamily="2" charset="77"/>
                <a:cs typeface="Poppins" pitchFamily="2" charset="77"/>
              </a:rPr>
              <a:t>STRENGTHS</a:t>
            </a:r>
          </a:p>
        </p:txBody>
      </p:sp>
      <p:sp>
        <p:nvSpPr>
          <p:cNvPr id="16" name="TextBox 15">
            <a:extLst>
              <a:ext uri="{FF2B5EF4-FFF2-40B4-BE49-F238E27FC236}">
                <a16:creationId xmlns:a16="http://schemas.microsoft.com/office/drawing/2014/main" id="{6A45D1A8-DE4C-4C42-8484-D5A2FEFD1BE0}"/>
              </a:ext>
            </a:extLst>
          </p:cNvPr>
          <p:cNvSpPr txBox="1"/>
          <p:nvPr/>
        </p:nvSpPr>
        <p:spPr>
          <a:xfrm rot="18898649">
            <a:off x="13481866" y="10313164"/>
            <a:ext cx="3020379" cy="615553"/>
          </a:xfrm>
          <a:prstGeom prst="rect">
            <a:avLst/>
          </a:prstGeom>
          <a:noFill/>
        </p:spPr>
        <p:txBody>
          <a:bodyPr wrap="none" rtlCol="0">
            <a:spAutoFit/>
          </a:bodyPr>
          <a:lstStyle/>
          <a:p>
            <a:pPr algn="ctr"/>
            <a:r>
              <a:rPr lang="en-US" sz="3400" b="1" dirty="0">
                <a:solidFill>
                  <a:schemeClr val="bg1"/>
                </a:solidFill>
                <a:latin typeface="Oswald" panose="02000503000000000000" pitchFamily="2" charset="77"/>
                <a:cs typeface="Poppins" pitchFamily="2" charset="77"/>
              </a:rPr>
              <a:t>OPPORTUNITIES</a:t>
            </a:r>
          </a:p>
        </p:txBody>
      </p:sp>
      <p:sp>
        <p:nvSpPr>
          <p:cNvPr id="18" name="TextBox 17">
            <a:extLst>
              <a:ext uri="{FF2B5EF4-FFF2-40B4-BE49-F238E27FC236}">
                <a16:creationId xmlns:a16="http://schemas.microsoft.com/office/drawing/2014/main" id="{72503856-3AF9-0A40-A77D-0289F6B5A306}"/>
              </a:ext>
            </a:extLst>
          </p:cNvPr>
          <p:cNvSpPr txBox="1"/>
          <p:nvPr/>
        </p:nvSpPr>
        <p:spPr>
          <a:xfrm rot="2699277">
            <a:off x="8544034" y="10441180"/>
            <a:ext cx="1760418" cy="615553"/>
          </a:xfrm>
          <a:prstGeom prst="rect">
            <a:avLst/>
          </a:prstGeom>
          <a:noFill/>
        </p:spPr>
        <p:txBody>
          <a:bodyPr wrap="none" rtlCol="0">
            <a:spAutoFit/>
          </a:bodyPr>
          <a:lstStyle/>
          <a:p>
            <a:pPr algn="ctr"/>
            <a:r>
              <a:rPr lang="en-US" sz="3400" b="1" dirty="0">
                <a:solidFill>
                  <a:schemeClr val="bg1"/>
                </a:solidFill>
                <a:latin typeface="Oswald" panose="02000503000000000000" pitchFamily="2" charset="77"/>
                <a:cs typeface="Poppins" pitchFamily="2" charset="77"/>
              </a:rPr>
              <a:t>THREATS</a:t>
            </a:r>
          </a:p>
        </p:txBody>
      </p:sp>
      <p:sp>
        <p:nvSpPr>
          <p:cNvPr id="19" name="TextBox 18">
            <a:extLst>
              <a:ext uri="{FF2B5EF4-FFF2-40B4-BE49-F238E27FC236}">
                <a16:creationId xmlns:a16="http://schemas.microsoft.com/office/drawing/2014/main" id="{1F098E61-7102-554F-B151-DD1A50222C4E}"/>
              </a:ext>
            </a:extLst>
          </p:cNvPr>
          <p:cNvSpPr txBox="1"/>
          <p:nvPr/>
        </p:nvSpPr>
        <p:spPr>
          <a:xfrm rot="2699277">
            <a:off x="13751972" y="4797266"/>
            <a:ext cx="2480167" cy="615553"/>
          </a:xfrm>
          <a:prstGeom prst="rect">
            <a:avLst/>
          </a:prstGeom>
          <a:noFill/>
        </p:spPr>
        <p:txBody>
          <a:bodyPr wrap="none" rtlCol="0">
            <a:spAutoFit/>
          </a:bodyPr>
          <a:lstStyle/>
          <a:p>
            <a:pPr algn="ctr"/>
            <a:r>
              <a:rPr lang="en-US" sz="3400" b="1" dirty="0">
                <a:solidFill>
                  <a:schemeClr val="bg1"/>
                </a:solidFill>
                <a:latin typeface="Oswald" panose="02000503000000000000" pitchFamily="2" charset="77"/>
                <a:cs typeface="Poppins" pitchFamily="2" charset="77"/>
              </a:rPr>
              <a:t>WEAKNESSES</a:t>
            </a:r>
          </a:p>
        </p:txBody>
      </p:sp>
      <p:sp>
        <p:nvSpPr>
          <p:cNvPr id="20" name="Subtitle 2">
            <a:extLst>
              <a:ext uri="{FF2B5EF4-FFF2-40B4-BE49-F238E27FC236}">
                <a16:creationId xmlns:a16="http://schemas.microsoft.com/office/drawing/2014/main" id="{12DD3A7F-68DB-504C-BA1E-EFCA62D07263}"/>
              </a:ext>
            </a:extLst>
          </p:cNvPr>
          <p:cNvSpPr txBox="1">
            <a:spLocks/>
          </p:cNvSpPr>
          <p:nvPr/>
        </p:nvSpPr>
        <p:spPr>
          <a:xfrm>
            <a:off x="16917322" y="4304564"/>
            <a:ext cx="6021745" cy="1600954"/>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700"/>
              </a:lnSpc>
            </a:pPr>
            <a:r>
              <a:rPr lang="en-US" sz="2800" dirty="0">
                <a:solidFill>
                  <a:schemeClr val="tx1"/>
                </a:solidFill>
                <a:latin typeface="Lato Light" panose="020F0502020204030203" pitchFamily="34" charset="0"/>
              </a:rPr>
              <a:t>You can do whatever you want, go a impress your audience with an amazing presentation</a:t>
            </a:r>
            <a:r>
              <a:rPr lang="en-US" sz="28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1" name="Subtitle 2">
            <a:extLst>
              <a:ext uri="{FF2B5EF4-FFF2-40B4-BE49-F238E27FC236}">
                <a16:creationId xmlns:a16="http://schemas.microsoft.com/office/drawing/2014/main" id="{40259D82-EB0C-EE4E-A04D-902F57FBF9BF}"/>
              </a:ext>
            </a:extLst>
          </p:cNvPr>
          <p:cNvSpPr txBox="1">
            <a:spLocks/>
          </p:cNvSpPr>
          <p:nvPr/>
        </p:nvSpPr>
        <p:spPr>
          <a:xfrm>
            <a:off x="16917322" y="9861211"/>
            <a:ext cx="6021745" cy="1519457"/>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sz="2800" dirty="0">
                <a:solidFill>
                  <a:schemeClr val="tx1"/>
                </a:solidFill>
                <a:latin typeface="Lato Light" panose="020F0502020204030203" pitchFamily="34" charset="0"/>
              </a:rPr>
              <a:t>You can do whatever you want, go a impress your audience with an amazing presentation</a:t>
            </a:r>
            <a:r>
              <a:rPr lang="en-US" sz="28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2" name="Subtitle 2">
            <a:extLst>
              <a:ext uri="{FF2B5EF4-FFF2-40B4-BE49-F238E27FC236}">
                <a16:creationId xmlns:a16="http://schemas.microsoft.com/office/drawing/2014/main" id="{CE1F9949-0726-064A-93A0-35EC5C14FBE1}"/>
              </a:ext>
            </a:extLst>
          </p:cNvPr>
          <p:cNvSpPr txBox="1">
            <a:spLocks/>
          </p:cNvSpPr>
          <p:nvPr/>
        </p:nvSpPr>
        <p:spPr>
          <a:xfrm>
            <a:off x="1438582" y="4345313"/>
            <a:ext cx="6021745" cy="1519457"/>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sz="2800" dirty="0">
                <a:solidFill>
                  <a:schemeClr val="tx1"/>
                </a:solidFill>
                <a:latin typeface="Lato Light" panose="020F0502020204030203" pitchFamily="34" charset="0"/>
              </a:rPr>
              <a:t>You can do whatever you want, go a impress your audience with an amazing presentation</a:t>
            </a:r>
            <a:r>
              <a:rPr lang="en-US" sz="28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3" name="Subtitle 2">
            <a:extLst>
              <a:ext uri="{FF2B5EF4-FFF2-40B4-BE49-F238E27FC236}">
                <a16:creationId xmlns:a16="http://schemas.microsoft.com/office/drawing/2014/main" id="{1B7DD5FC-2019-F944-BD34-0BEB98141AE1}"/>
              </a:ext>
            </a:extLst>
          </p:cNvPr>
          <p:cNvSpPr txBox="1">
            <a:spLocks/>
          </p:cNvSpPr>
          <p:nvPr/>
        </p:nvSpPr>
        <p:spPr>
          <a:xfrm>
            <a:off x="1438582" y="9861211"/>
            <a:ext cx="6021745" cy="1519457"/>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sz="2800" dirty="0">
                <a:solidFill>
                  <a:schemeClr val="tx1"/>
                </a:solidFill>
                <a:latin typeface="Lato Light" panose="020F0502020204030203" pitchFamily="34" charset="0"/>
              </a:rPr>
              <a:t>You can do whatever you want, go a impress your audience with an amazing presentation</a:t>
            </a:r>
            <a:r>
              <a:rPr lang="en-US" sz="28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4" name="TextBox 23">
            <a:extLst>
              <a:ext uri="{FF2B5EF4-FFF2-40B4-BE49-F238E27FC236}">
                <a16:creationId xmlns:a16="http://schemas.microsoft.com/office/drawing/2014/main" id="{B101A38C-9C83-E046-854B-F3ED54E23DE6}"/>
              </a:ext>
            </a:extLst>
          </p:cNvPr>
          <p:cNvSpPr txBox="1"/>
          <p:nvPr/>
        </p:nvSpPr>
        <p:spPr>
          <a:xfrm>
            <a:off x="10720909" y="7638468"/>
            <a:ext cx="2986715" cy="615553"/>
          </a:xfrm>
          <a:prstGeom prst="rect">
            <a:avLst/>
          </a:prstGeom>
          <a:noFill/>
        </p:spPr>
        <p:txBody>
          <a:bodyPr wrap="none" rtlCol="0" anchor="ctr" anchorCtr="0">
            <a:spAutoFit/>
          </a:bodyPr>
          <a:lstStyle/>
          <a:p>
            <a:pPr algn="ctr"/>
            <a:r>
              <a:rPr lang="en-US" sz="3400" b="1" dirty="0">
                <a:solidFill>
                  <a:schemeClr val="bg1"/>
                </a:solidFill>
                <a:latin typeface="Oswald" panose="02000503000000000000" pitchFamily="2" charset="77"/>
                <a:ea typeface="League Spartan" charset="0"/>
                <a:cs typeface="Poppins" pitchFamily="2" charset="77"/>
              </a:rPr>
              <a:t>SWOT ANALISYS</a:t>
            </a:r>
          </a:p>
        </p:txBody>
      </p:sp>
      <p:grpSp>
        <p:nvGrpSpPr>
          <p:cNvPr id="25" name="Grupo 24">
            <a:extLst>
              <a:ext uri="{FF2B5EF4-FFF2-40B4-BE49-F238E27FC236}">
                <a16:creationId xmlns:a16="http://schemas.microsoft.com/office/drawing/2014/main" id="{F7EE7BD8-5F35-374C-A135-F4B1A1D31F77}"/>
              </a:ext>
            </a:extLst>
          </p:cNvPr>
          <p:cNvGrpSpPr/>
          <p:nvPr/>
        </p:nvGrpSpPr>
        <p:grpSpPr>
          <a:xfrm>
            <a:off x="13751663" y="392144"/>
            <a:ext cx="2644346" cy="2353964"/>
            <a:chOff x="727765" y="-180376"/>
            <a:chExt cx="9449905" cy="8412188"/>
          </a:xfrm>
        </p:grpSpPr>
        <p:sp>
          <p:nvSpPr>
            <p:cNvPr id="26" name="Triángulo 25">
              <a:extLst>
                <a:ext uri="{FF2B5EF4-FFF2-40B4-BE49-F238E27FC236}">
                  <a16:creationId xmlns:a16="http://schemas.microsoft.com/office/drawing/2014/main" id="{23FC2E6B-6C3D-1B42-BBC6-4C1FF54DA973}"/>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riángulo 26">
              <a:extLst>
                <a:ext uri="{FF2B5EF4-FFF2-40B4-BE49-F238E27FC236}">
                  <a16:creationId xmlns:a16="http://schemas.microsoft.com/office/drawing/2014/main" id="{D3F012FF-C7FC-394B-9E0C-8F8A82653E13}"/>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riángulo 27">
              <a:extLst>
                <a:ext uri="{FF2B5EF4-FFF2-40B4-BE49-F238E27FC236}">
                  <a16:creationId xmlns:a16="http://schemas.microsoft.com/office/drawing/2014/main" id="{A9E6E08E-BB39-664C-80CE-9F3D2F271850}"/>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iángulo 28">
              <a:extLst>
                <a:ext uri="{FF2B5EF4-FFF2-40B4-BE49-F238E27FC236}">
                  <a16:creationId xmlns:a16="http://schemas.microsoft.com/office/drawing/2014/main" id="{06BC79BA-FB4D-4141-B5FF-F397F20E5041}"/>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ángulo 29">
              <a:extLst>
                <a:ext uri="{FF2B5EF4-FFF2-40B4-BE49-F238E27FC236}">
                  <a16:creationId xmlns:a16="http://schemas.microsoft.com/office/drawing/2014/main" id="{3EBBE376-2D6C-7B42-9017-B328C2D8B146}"/>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TextBox 14">
            <a:extLst>
              <a:ext uri="{FF2B5EF4-FFF2-40B4-BE49-F238E27FC236}">
                <a16:creationId xmlns:a16="http://schemas.microsoft.com/office/drawing/2014/main" id="{397DD3AE-D716-A544-9B2A-903F9FFD6768}"/>
              </a:ext>
            </a:extLst>
          </p:cNvPr>
          <p:cNvSpPr txBox="1"/>
          <p:nvPr/>
        </p:nvSpPr>
        <p:spPr>
          <a:xfrm>
            <a:off x="7851772" y="1207225"/>
            <a:ext cx="8674106"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SWOT ANALYSIS SLIDE</a:t>
            </a:r>
          </a:p>
        </p:txBody>
      </p:sp>
      <p:grpSp>
        <p:nvGrpSpPr>
          <p:cNvPr id="32" name="Grupo 31">
            <a:extLst>
              <a:ext uri="{FF2B5EF4-FFF2-40B4-BE49-F238E27FC236}">
                <a16:creationId xmlns:a16="http://schemas.microsoft.com/office/drawing/2014/main" id="{0FD7D1F2-EED3-F546-92AB-390EE375E7F9}"/>
              </a:ext>
            </a:extLst>
          </p:cNvPr>
          <p:cNvGrpSpPr/>
          <p:nvPr/>
        </p:nvGrpSpPr>
        <p:grpSpPr>
          <a:xfrm>
            <a:off x="596203" y="760202"/>
            <a:ext cx="2644346" cy="2353964"/>
            <a:chOff x="727765" y="-180376"/>
            <a:chExt cx="9449905" cy="8412188"/>
          </a:xfrm>
        </p:grpSpPr>
        <p:sp>
          <p:nvSpPr>
            <p:cNvPr id="33" name="Triángulo 32">
              <a:extLst>
                <a:ext uri="{FF2B5EF4-FFF2-40B4-BE49-F238E27FC236}">
                  <a16:creationId xmlns:a16="http://schemas.microsoft.com/office/drawing/2014/main" id="{5CB7C4C1-7A50-6D4F-B229-46115FC381F0}"/>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riángulo 33">
              <a:extLst>
                <a:ext uri="{FF2B5EF4-FFF2-40B4-BE49-F238E27FC236}">
                  <a16:creationId xmlns:a16="http://schemas.microsoft.com/office/drawing/2014/main" id="{50E129F9-96E1-7049-B279-77AE3A4E15A8}"/>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riángulo 34">
              <a:extLst>
                <a:ext uri="{FF2B5EF4-FFF2-40B4-BE49-F238E27FC236}">
                  <a16:creationId xmlns:a16="http://schemas.microsoft.com/office/drawing/2014/main" id="{26FDB9BD-D8EF-1243-982D-F85AC38578A3}"/>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ángulo 35">
              <a:extLst>
                <a:ext uri="{FF2B5EF4-FFF2-40B4-BE49-F238E27FC236}">
                  <a16:creationId xmlns:a16="http://schemas.microsoft.com/office/drawing/2014/main" id="{260CDE2B-63FE-E74E-BD37-69F178631D7A}"/>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riángulo 36">
              <a:extLst>
                <a:ext uri="{FF2B5EF4-FFF2-40B4-BE49-F238E27FC236}">
                  <a16:creationId xmlns:a16="http://schemas.microsoft.com/office/drawing/2014/main" id="{F6F392B5-FAB0-C046-B5DE-9DF76BD33351}"/>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23779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01F407D6-8DE6-4AB4-A437-E6F6603B14CD}"/>
              </a:ext>
            </a:extLst>
          </p:cNvPr>
          <p:cNvSpPr>
            <a:spLocks noChangeArrowheads="1"/>
          </p:cNvSpPr>
          <p:nvPr/>
        </p:nvSpPr>
        <p:spPr bwMode="auto">
          <a:xfrm>
            <a:off x="0" y="3341077"/>
            <a:ext cx="12523541" cy="3472962"/>
          </a:xfrm>
          <a:custGeom>
            <a:avLst/>
            <a:gdLst>
              <a:gd name="T0" fmla="*/ 8657 w 10050"/>
              <a:gd name="T1" fmla="*/ 0 h 2788"/>
              <a:gd name="T2" fmla="*/ 7263 w 10050"/>
              <a:gd name="T3" fmla="*/ 1394 h 2788"/>
              <a:gd name="T4" fmla="*/ 6917 w 10050"/>
              <a:gd name="T5" fmla="*/ 1740 h 2788"/>
              <a:gd name="T6" fmla="*/ 0 w 10050"/>
              <a:gd name="T7" fmla="*/ 1740 h 2788"/>
              <a:gd name="T8" fmla="*/ 0 w 10050"/>
              <a:gd name="T9" fmla="*/ 2086 h 2788"/>
              <a:gd name="T10" fmla="*/ 6917 w 10050"/>
              <a:gd name="T11" fmla="*/ 2086 h 2788"/>
              <a:gd name="T12" fmla="*/ 7609 w 10050"/>
              <a:gd name="T13" fmla="*/ 1394 h 2788"/>
              <a:gd name="T14" fmla="*/ 8657 w 10050"/>
              <a:gd name="T15" fmla="*/ 346 h 2788"/>
              <a:gd name="T16" fmla="*/ 9704 w 10050"/>
              <a:gd name="T17" fmla="*/ 1394 h 2788"/>
              <a:gd name="T18" fmla="*/ 8657 w 10050"/>
              <a:gd name="T19" fmla="*/ 2441 h 2788"/>
              <a:gd name="T20" fmla="*/ 8657 w 10050"/>
              <a:gd name="T21" fmla="*/ 2787 h 2788"/>
              <a:gd name="T22" fmla="*/ 10049 w 10050"/>
              <a:gd name="T23" fmla="*/ 1394 h 2788"/>
              <a:gd name="T24" fmla="*/ 8657 w 10050"/>
              <a:gd name="T25" fmla="*/ 0 h 2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50" h="2788">
                <a:moveTo>
                  <a:pt x="8657" y="0"/>
                </a:moveTo>
                <a:cubicBezTo>
                  <a:pt x="7888" y="0"/>
                  <a:pt x="7263" y="625"/>
                  <a:pt x="7263" y="1394"/>
                </a:cubicBezTo>
                <a:cubicBezTo>
                  <a:pt x="7263" y="1584"/>
                  <a:pt x="7108" y="1740"/>
                  <a:pt x="6917" y="1740"/>
                </a:cubicBezTo>
                <a:lnTo>
                  <a:pt x="0" y="1740"/>
                </a:lnTo>
                <a:lnTo>
                  <a:pt x="0" y="2086"/>
                </a:lnTo>
                <a:lnTo>
                  <a:pt x="6917" y="2086"/>
                </a:lnTo>
                <a:cubicBezTo>
                  <a:pt x="7299" y="2086"/>
                  <a:pt x="7609" y="1775"/>
                  <a:pt x="7609" y="1394"/>
                </a:cubicBezTo>
                <a:cubicBezTo>
                  <a:pt x="7609" y="816"/>
                  <a:pt x="8079" y="346"/>
                  <a:pt x="8657" y="346"/>
                </a:cubicBezTo>
                <a:cubicBezTo>
                  <a:pt x="9234" y="346"/>
                  <a:pt x="9704" y="816"/>
                  <a:pt x="9704" y="1394"/>
                </a:cubicBezTo>
                <a:cubicBezTo>
                  <a:pt x="9704" y="1971"/>
                  <a:pt x="9234" y="2441"/>
                  <a:pt x="8657" y="2441"/>
                </a:cubicBezTo>
                <a:lnTo>
                  <a:pt x="8657" y="2787"/>
                </a:lnTo>
                <a:cubicBezTo>
                  <a:pt x="9425" y="2787"/>
                  <a:pt x="10049" y="2162"/>
                  <a:pt x="10049" y="1394"/>
                </a:cubicBezTo>
                <a:cubicBezTo>
                  <a:pt x="10049" y="625"/>
                  <a:pt x="9425" y="0"/>
                  <a:pt x="8657" y="0"/>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70" name="Freeform 69">
            <a:extLst>
              <a:ext uri="{FF2B5EF4-FFF2-40B4-BE49-F238E27FC236}">
                <a16:creationId xmlns:a16="http://schemas.microsoft.com/office/drawing/2014/main" id="{1736F6C8-6C02-49A5-A148-68544E7B92FB}"/>
              </a:ext>
            </a:extLst>
          </p:cNvPr>
          <p:cNvSpPr>
            <a:spLocks noChangeArrowheads="1"/>
          </p:cNvSpPr>
          <p:nvPr/>
        </p:nvSpPr>
        <p:spPr bwMode="auto">
          <a:xfrm>
            <a:off x="13248907" y="7544901"/>
            <a:ext cx="1153990" cy="1153990"/>
          </a:xfrm>
          <a:custGeom>
            <a:avLst/>
            <a:gdLst>
              <a:gd name="T0" fmla="*/ 337 w 927"/>
              <a:gd name="T1" fmla="*/ 695 h 927"/>
              <a:gd name="T2" fmla="*/ 322 w 927"/>
              <a:gd name="T3" fmla="*/ 701 h 927"/>
              <a:gd name="T4" fmla="*/ 259 w 927"/>
              <a:gd name="T5" fmla="*/ 764 h 927"/>
              <a:gd name="T6" fmla="*/ 253 w 927"/>
              <a:gd name="T7" fmla="*/ 779 h 927"/>
              <a:gd name="T8" fmla="*/ 274 w 927"/>
              <a:gd name="T9" fmla="*/ 800 h 927"/>
              <a:gd name="T10" fmla="*/ 289 w 927"/>
              <a:gd name="T11" fmla="*/ 794 h 927"/>
              <a:gd name="T12" fmla="*/ 352 w 927"/>
              <a:gd name="T13" fmla="*/ 731 h 927"/>
              <a:gd name="T14" fmla="*/ 358 w 927"/>
              <a:gd name="T15" fmla="*/ 716 h 927"/>
              <a:gd name="T16" fmla="*/ 337 w 927"/>
              <a:gd name="T17" fmla="*/ 695 h 927"/>
              <a:gd name="T18" fmla="*/ 527 w 927"/>
              <a:gd name="T19" fmla="*/ 851 h 927"/>
              <a:gd name="T20" fmla="*/ 404 w 927"/>
              <a:gd name="T21" fmla="*/ 553 h 927"/>
              <a:gd name="T22" fmla="*/ 843 w 927"/>
              <a:gd name="T23" fmla="*/ 113 h 927"/>
              <a:gd name="T24" fmla="*/ 527 w 927"/>
              <a:gd name="T25" fmla="*/ 851 h 927"/>
              <a:gd name="T26" fmla="*/ 75 w 927"/>
              <a:gd name="T27" fmla="*/ 400 h 927"/>
              <a:gd name="T28" fmla="*/ 813 w 927"/>
              <a:gd name="T29" fmla="*/ 83 h 927"/>
              <a:gd name="T30" fmla="*/ 374 w 927"/>
              <a:gd name="T31" fmla="*/ 523 h 927"/>
              <a:gd name="T32" fmla="*/ 75 w 927"/>
              <a:gd name="T33" fmla="*/ 400 h 927"/>
              <a:gd name="T34" fmla="*/ 926 w 927"/>
              <a:gd name="T35" fmla="*/ 21 h 927"/>
              <a:gd name="T36" fmla="*/ 906 w 927"/>
              <a:gd name="T37" fmla="*/ 0 h 927"/>
              <a:gd name="T38" fmla="*/ 897 w 927"/>
              <a:gd name="T39" fmla="*/ 2 h 927"/>
              <a:gd name="T40" fmla="*/ 13 w 927"/>
              <a:gd name="T41" fmla="*/ 380 h 927"/>
              <a:gd name="T42" fmla="*/ 13 w 927"/>
              <a:gd name="T43" fmla="*/ 381 h 927"/>
              <a:gd name="T44" fmla="*/ 12 w 927"/>
              <a:gd name="T45" fmla="*/ 381 h 927"/>
              <a:gd name="T46" fmla="*/ 0 w 927"/>
              <a:gd name="T47" fmla="*/ 400 h 927"/>
              <a:gd name="T48" fmla="*/ 15 w 927"/>
              <a:gd name="T49" fmla="*/ 420 h 927"/>
              <a:gd name="T50" fmla="*/ 363 w 927"/>
              <a:gd name="T51" fmla="*/ 563 h 927"/>
              <a:gd name="T52" fmla="*/ 506 w 927"/>
              <a:gd name="T53" fmla="*/ 911 h 927"/>
              <a:gd name="T54" fmla="*/ 527 w 927"/>
              <a:gd name="T55" fmla="*/ 926 h 927"/>
              <a:gd name="T56" fmla="*/ 546 w 927"/>
              <a:gd name="T57" fmla="*/ 914 h 927"/>
              <a:gd name="T58" fmla="*/ 925 w 927"/>
              <a:gd name="T59" fmla="*/ 30 h 927"/>
              <a:gd name="T60" fmla="*/ 924 w 927"/>
              <a:gd name="T61" fmla="*/ 30 h 927"/>
              <a:gd name="T62" fmla="*/ 926 w 927"/>
              <a:gd name="T63" fmla="*/ 21 h 927"/>
              <a:gd name="T64" fmla="*/ 204 w 927"/>
              <a:gd name="T65" fmla="*/ 626 h 927"/>
              <a:gd name="T66" fmla="*/ 226 w 927"/>
              <a:gd name="T67" fmla="*/ 604 h 927"/>
              <a:gd name="T68" fmla="*/ 232 w 927"/>
              <a:gd name="T69" fmla="*/ 589 h 927"/>
              <a:gd name="T70" fmla="*/ 210 w 927"/>
              <a:gd name="T71" fmla="*/ 569 h 927"/>
              <a:gd name="T72" fmla="*/ 196 w 927"/>
              <a:gd name="T73" fmla="*/ 575 h 927"/>
              <a:gd name="T74" fmla="*/ 174 w 927"/>
              <a:gd name="T75" fmla="*/ 595 h 927"/>
              <a:gd name="T76" fmla="*/ 168 w 927"/>
              <a:gd name="T77" fmla="*/ 611 h 927"/>
              <a:gd name="T78" fmla="*/ 190 w 927"/>
              <a:gd name="T79" fmla="*/ 632 h 927"/>
              <a:gd name="T80" fmla="*/ 204 w 927"/>
              <a:gd name="T81" fmla="*/ 626 h 927"/>
              <a:gd name="T82" fmla="*/ 337 w 927"/>
              <a:gd name="T83" fmla="*/ 611 h 927"/>
              <a:gd name="T84" fmla="*/ 316 w 927"/>
              <a:gd name="T85" fmla="*/ 589 h 927"/>
              <a:gd name="T86" fmla="*/ 301 w 927"/>
              <a:gd name="T87" fmla="*/ 595 h 927"/>
              <a:gd name="T88" fmla="*/ 91 w 927"/>
              <a:gd name="T89" fmla="*/ 807 h 927"/>
              <a:gd name="T90" fmla="*/ 84 w 927"/>
              <a:gd name="T91" fmla="*/ 821 h 927"/>
              <a:gd name="T92" fmla="*/ 105 w 927"/>
              <a:gd name="T93" fmla="*/ 842 h 927"/>
              <a:gd name="T94" fmla="*/ 120 w 927"/>
              <a:gd name="T95" fmla="*/ 836 h 927"/>
              <a:gd name="T96" fmla="*/ 331 w 927"/>
              <a:gd name="T97" fmla="*/ 626 h 927"/>
              <a:gd name="T98" fmla="*/ 337 w 927"/>
              <a:gd name="T99" fmla="*/ 611 h 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27" h="927">
                <a:moveTo>
                  <a:pt x="337" y="695"/>
                </a:moveTo>
                <a:cubicBezTo>
                  <a:pt x="331" y="695"/>
                  <a:pt x="326" y="697"/>
                  <a:pt x="322" y="701"/>
                </a:cubicBezTo>
                <a:lnTo>
                  <a:pt x="259" y="764"/>
                </a:lnTo>
                <a:cubicBezTo>
                  <a:pt x="255" y="768"/>
                  <a:pt x="253" y="773"/>
                  <a:pt x="253" y="779"/>
                </a:cubicBezTo>
                <a:cubicBezTo>
                  <a:pt x="253" y="791"/>
                  <a:pt x="262" y="800"/>
                  <a:pt x="274" y="800"/>
                </a:cubicBezTo>
                <a:cubicBezTo>
                  <a:pt x="279" y="800"/>
                  <a:pt x="285" y="798"/>
                  <a:pt x="289" y="794"/>
                </a:cubicBezTo>
                <a:lnTo>
                  <a:pt x="352" y="731"/>
                </a:lnTo>
                <a:cubicBezTo>
                  <a:pt x="355" y="727"/>
                  <a:pt x="358" y="721"/>
                  <a:pt x="358" y="716"/>
                </a:cubicBezTo>
                <a:cubicBezTo>
                  <a:pt x="358" y="704"/>
                  <a:pt x="349" y="695"/>
                  <a:pt x="337" y="695"/>
                </a:cubicBezTo>
                <a:close/>
                <a:moveTo>
                  <a:pt x="527" y="851"/>
                </a:moveTo>
                <a:lnTo>
                  <a:pt x="404" y="553"/>
                </a:lnTo>
                <a:lnTo>
                  <a:pt x="843" y="113"/>
                </a:lnTo>
                <a:lnTo>
                  <a:pt x="527" y="851"/>
                </a:lnTo>
                <a:close/>
                <a:moveTo>
                  <a:pt x="75" y="400"/>
                </a:moveTo>
                <a:lnTo>
                  <a:pt x="813" y="83"/>
                </a:lnTo>
                <a:lnTo>
                  <a:pt x="374" y="523"/>
                </a:lnTo>
                <a:lnTo>
                  <a:pt x="75" y="400"/>
                </a:lnTo>
                <a:close/>
                <a:moveTo>
                  <a:pt x="926" y="21"/>
                </a:moveTo>
                <a:cubicBezTo>
                  <a:pt x="926" y="9"/>
                  <a:pt x="917" y="0"/>
                  <a:pt x="906" y="0"/>
                </a:cubicBezTo>
                <a:cubicBezTo>
                  <a:pt x="902" y="0"/>
                  <a:pt x="899" y="1"/>
                  <a:pt x="897" y="2"/>
                </a:cubicBezTo>
                <a:lnTo>
                  <a:pt x="13" y="380"/>
                </a:lnTo>
                <a:cubicBezTo>
                  <a:pt x="13" y="381"/>
                  <a:pt x="13" y="381"/>
                  <a:pt x="13" y="381"/>
                </a:cubicBezTo>
                <a:lnTo>
                  <a:pt x="12" y="381"/>
                </a:lnTo>
                <a:cubicBezTo>
                  <a:pt x="5" y="385"/>
                  <a:pt x="0" y="392"/>
                  <a:pt x="0" y="400"/>
                </a:cubicBezTo>
                <a:cubicBezTo>
                  <a:pt x="0" y="410"/>
                  <a:pt x="7" y="417"/>
                  <a:pt x="15" y="420"/>
                </a:cubicBezTo>
                <a:lnTo>
                  <a:pt x="363" y="563"/>
                </a:lnTo>
                <a:lnTo>
                  <a:pt x="506" y="911"/>
                </a:lnTo>
                <a:cubicBezTo>
                  <a:pt x="509" y="920"/>
                  <a:pt x="517" y="926"/>
                  <a:pt x="527" y="926"/>
                </a:cubicBezTo>
                <a:cubicBezTo>
                  <a:pt x="535" y="926"/>
                  <a:pt x="542" y="921"/>
                  <a:pt x="546" y="914"/>
                </a:cubicBezTo>
                <a:lnTo>
                  <a:pt x="925" y="30"/>
                </a:lnTo>
                <a:lnTo>
                  <a:pt x="924" y="30"/>
                </a:lnTo>
                <a:cubicBezTo>
                  <a:pt x="925" y="27"/>
                  <a:pt x="926" y="24"/>
                  <a:pt x="926" y="21"/>
                </a:cubicBezTo>
                <a:close/>
                <a:moveTo>
                  <a:pt x="204" y="626"/>
                </a:moveTo>
                <a:lnTo>
                  <a:pt x="226" y="604"/>
                </a:lnTo>
                <a:cubicBezTo>
                  <a:pt x="229" y="600"/>
                  <a:pt x="232" y="595"/>
                  <a:pt x="232" y="589"/>
                </a:cubicBezTo>
                <a:cubicBezTo>
                  <a:pt x="232" y="578"/>
                  <a:pt x="222" y="569"/>
                  <a:pt x="210" y="569"/>
                </a:cubicBezTo>
                <a:cubicBezTo>
                  <a:pt x="205" y="569"/>
                  <a:pt x="199" y="571"/>
                  <a:pt x="196" y="575"/>
                </a:cubicBezTo>
                <a:lnTo>
                  <a:pt x="174" y="595"/>
                </a:lnTo>
                <a:cubicBezTo>
                  <a:pt x="171" y="599"/>
                  <a:pt x="168" y="605"/>
                  <a:pt x="168" y="611"/>
                </a:cubicBezTo>
                <a:cubicBezTo>
                  <a:pt x="168" y="622"/>
                  <a:pt x="178" y="632"/>
                  <a:pt x="190" y="632"/>
                </a:cubicBezTo>
                <a:cubicBezTo>
                  <a:pt x="195" y="632"/>
                  <a:pt x="201" y="629"/>
                  <a:pt x="204" y="626"/>
                </a:cubicBezTo>
                <a:close/>
                <a:moveTo>
                  <a:pt x="337" y="611"/>
                </a:moveTo>
                <a:cubicBezTo>
                  <a:pt x="337" y="599"/>
                  <a:pt x="327" y="589"/>
                  <a:pt x="316" y="589"/>
                </a:cubicBezTo>
                <a:cubicBezTo>
                  <a:pt x="310" y="589"/>
                  <a:pt x="305" y="592"/>
                  <a:pt x="301" y="595"/>
                </a:cubicBezTo>
                <a:lnTo>
                  <a:pt x="91" y="807"/>
                </a:lnTo>
                <a:cubicBezTo>
                  <a:pt x="86" y="810"/>
                  <a:pt x="84" y="815"/>
                  <a:pt x="84" y="821"/>
                </a:cubicBezTo>
                <a:cubicBezTo>
                  <a:pt x="84" y="833"/>
                  <a:pt x="93" y="842"/>
                  <a:pt x="105" y="842"/>
                </a:cubicBezTo>
                <a:cubicBezTo>
                  <a:pt x="111" y="842"/>
                  <a:pt x="116" y="840"/>
                  <a:pt x="120" y="836"/>
                </a:cubicBezTo>
                <a:lnTo>
                  <a:pt x="331" y="626"/>
                </a:lnTo>
                <a:cubicBezTo>
                  <a:pt x="334" y="622"/>
                  <a:pt x="337" y="616"/>
                  <a:pt x="337" y="611"/>
                </a:cubicBezTo>
                <a:close/>
              </a:path>
            </a:pathLst>
          </a:custGeom>
          <a:solidFill>
            <a:schemeClr val="accent3"/>
          </a:solidFill>
          <a:ln>
            <a:noFill/>
          </a:ln>
          <a:effectLst/>
        </p:spPr>
        <p:txBody>
          <a:bodyPr wrap="none" anchor="ctr"/>
          <a:lstStyle/>
          <a:p>
            <a:endParaRPr lang="en-US" dirty="0">
              <a:latin typeface="DM Sans" pitchFamily="2" charset="77"/>
            </a:endParaRPr>
          </a:p>
        </p:txBody>
      </p:sp>
      <p:sp>
        <p:nvSpPr>
          <p:cNvPr id="71" name="Freeform 70">
            <a:extLst>
              <a:ext uri="{FF2B5EF4-FFF2-40B4-BE49-F238E27FC236}">
                <a16:creationId xmlns:a16="http://schemas.microsoft.com/office/drawing/2014/main" id="{543F8149-BF09-47C6-894C-C72A6AF40CA9}"/>
              </a:ext>
            </a:extLst>
          </p:cNvPr>
          <p:cNvSpPr>
            <a:spLocks noChangeArrowheads="1"/>
          </p:cNvSpPr>
          <p:nvPr/>
        </p:nvSpPr>
        <p:spPr bwMode="auto">
          <a:xfrm>
            <a:off x="13248907" y="10495817"/>
            <a:ext cx="1153990" cy="1143000"/>
          </a:xfrm>
          <a:custGeom>
            <a:avLst/>
            <a:gdLst>
              <a:gd name="T0" fmla="*/ 590 w 927"/>
              <a:gd name="T1" fmla="*/ 539 h 919"/>
              <a:gd name="T2" fmla="*/ 337 w 927"/>
              <a:gd name="T3" fmla="*/ 581 h 919"/>
              <a:gd name="T4" fmla="*/ 337 w 927"/>
              <a:gd name="T5" fmla="*/ 623 h 919"/>
              <a:gd name="T6" fmla="*/ 632 w 927"/>
              <a:gd name="T7" fmla="*/ 581 h 919"/>
              <a:gd name="T8" fmla="*/ 590 w 927"/>
              <a:gd name="T9" fmla="*/ 497 h 919"/>
              <a:gd name="T10" fmla="*/ 295 w 927"/>
              <a:gd name="T11" fmla="*/ 539 h 919"/>
              <a:gd name="T12" fmla="*/ 337 w 927"/>
              <a:gd name="T13" fmla="*/ 623 h 919"/>
              <a:gd name="T14" fmla="*/ 328 w 927"/>
              <a:gd name="T15" fmla="*/ 97 h 919"/>
              <a:gd name="T16" fmla="*/ 344 w 927"/>
              <a:gd name="T17" fmla="*/ 154 h 919"/>
              <a:gd name="T18" fmla="*/ 323 w 927"/>
              <a:gd name="T19" fmla="*/ 190 h 919"/>
              <a:gd name="T20" fmla="*/ 265 w 927"/>
              <a:gd name="T21" fmla="*/ 206 h 919"/>
              <a:gd name="T22" fmla="*/ 323 w 927"/>
              <a:gd name="T23" fmla="*/ 190 h 919"/>
              <a:gd name="T24" fmla="*/ 42 w 927"/>
              <a:gd name="T25" fmla="*/ 370 h 919"/>
              <a:gd name="T26" fmla="*/ 884 w 927"/>
              <a:gd name="T27" fmla="*/ 286 h 919"/>
              <a:gd name="T28" fmla="*/ 800 w 927"/>
              <a:gd name="T29" fmla="*/ 876 h 919"/>
              <a:gd name="T30" fmla="*/ 126 w 927"/>
              <a:gd name="T31" fmla="*/ 412 h 919"/>
              <a:gd name="T32" fmla="*/ 800 w 927"/>
              <a:gd name="T33" fmla="*/ 876 h 919"/>
              <a:gd name="T34" fmla="*/ 350 w 927"/>
              <a:gd name="T35" fmla="*/ 60 h 919"/>
              <a:gd name="T36" fmla="*/ 341 w 927"/>
              <a:gd name="T37" fmla="*/ 244 h 919"/>
              <a:gd name="T38" fmla="*/ 245 w 927"/>
              <a:gd name="T39" fmla="*/ 242 h 919"/>
              <a:gd name="T40" fmla="*/ 195 w 927"/>
              <a:gd name="T41" fmla="*/ 244 h 919"/>
              <a:gd name="T42" fmla="*/ 668 w 927"/>
              <a:gd name="T43" fmla="*/ 244 h 919"/>
              <a:gd name="T44" fmla="*/ 459 w 927"/>
              <a:gd name="T45" fmla="*/ 123 h 919"/>
              <a:gd name="T46" fmla="*/ 683 w 927"/>
              <a:gd name="T47" fmla="*/ 130 h 919"/>
              <a:gd name="T48" fmla="*/ 758 w 927"/>
              <a:gd name="T49" fmla="*/ 244 h 919"/>
              <a:gd name="T50" fmla="*/ 698 w 927"/>
              <a:gd name="T51" fmla="*/ 213 h 919"/>
              <a:gd name="T52" fmla="*/ 694 w 927"/>
              <a:gd name="T53" fmla="*/ 170 h 919"/>
              <a:gd name="T54" fmla="*/ 656 w 927"/>
              <a:gd name="T55" fmla="*/ 188 h 919"/>
              <a:gd name="T56" fmla="*/ 602 w 927"/>
              <a:gd name="T57" fmla="*/ 151 h 919"/>
              <a:gd name="T58" fmla="*/ 884 w 927"/>
              <a:gd name="T59" fmla="*/ 244 h 919"/>
              <a:gd name="T60" fmla="*/ 775 w 927"/>
              <a:gd name="T61" fmla="*/ 148 h 919"/>
              <a:gd name="T62" fmla="*/ 544 w 927"/>
              <a:gd name="T63" fmla="*/ 124 h 919"/>
              <a:gd name="T64" fmla="*/ 255 w 927"/>
              <a:gd name="T65" fmla="*/ 54 h 919"/>
              <a:gd name="T66" fmla="*/ 126 w 927"/>
              <a:gd name="T67" fmla="*/ 244 h 919"/>
              <a:gd name="T68" fmla="*/ 0 w 927"/>
              <a:gd name="T69" fmla="*/ 286 h 919"/>
              <a:gd name="T70" fmla="*/ 42 w 927"/>
              <a:gd name="T71" fmla="*/ 412 h 919"/>
              <a:gd name="T72" fmla="*/ 84 w 927"/>
              <a:gd name="T73" fmla="*/ 876 h 919"/>
              <a:gd name="T74" fmla="*/ 800 w 927"/>
              <a:gd name="T75" fmla="*/ 918 h 919"/>
              <a:gd name="T76" fmla="*/ 842 w 927"/>
              <a:gd name="T77" fmla="*/ 412 h 919"/>
              <a:gd name="T78" fmla="*/ 926 w 927"/>
              <a:gd name="T79" fmla="*/ 370 h 919"/>
              <a:gd name="T80" fmla="*/ 884 w 927"/>
              <a:gd name="T81" fmla="*/ 244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27" h="919">
                <a:moveTo>
                  <a:pt x="337" y="539"/>
                </a:moveTo>
                <a:lnTo>
                  <a:pt x="590" y="539"/>
                </a:lnTo>
                <a:lnTo>
                  <a:pt x="590" y="581"/>
                </a:lnTo>
                <a:lnTo>
                  <a:pt x="337" y="581"/>
                </a:lnTo>
                <a:lnTo>
                  <a:pt x="337" y="539"/>
                </a:lnTo>
                <a:close/>
                <a:moveTo>
                  <a:pt x="337" y="623"/>
                </a:moveTo>
                <a:lnTo>
                  <a:pt x="590" y="623"/>
                </a:lnTo>
                <a:cubicBezTo>
                  <a:pt x="613" y="623"/>
                  <a:pt x="632" y="604"/>
                  <a:pt x="632" y="581"/>
                </a:cubicBezTo>
                <a:lnTo>
                  <a:pt x="632" y="539"/>
                </a:lnTo>
                <a:cubicBezTo>
                  <a:pt x="632" y="516"/>
                  <a:pt x="613" y="497"/>
                  <a:pt x="590" y="497"/>
                </a:cubicBezTo>
                <a:lnTo>
                  <a:pt x="337" y="497"/>
                </a:lnTo>
                <a:cubicBezTo>
                  <a:pt x="314" y="497"/>
                  <a:pt x="295" y="516"/>
                  <a:pt x="295" y="539"/>
                </a:cubicBezTo>
                <a:lnTo>
                  <a:pt x="295" y="581"/>
                </a:lnTo>
                <a:cubicBezTo>
                  <a:pt x="295" y="604"/>
                  <a:pt x="314" y="623"/>
                  <a:pt x="337" y="623"/>
                </a:cubicBezTo>
                <a:close/>
                <a:moveTo>
                  <a:pt x="365" y="117"/>
                </a:moveTo>
                <a:lnTo>
                  <a:pt x="328" y="97"/>
                </a:lnTo>
                <a:lnTo>
                  <a:pt x="308" y="133"/>
                </a:lnTo>
                <a:lnTo>
                  <a:pt x="344" y="154"/>
                </a:lnTo>
                <a:lnTo>
                  <a:pt x="365" y="117"/>
                </a:lnTo>
                <a:close/>
                <a:moveTo>
                  <a:pt x="323" y="190"/>
                </a:moveTo>
                <a:lnTo>
                  <a:pt x="286" y="169"/>
                </a:lnTo>
                <a:lnTo>
                  <a:pt x="265" y="206"/>
                </a:lnTo>
                <a:lnTo>
                  <a:pt x="302" y="227"/>
                </a:lnTo>
                <a:lnTo>
                  <a:pt x="323" y="190"/>
                </a:lnTo>
                <a:close/>
                <a:moveTo>
                  <a:pt x="884" y="370"/>
                </a:moveTo>
                <a:lnTo>
                  <a:pt x="42" y="370"/>
                </a:lnTo>
                <a:lnTo>
                  <a:pt x="42" y="286"/>
                </a:lnTo>
                <a:lnTo>
                  <a:pt x="884" y="286"/>
                </a:lnTo>
                <a:lnTo>
                  <a:pt x="884" y="370"/>
                </a:lnTo>
                <a:close/>
                <a:moveTo>
                  <a:pt x="800" y="876"/>
                </a:moveTo>
                <a:lnTo>
                  <a:pt x="126" y="876"/>
                </a:lnTo>
                <a:lnTo>
                  <a:pt x="126" y="412"/>
                </a:lnTo>
                <a:lnTo>
                  <a:pt x="800" y="412"/>
                </a:lnTo>
                <a:lnTo>
                  <a:pt x="800" y="876"/>
                </a:lnTo>
                <a:close/>
                <a:moveTo>
                  <a:pt x="292" y="75"/>
                </a:moveTo>
                <a:cubicBezTo>
                  <a:pt x="304" y="55"/>
                  <a:pt x="329" y="48"/>
                  <a:pt x="350" y="60"/>
                </a:cubicBezTo>
                <a:lnTo>
                  <a:pt x="423" y="102"/>
                </a:lnTo>
                <a:lnTo>
                  <a:pt x="341" y="244"/>
                </a:lnTo>
                <a:lnTo>
                  <a:pt x="247" y="244"/>
                </a:lnTo>
                <a:lnTo>
                  <a:pt x="245" y="242"/>
                </a:lnTo>
                <a:lnTo>
                  <a:pt x="243" y="244"/>
                </a:lnTo>
                <a:lnTo>
                  <a:pt x="195" y="244"/>
                </a:lnTo>
                <a:lnTo>
                  <a:pt x="292" y="75"/>
                </a:lnTo>
                <a:close/>
                <a:moveTo>
                  <a:pt x="668" y="244"/>
                </a:moveTo>
                <a:lnTo>
                  <a:pt x="390" y="244"/>
                </a:lnTo>
                <a:lnTo>
                  <a:pt x="459" y="123"/>
                </a:lnTo>
                <a:lnTo>
                  <a:pt x="668" y="244"/>
                </a:lnTo>
                <a:close/>
                <a:moveTo>
                  <a:pt x="683" y="130"/>
                </a:moveTo>
                <a:cubicBezTo>
                  <a:pt x="706" y="124"/>
                  <a:pt x="729" y="137"/>
                  <a:pt x="735" y="159"/>
                </a:cubicBezTo>
                <a:lnTo>
                  <a:pt x="758" y="244"/>
                </a:lnTo>
                <a:lnTo>
                  <a:pt x="752" y="244"/>
                </a:lnTo>
                <a:lnTo>
                  <a:pt x="698" y="213"/>
                </a:lnTo>
                <a:lnTo>
                  <a:pt x="705" y="211"/>
                </a:lnTo>
                <a:lnTo>
                  <a:pt x="694" y="170"/>
                </a:lnTo>
                <a:lnTo>
                  <a:pt x="654" y="181"/>
                </a:lnTo>
                <a:lnTo>
                  <a:pt x="656" y="188"/>
                </a:lnTo>
                <a:lnTo>
                  <a:pt x="604" y="158"/>
                </a:lnTo>
                <a:lnTo>
                  <a:pt x="602" y="151"/>
                </a:lnTo>
                <a:lnTo>
                  <a:pt x="683" y="130"/>
                </a:lnTo>
                <a:close/>
                <a:moveTo>
                  <a:pt x="884" y="244"/>
                </a:moveTo>
                <a:lnTo>
                  <a:pt x="801" y="244"/>
                </a:lnTo>
                <a:lnTo>
                  <a:pt x="775" y="148"/>
                </a:lnTo>
                <a:cubicBezTo>
                  <a:pt x="763" y="103"/>
                  <a:pt x="717" y="76"/>
                  <a:pt x="672" y="89"/>
                </a:cubicBezTo>
                <a:lnTo>
                  <a:pt x="544" y="124"/>
                </a:lnTo>
                <a:lnTo>
                  <a:pt x="370" y="23"/>
                </a:lnTo>
                <a:cubicBezTo>
                  <a:pt x="330" y="0"/>
                  <a:pt x="279" y="14"/>
                  <a:pt x="255" y="54"/>
                </a:cubicBezTo>
                <a:lnTo>
                  <a:pt x="146" y="244"/>
                </a:lnTo>
                <a:lnTo>
                  <a:pt x="126" y="244"/>
                </a:lnTo>
                <a:lnTo>
                  <a:pt x="42" y="244"/>
                </a:lnTo>
                <a:cubicBezTo>
                  <a:pt x="19" y="244"/>
                  <a:pt x="0" y="263"/>
                  <a:pt x="0" y="286"/>
                </a:cubicBezTo>
                <a:lnTo>
                  <a:pt x="0" y="370"/>
                </a:lnTo>
                <a:cubicBezTo>
                  <a:pt x="0" y="393"/>
                  <a:pt x="19" y="412"/>
                  <a:pt x="42" y="412"/>
                </a:cubicBezTo>
                <a:lnTo>
                  <a:pt x="84" y="412"/>
                </a:lnTo>
                <a:lnTo>
                  <a:pt x="84" y="876"/>
                </a:lnTo>
                <a:cubicBezTo>
                  <a:pt x="84" y="899"/>
                  <a:pt x="103" y="918"/>
                  <a:pt x="126" y="918"/>
                </a:cubicBezTo>
                <a:lnTo>
                  <a:pt x="800" y="918"/>
                </a:lnTo>
                <a:cubicBezTo>
                  <a:pt x="823" y="918"/>
                  <a:pt x="842" y="899"/>
                  <a:pt x="842" y="876"/>
                </a:cubicBezTo>
                <a:lnTo>
                  <a:pt x="842" y="412"/>
                </a:lnTo>
                <a:lnTo>
                  <a:pt x="884" y="412"/>
                </a:lnTo>
                <a:cubicBezTo>
                  <a:pt x="908" y="412"/>
                  <a:pt x="926" y="393"/>
                  <a:pt x="926" y="370"/>
                </a:cubicBezTo>
                <a:lnTo>
                  <a:pt x="926" y="286"/>
                </a:lnTo>
                <a:cubicBezTo>
                  <a:pt x="926" y="263"/>
                  <a:pt x="908" y="244"/>
                  <a:pt x="884" y="244"/>
                </a:cubicBezTo>
                <a:close/>
              </a:path>
            </a:pathLst>
          </a:custGeom>
          <a:solidFill>
            <a:schemeClr val="accent4"/>
          </a:solidFill>
          <a:ln>
            <a:noFill/>
          </a:ln>
          <a:effectLst/>
        </p:spPr>
        <p:txBody>
          <a:bodyPr wrap="none" anchor="ctr"/>
          <a:lstStyle/>
          <a:p>
            <a:endParaRPr lang="en-US" dirty="0">
              <a:latin typeface="DM Sans" pitchFamily="2" charset="77"/>
            </a:endParaRPr>
          </a:p>
        </p:txBody>
      </p:sp>
      <p:sp>
        <p:nvSpPr>
          <p:cNvPr id="72" name="Freeform 71">
            <a:extLst>
              <a:ext uri="{FF2B5EF4-FFF2-40B4-BE49-F238E27FC236}">
                <a16:creationId xmlns:a16="http://schemas.microsoft.com/office/drawing/2014/main" id="{D40B02C3-3AE0-4757-97D7-EE469BFD216C}"/>
              </a:ext>
            </a:extLst>
          </p:cNvPr>
          <p:cNvSpPr>
            <a:spLocks noChangeArrowheads="1"/>
          </p:cNvSpPr>
          <p:nvPr/>
        </p:nvSpPr>
        <p:spPr bwMode="auto">
          <a:xfrm>
            <a:off x="10314474" y="4401651"/>
            <a:ext cx="945173" cy="1153990"/>
          </a:xfrm>
          <a:custGeom>
            <a:avLst/>
            <a:gdLst>
              <a:gd name="T0" fmla="*/ 380 w 759"/>
              <a:gd name="T1" fmla="*/ 256 h 927"/>
              <a:gd name="T2" fmla="*/ 380 w 759"/>
              <a:gd name="T3" fmla="*/ 379 h 927"/>
              <a:gd name="T4" fmla="*/ 464 w 759"/>
              <a:gd name="T5" fmla="*/ 885 h 927"/>
              <a:gd name="T6" fmla="*/ 43 w 759"/>
              <a:gd name="T7" fmla="*/ 842 h 927"/>
              <a:gd name="T8" fmla="*/ 84 w 759"/>
              <a:gd name="T9" fmla="*/ 253 h 927"/>
              <a:gd name="T10" fmla="*/ 338 w 759"/>
              <a:gd name="T11" fmla="*/ 379 h 927"/>
              <a:gd name="T12" fmla="*/ 506 w 759"/>
              <a:gd name="T13" fmla="*/ 421 h 927"/>
              <a:gd name="T14" fmla="*/ 84 w 759"/>
              <a:gd name="T15" fmla="*/ 211 h 927"/>
              <a:gd name="T16" fmla="*/ 0 w 759"/>
              <a:gd name="T17" fmla="*/ 842 h 927"/>
              <a:gd name="T18" fmla="*/ 464 w 759"/>
              <a:gd name="T19" fmla="*/ 926 h 927"/>
              <a:gd name="T20" fmla="*/ 548 w 759"/>
              <a:gd name="T21" fmla="*/ 379 h 927"/>
              <a:gd name="T22" fmla="*/ 84 w 759"/>
              <a:gd name="T23" fmla="*/ 211 h 927"/>
              <a:gd name="T24" fmla="*/ 590 w 759"/>
              <a:gd name="T25" fmla="*/ 46 h 927"/>
              <a:gd name="T26" fmla="*/ 590 w 759"/>
              <a:gd name="T27" fmla="*/ 169 h 927"/>
              <a:gd name="T28" fmla="*/ 296 w 759"/>
              <a:gd name="T29" fmla="*/ 0 h 927"/>
              <a:gd name="T30" fmla="*/ 211 w 759"/>
              <a:gd name="T31" fmla="*/ 147 h 927"/>
              <a:gd name="T32" fmla="*/ 253 w 759"/>
              <a:gd name="T33" fmla="*/ 147 h 927"/>
              <a:gd name="T34" fmla="*/ 296 w 759"/>
              <a:gd name="T35" fmla="*/ 42 h 927"/>
              <a:gd name="T36" fmla="*/ 548 w 759"/>
              <a:gd name="T37" fmla="*/ 169 h 927"/>
              <a:gd name="T38" fmla="*/ 717 w 759"/>
              <a:gd name="T39" fmla="*/ 211 h 927"/>
              <a:gd name="T40" fmla="*/ 675 w 759"/>
              <a:gd name="T41" fmla="*/ 674 h 927"/>
              <a:gd name="T42" fmla="*/ 590 w 759"/>
              <a:gd name="T43" fmla="*/ 695 h 927"/>
              <a:gd name="T44" fmla="*/ 675 w 759"/>
              <a:gd name="T45" fmla="*/ 716 h 927"/>
              <a:gd name="T46" fmla="*/ 758 w 759"/>
              <a:gd name="T47" fmla="*/ 169 h 927"/>
              <a:gd name="T48" fmla="*/ 126 w 759"/>
              <a:gd name="T49" fmla="*/ 526 h 927"/>
              <a:gd name="T50" fmla="*/ 401 w 759"/>
              <a:gd name="T51" fmla="*/ 548 h 927"/>
              <a:gd name="T52" fmla="*/ 401 w 759"/>
              <a:gd name="T53" fmla="*/ 506 h 927"/>
              <a:gd name="T54" fmla="*/ 126 w 759"/>
              <a:gd name="T55" fmla="*/ 526 h 927"/>
              <a:gd name="T56" fmla="*/ 233 w 759"/>
              <a:gd name="T57" fmla="*/ 421 h 927"/>
              <a:gd name="T58" fmla="*/ 233 w 759"/>
              <a:gd name="T59" fmla="*/ 379 h 927"/>
              <a:gd name="T60" fmla="*/ 126 w 759"/>
              <a:gd name="T61" fmla="*/ 400 h 927"/>
              <a:gd name="T62" fmla="*/ 401 w 759"/>
              <a:gd name="T63" fmla="*/ 632 h 927"/>
              <a:gd name="T64" fmla="*/ 126 w 759"/>
              <a:gd name="T65" fmla="*/ 653 h 927"/>
              <a:gd name="T66" fmla="*/ 401 w 759"/>
              <a:gd name="T67" fmla="*/ 674 h 927"/>
              <a:gd name="T68" fmla="*/ 401 w 759"/>
              <a:gd name="T69" fmla="*/ 632 h 927"/>
              <a:gd name="T70" fmla="*/ 148 w 759"/>
              <a:gd name="T71" fmla="*/ 758 h 927"/>
              <a:gd name="T72" fmla="*/ 148 w 759"/>
              <a:gd name="T73" fmla="*/ 800 h 927"/>
              <a:gd name="T74" fmla="*/ 338 w 759"/>
              <a:gd name="T75" fmla="*/ 779 h 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59" h="927">
                <a:moveTo>
                  <a:pt x="380" y="379"/>
                </a:moveTo>
                <a:lnTo>
                  <a:pt x="380" y="256"/>
                </a:lnTo>
                <a:lnTo>
                  <a:pt x="489" y="379"/>
                </a:lnTo>
                <a:lnTo>
                  <a:pt x="380" y="379"/>
                </a:lnTo>
                <a:close/>
                <a:moveTo>
                  <a:pt x="506" y="842"/>
                </a:moveTo>
                <a:cubicBezTo>
                  <a:pt x="506" y="866"/>
                  <a:pt x="487" y="885"/>
                  <a:pt x="464" y="885"/>
                </a:cubicBezTo>
                <a:lnTo>
                  <a:pt x="84" y="885"/>
                </a:lnTo>
                <a:cubicBezTo>
                  <a:pt x="61" y="885"/>
                  <a:pt x="43" y="866"/>
                  <a:pt x="43" y="842"/>
                </a:cubicBezTo>
                <a:lnTo>
                  <a:pt x="43" y="295"/>
                </a:lnTo>
                <a:cubicBezTo>
                  <a:pt x="43" y="271"/>
                  <a:pt x="61" y="253"/>
                  <a:pt x="84" y="253"/>
                </a:cubicBezTo>
                <a:lnTo>
                  <a:pt x="338" y="253"/>
                </a:lnTo>
                <a:lnTo>
                  <a:pt x="338" y="379"/>
                </a:lnTo>
                <a:cubicBezTo>
                  <a:pt x="338" y="402"/>
                  <a:pt x="356" y="421"/>
                  <a:pt x="380" y="421"/>
                </a:cubicBezTo>
                <a:lnTo>
                  <a:pt x="506" y="421"/>
                </a:lnTo>
                <a:lnTo>
                  <a:pt x="506" y="842"/>
                </a:lnTo>
                <a:close/>
                <a:moveTo>
                  <a:pt x="84" y="211"/>
                </a:moveTo>
                <a:cubicBezTo>
                  <a:pt x="38" y="211"/>
                  <a:pt x="0" y="248"/>
                  <a:pt x="0" y="295"/>
                </a:cubicBezTo>
                <a:lnTo>
                  <a:pt x="0" y="842"/>
                </a:lnTo>
                <a:cubicBezTo>
                  <a:pt x="0" y="889"/>
                  <a:pt x="38" y="926"/>
                  <a:pt x="84" y="926"/>
                </a:cubicBezTo>
                <a:lnTo>
                  <a:pt x="464" y="926"/>
                </a:lnTo>
                <a:cubicBezTo>
                  <a:pt x="510" y="926"/>
                  <a:pt x="548" y="889"/>
                  <a:pt x="548" y="842"/>
                </a:cubicBezTo>
                <a:lnTo>
                  <a:pt x="548" y="379"/>
                </a:lnTo>
                <a:lnTo>
                  <a:pt x="401" y="211"/>
                </a:lnTo>
                <a:lnTo>
                  <a:pt x="84" y="211"/>
                </a:lnTo>
                <a:close/>
                <a:moveTo>
                  <a:pt x="590" y="169"/>
                </a:moveTo>
                <a:lnTo>
                  <a:pt x="590" y="46"/>
                </a:lnTo>
                <a:lnTo>
                  <a:pt x="700" y="169"/>
                </a:lnTo>
                <a:lnTo>
                  <a:pt x="590" y="169"/>
                </a:lnTo>
                <a:close/>
                <a:moveTo>
                  <a:pt x="611" y="0"/>
                </a:moveTo>
                <a:lnTo>
                  <a:pt x="296" y="0"/>
                </a:lnTo>
                <a:cubicBezTo>
                  <a:pt x="249" y="0"/>
                  <a:pt x="211" y="38"/>
                  <a:pt x="211" y="84"/>
                </a:cubicBezTo>
                <a:lnTo>
                  <a:pt x="211" y="147"/>
                </a:lnTo>
                <a:cubicBezTo>
                  <a:pt x="211" y="159"/>
                  <a:pt x="220" y="169"/>
                  <a:pt x="233" y="169"/>
                </a:cubicBezTo>
                <a:cubicBezTo>
                  <a:pt x="244" y="169"/>
                  <a:pt x="253" y="159"/>
                  <a:pt x="253" y="147"/>
                </a:cubicBezTo>
                <a:lnTo>
                  <a:pt x="253" y="84"/>
                </a:lnTo>
                <a:cubicBezTo>
                  <a:pt x="253" y="61"/>
                  <a:pt x="272" y="42"/>
                  <a:pt x="296" y="42"/>
                </a:cubicBezTo>
                <a:lnTo>
                  <a:pt x="548" y="42"/>
                </a:lnTo>
                <a:lnTo>
                  <a:pt x="548" y="169"/>
                </a:lnTo>
                <a:cubicBezTo>
                  <a:pt x="548" y="192"/>
                  <a:pt x="567" y="211"/>
                  <a:pt x="590" y="211"/>
                </a:cubicBezTo>
                <a:lnTo>
                  <a:pt x="717" y="211"/>
                </a:lnTo>
                <a:lnTo>
                  <a:pt x="717" y="632"/>
                </a:lnTo>
                <a:cubicBezTo>
                  <a:pt x="717" y="655"/>
                  <a:pt x="698" y="674"/>
                  <a:pt x="675" y="674"/>
                </a:cubicBezTo>
                <a:lnTo>
                  <a:pt x="611" y="674"/>
                </a:lnTo>
                <a:cubicBezTo>
                  <a:pt x="599" y="674"/>
                  <a:pt x="590" y="684"/>
                  <a:pt x="590" y="695"/>
                </a:cubicBezTo>
                <a:cubicBezTo>
                  <a:pt x="590" y="707"/>
                  <a:pt x="599" y="716"/>
                  <a:pt x="611" y="716"/>
                </a:cubicBezTo>
                <a:lnTo>
                  <a:pt x="675" y="716"/>
                </a:lnTo>
                <a:cubicBezTo>
                  <a:pt x="721" y="716"/>
                  <a:pt x="758" y="678"/>
                  <a:pt x="758" y="632"/>
                </a:cubicBezTo>
                <a:lnTo>
                  <a:pt x="758" y="169"/>
                </a:lnTo>
                <a:lnTo>
                  <a:pt x="611" y="0"/>
                </a:lnTo>
                <a:close/>
                <a:moveTo>
                  <a:pt x="126" y="526"/>
                </a:moveTo>
                <a:cubicBezTo>
                  <a:pt x="126" y="538"/>
                  <a:pt x="136" y="548"/>
                  <a:pt x="148" y="548"/>
                </a:cubicBezTo>
                <a:lnTo>
                  <a:pt x="401" y="548"/>
                </a:lnTo>
                <a:cubicBezTo>
                  <a:pt x="412" y="548"/>
                  <a:pt x="421" y="538"/>
                  <a:pt x="421" y="526"/>
                </a:cubicBezTo>
                <a:cubicBezTo>
                  <a:pt x="421" y="515"/>
                  <a:pt x="412" y="506"/>
                  <a:pt x="401" y="506"/>
                </a:cubicBezTo>
                <a:lnTo>
                  <a:pt x="148" y="506"/>
                </a:lnTo>
                <a:cubicBezTo>
                  <a:pt x="136" y="506"/>
                  <a:pt x="126" y="515"/>
                  <a:pt x="126" y="526"/>
                </a:cubicBezTo>
                <a:close/>
                <a:moveTo>
                  <a:pt x="148" y="421"/>
                </a:moveTo>
                <a:lnTo>
                  <a:pt x="233" y="421"/>
                </a:lnTo>
                <a:cubicBezTo>
                  <a:pt x="244" y="421"/>
                  <a:pt x="253" y="412"/>
                  <a:pt x="253" y="400"/>
                </a:cubicBezTo>
                <a:cubicBezTo>
                  <a:pt x="253" y="389"/>
                  <a:pt x="244" y="379"/>
                  <a:pt x="233" y="379"/>
                </a:cubicBezTo>
                <a:lnTo>
                  <a:pt x="148" y="379"/>
                </a:lnTo>
                <a:cubicBezTo>
                  <a:pt x="136" y="379"/>
                  <a:pt x="126" y="389"/>
                  <a:pt x="126" y="400"/>
                </a:cubicBezTo>
                <a:cubicBezTo>
                  <a:pt x="126" y="412"/>
                  <a:pt x="136" y="421"/>
                  <a:pt x="148" y="421"/>
                </a:cubicBezTo>
                <a:close/>
                <a:moveTo>
                  <a:pt x="401" y="632"/>
                </a:moveTo>
                <a:lnTo>
                  <a:pt x="148" y="632"/>
                </a:lnTo>
                <a:cubicBezTo>
                  <a:pt x="136" y="632"/>
                  <a:pt x="126" y="641"/>
                  <a:pt x="126" y="653"/>
                </a:cubicBezTo>
                <a:cubicBezTo>
                  <a:pt x="126" y="665"/>
                  <a:pt x="136" y="674"/>
                  <a:pt x="148" y="674"/>
                </a:cubicBezTo>
                <a:lnTo>
                  <a:pt x="401" y="674"/>
                </a:lnTo>
                <a:cubicBezTo>
                  <a:pt x="412" y="674"/>
                  <a:pt x="421" y="665"/>
                  <a:pt x="421" y="653"/>
                </a:cubicBezTo>
                <a:cubicBezTo>
                  <a:pt x="421" y="641"/>
                  <a:pt x="412" y="632"/>
                  <a:pt x="401" y="632"/>
                </a:cubicBezTo>
                <a:close/>
                <a:moveTo>
                  <a:pt x="316" y="758"/>
                </a:moveTo>
                <a:lnTo>
                  <a:pt x="148" y="758"/>
                </a:lnTo>
                <a:cubicBezTo>
                  <a:pt x="136" y="758"/>
                  <a:pt x="126" y="767"/>
                  <a:pt x="126" y="779"/>
                </a:cubicBezTo>
                <a:cubicBezTo>
                  <a:pt x="126" y="790"/>
                  <a:pt x="136" y="800"/>
                  <a:pt x="148" y="800"/>
                </a:cubicBezTo>
                <a:lnTo>
                  <a:pt x="316" y="800"/>
                </a:lnTo>
                <a:cubicBezTo>
                  <a:pt x="328" y="800"/>
                  <a:pt x="338" y="790"/>
                  <a:pt x="338" y="779"/>
                </a:cubicBezTo>
                <a:cubicBezTo>
                  <a:pt x="338" y="767"/>
                  <a:pt x="328" y="758"/>
                  <a:pt x="316" y="758"/>
                </a:cubicBezTo>
                <a:close/>
              </a:path>
            </a:pathLst>
          </a:custGeom>
          <a:solidFill>
            <a:schemeClr val="accent1"/>
          </a:solidFill>
          <a:ln>
            <a:noFill/>
          </a:ln>
          <a:effectLst/>
        </p:spPr>
        <p:txBody>
          <a:bodyPr wrap="none" anchor="ctr"/>
          <a:lstStyle/>
          <a:p>
            <a:endParaRPr lang="en-US" dirty="0">
              <a:latin typeface="DM Sans" pitchFamily="2" charset="77"/>
            </a:endParaRPr>
          </a:p>
        </p:txBody>
      </p:sp>
      <p:sp>
        <p:nvSpPr>
          <p:cNvPr id="73" name="Freeform 72">
            <a:extLst>
              <a:ext uri="{FF2B5EF4-FFF2-40B4-BE49-F238E27FC236}">
                <a16:creationId xmlns:a16="http://schemas.microsoft.com/office/drawing/2014/main" id="{A31CDF85-6BFA-4741-9D68-987ECF990E76}"/>
              </a:ext>
            </a:extLst>
          </p:cNvPr>
          <p:cNvSpPr>
            <a:spLocks noChangeArrowheads="1"/>
          </p:cNvSpPr>
          <p:nvPr/>
        </p:nvSpPr>
        <p:spPr bwMode="auto">
          <a:xfrm>
            <a:off x="10259522" y="7544901"/>
            <a:ext cx="1153990" cy="1153990"/>
          </a:xfrm>
          <a:custGeom>
            <a:avLst/>
            <a:gdLst>
              <a:gd name="T0" fmla="*/ 862 w 928"/>
              <a:gd name="T1" fmla="*/ 370 h 927"/>
              <a:gd name="T2" fmla="*/ 736 w 928"/>
              <a:gd name="T3" fmla="*/ 316 h 927"/>
              <a:gd name="T4" fmla="*/ 698 w 928"/>
              <a:gd name="T5" fmla="*/ 295 h 927"/>
              <a:gd name="T6" fmla="*/ 557 w 928"/>
              <a:gd name="T7" fmla="*/ 364 h 927"/>
              <a:gd name="T8" fmla="*/ 474 w 928"/>
              <a:gd name="T9" fmla="*/ 474 h 927"/>
              <a:gd name="T10" fmla="*/ 388 w 928"/>
              <a:gd name="T11" fmla="*/ 473 h 927"/>
              <a:gd name="T12" fmla="*/ 338 w 928"/>
              <a:gd name="T13" fmla="*/ 622 h 927"/>
              <a:gd name="T14" fmla="*/ 357 w 928"/>
              <a:gd name="T15" fmla="*/ 758 h 927"/>
              <a:gd name="T16" fmla="*/ 295 w 928"/>
              <a:gd name="T17" fmla="*/ 818 h 927"/>
              <a:gd name="T18" fmla="*/ 85 w 928"/>
              <a:gd name="T19" fmla="*/ 884 h 927"/>
              <a:gd name="T20" fmla="*/ 42 w 928"/>
              <a:gd name="T21" fmla="*/ 484 h 927"/>
              <a:gd name="T22" fmla="*/ 114 w 928"/>
              <a:gd name="T23" fmla="*/ 453 h 927"/>
              <a:gd name="T24" fmla="*/ 222 w 928"/>
              <a:gd name="T25" fmla="*/ 369 h 927"/>
              <a:gd name="T26" fmla="*/ 287 w 928"/>
              <a:gd name="T27" fmla="*/ 400 h 927"/>
              <a:gd name="T28" fmla="*/ 392 w 928"/>
              <a:gd name="T29" fmla="*/ 305 h 927"/>
              <a:gd name="T30" fmla="*/ 369 w 928"/>
              <a:gd name="T31" fmla="*/ 222 h 927"/>
              <a:gd name="T32" fmla="*/ 454 w 928"/>
              <a:gd name="T33" fmla="*/ 114 h 927"/>
              <a:gd name="T34" fmla="*/ 485 w 928"/>
              <a:gd name="T35" fmla="*/ 42 h 927"/>
              <a:gd name="T36" fmla="*/ 885 w 928"/>
              <a:gd name="T37" fmla="*/ 84 h 927"/>
              <a:gd name="T38" fmla="*/ 885 w 928"/>
              <a:gd name="T39" fmla="*/ 540 h 927"/>
              <a:gd name="T40" fmla="*/ 506 w 928"/>
              <a:gd name="T41" fmla="*/ 758 h 927"/>
              <a:gd name="T42" fmla="*/ 356 w 928"/>
              <a:gd name="T43" fmla="*/ 884 h 927"/>
              <a:gd name="T44" fmla="*/ 378 w 928"/>
              <a:gd name="T45" fmla="*/ 795 h 927"/>
              <a:gd name="T46" fmla="*/ 411 w 928"/>
              <a:gd name="T47" fmla="*/ 665 h 927"/>
              <a:gd name="T48" fmla="*/ 368 w 928"/>
              <a:gd name="T49" fmla="*/ 593 h 927"/>
              <a:gd name="T50" fmla="*/ 463 w 928"/>
              <a:gd name="T51" fmla="*/ 515 h 927"/>
              <a:gd name="T52" fmla="*/ 579 w 928"/>
              <a:gd name="T53" fmla="*/ 447 h 927"/>
              <a:gd name="T54" fmla="*/ 599 w 928"/>
              <a:gd name="T55" fmla="*/ 365 h 927"/>
              <a:gd name="T56" fmla="*/ 700 w 928"/>
              <a:gd name="T57" fmla="*/ 337 h 927"/>
              <a:gd name="T58" fmla="*/ 737 w 928"/>
              <a:gd name="T59" fmla="*/ 393 h 927"/>
              <a:gd name="T60" fmla="*/ 851 w 928"/>
              <a:gd name="T61" fmla="*/ 411 h 927"/>
              <a:gd name="T62" fmla="*/ 885 w 928"/>
              <a:gd name="T63" fmla="*/ 540 h 927"/>
              <a:gd name="T64" fmla="*/ 819 w 928"/>
              <a:gd name="T65" fmla="*/ 700 h 927"/>
              <a:gd name="T66" fmla="*/ 698 w 928"/>
              <a:gd name="T67" fmla="*/ 700 h 927"/>
              <a:gd name="T68" fmla="*/ 759 w 928"/>
              <a:gd name="T69" fmla="*/ 547 h 927"/>
              <a:gd name="T70" fmla="*/ 885 w 928"/>
              <a:gd name="T71" fmla="*/ 663 h 927"/>
              <a:gd name="T72" fmla="*/ 843 w 928"/>
              <a:gd name="T73" fmla="*/ 884 h 927"/>
              <a:gd name="T74" fmla="*/ 780 w 928"/>
              <a:gd name="T75" fmla="*/ 839 h 927"/>
              <a:gd name="T76" fmla="*/ 839 w 928"/>
              <a:gd name="T77" fmla="*/ 737 h 927"/>
              <a:gd name="T78" fmla="*/ 885 w 928"/>
              <a:gd name="T79" fmla="*/ 842 h 927"/>
              <a:gd name="T80" fmla="*/ 759 w 928"/>
              <a:gd name="T81" fmla="*/ 716 h 927"/>
              <a:gd name="T82" fmla="*/ 759 w 928"/>
              <a:gd name="T83" fmla="*/ 800 h 927"/>
              <a:gd name="T84" fmla="*/ 737 w 928"/>
              <a:gd name="T85" fmla="*/ 884 h 927"/>
              <a:gd name="T86" fmla="*/ 548 w 928"/>
              <a:gd name="T87" fmla="*/ 758 h 927"/>
              <a:gd name="T88" fmla="*/ 677 w 928"/>
              <a:gd name="T89" fmla="*/ 737 h 927"/>
              <a:gd name="T90" fmla="*/ 737 w 928"/>
              <a:gd name="T91" fmla="*/ 839 h 927"/>
              <a:gd name="T92" fmla="*/ 42 w 928"/>
              <a:gd name="T93" fmla="*/ 231 h 927"/>
              <a:gd name="T94" fmla="*/ 443 w 928"/>
              <a:gd name="T95" fmla="*/ 42 h 927"/>
              <a:gd name="T96" fmla="*/ 442 w 928"/>
              <a:gd name="T97" fmla="*/ 73 h 927"/>
              <a:gd name="T98" fmla="*/ 368 w 928"/>
              <a:gd name="T99" fmla="*/ 114 h 927"/>
              <a:gd name="T100" fmla="*/ 333 w 928"/>
              <a:gd name="T101" fmla="*/ 243 h 927"/>
              <a:gd name="T102" fmla="*/ 282 w 928"/>
              <a:gd name="T103" fmla="*/ 355 h 927"/>
              <a:gd name="T104" fmla="*/ 222 w 928"/>
              <a:gd name="T105" fmla="*/ 326 h 927"/>
              <a:gd name="T106" fmla="*/ 114 w 928"/>
              <a:gd name="T107" fmla="*/ 368 h 927"/>
              <a:gd name="T108" fmla="*/ 74 w 928"/>
              <a:gd name="T109" fmla="*/ 441 h 927"/>
              <a:gd name="T110" fmla="*/ 42 w 928"/>
              <a:gd name="T111" fmla="*/ 442 h 927"/>
              <a:gd name="T112" fmla="*/ 42 w 928"/>
              <a:gd name="T113" fmla="*/ 84 h 927"/>
              <a:gd name="T114" fmla="*/ 188 w 928"/>
              <a:gd name="T115" fmla="*/ 42 h 927"/>
              <a:gd name="T116" fmla="*/ 42 w 928"/>
              <a:gd name="T117" fmla="*/ 84 h 927"/>
              <a:gd name="T118" fmla="*/ 85 w 928"/>
              <a:gd name="T119" fmla="*/ 0 h 927"/>
              <a:gd name="T120" fmla="*/ 0 w 928"/>
              <a:gd name="T121" fmla="*/ 842 h 927"/>
              <a:gd name="T122" fmla="*/ 843 w 928"/>
              <a:gd name="T123" fmla="*/ 926 h 927"/>
              <a:gd name="T124" fmla="*/ 927 w 928"/>
              <a:gd name="T125" fmla="*/ 84 h 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28" h="927">
                <a:moveTo>
                  <a:pt x="885" y="347"/>
                </a:moveTo>
                <a:lnTo>
                  <a:pt x="862" y="370"/>
                </a:lnTo>
                <a:cubicBezTo>
                  <a:pt x="828" y="361"/>
                  <a:pt x="793" y="357"/>
                  <a:pt x="759" y="357"/>
                </a:cubicBezTo>
                <a:lnTo>
                  <a:pt x="736" y="316"/>
                </a:lnTo>
                <a:cubicBezTo>
                  <a:pt x="732" y="309"/>
                  <a:pt x="726" y="301"/>
                  <a:pt x="718" y="298"/>
                </a:cubicBezTo>
                <a:cubicBezTo>
                  <a:pt x="712" y="294"/>
                  <a:pt x="706" y="292"/>
                  <a:pt x="698" y="295"/>
                </a:cubicBezTo>
                <a:lnTo>
                  <a:pt x="579" y="326"/>
                </a:lnTo>
                <a:cubicBezTo>
                  <a:pt x="562" y="331"/>
                  <a:pt x="557" y="348"/>
                  <a:pt x="557" y="364"/>
                </a:cubicBezTo>
                <a:lnTo>
                  <a:pt x="557" y="410"/>
                </a:lnTo>
                <a:cubicBezTo>
                  <a:pt x="528" y="428"/>
                  <a:pt x="499" y="449"/>
                  <a:pt x="474" y="474"/>
                </a:cubicBezTo>
                <a:lnTo>
                  <a:pt x="430" y="462"/>
                </a:lnTo>
                <a:cubicBezTo>
                  <a:pt x="415" y="457"/>
                  <a:pt x="397" y="458"/>
                  <a:pt x="388" y="473"/>
                </a:cubicBezTo>
                <a:lnTo>
                  <a:pt x="326" y="580"/>
                </a:lnTo>
                <a:cubicBezTo>
                  <a:pt x="318" y="594"/>
                  <a:pt x="327" y="610"/>
                  <a:pt x="338" y="622"/>
                </a:cubicBezTo>
                <a:lnTo>
                  <a:pt x="370" y="654"/>
                </a:lnTo>
                <a:cubicBezTo>
                  <a:pt x="361" y="689"/>
                  <a:pt x="357" y="723"/>
                  <a:pt x="357" y="758"/>
                </a:cubicBezTo>
                <a:lnTo>
                  <a:pt x="317" y="780"/>
                </a:lnTo>
                <a:cubicBezTo>
                  <a:pt x="303" y="788"/>
                  <a:pt x="290" y="802"/>
                  <a:pt x="295" y="818"/>
                </a:cubicBezTo>
                <a:lnTo>
                  <a:pt x="313" y="884"/>
                </a:lnTo>
                <a:lnTo>
                  <a:pt x="85" y="884"/>
                </a:lnTo>
                <a:cubicBezTo>
                  <a:pt x="62" y="884"/>
                  <a:pt x="42" y="865"/>
                  <a:pt x="42" y="842"/>
                </a:cubicBezTo>
                <a:lnTo>
                  <a:pt x="42" y="484"/>
                </a:lnTo>
                <a:lnTo>
                  <a:pt x="83" y="484"/>
                </a:lnTo>
                <a:cubicBezTo>
                  <a:pt x="100" y="484"/>
                  <a:pt x="109" y="468"/>
                  <a:pt x="114" y="453"/>
                </a:cubicBezTo>
                <a:lnTo>
                  <a:pt x="125" y="409"/>
                </a:lnTo>
                <a:cubicBezTo>
                  <a:pt x="160" y="399"/>
                  <a:pt x="192" y="386"/>
                  <a:pt x="222" y="369"/>
                </a:cubicBezTo>
                <a:lnTo>
                  <a:pt x="262" y="392"/>
                </a:lnTo>
                <a:cubicBezTo>
                  <a:pt x="270" y="396"/>
                  <a:pt x="279" y="400"/>
                  <a:pt x="287" y="400"/>
                </a:cubicBezTo>
                <a:cubicBezTo>
                  <a:pt x="293" y="400"/>
                  <a:pt x="300" y="397"/>
                  <a:pt x="305" y="392"/>
                </a:cubicBezTo>
                <a:lnTo>
                  <a:pt x="392" y="305"/>
                </a:lnTo>
                <a:cubicBezTo>
                  <a:pt x="405" y="293"/>
                  <a:pt x="400" y="274"/>
                  <a:pt x="392" y="261"/>
                </a:cubicBezTo>
                <a:lnTo>
                  <a:pt x="369" y="222"/>
                </a:lnTo>
                <a:cubicBezTo>
                  <a:pt x="386" y="191"/>
                  <a:pt x="400" y="159"/>
                  <a:pt x="409" y="125"/>
                </a:cubicBezTo>
                <a:lnTo>
                  <a:pt x="454" y="114"/>
                </a:lnTo>
                <a:cubicBezTo>
                  <a:pt x="469" y="109"/>
                  <a:pt x="485" y="100"/>
                  <a:pt x="485" y="82"/>
                </a:cubicBezTo>
                <a:lnTo>
                  <a:pt x="485" y="42"/>
                </a:lnTo>
                <a:lnTo>
                  <a:pt x="843" y="42"/>
                </a:lnTo>
                <a:cubicBezTo>
                  <a:pt x="866" y="42"/>
                  <a:pt x="885" y="61"/>
                  <a:pt x="885" y="84"/>
                </a:cubicBezTo>
                <a:lnTo>
                  <a:pt x="885" y="347"/>
                </a:lnTo>
                <a:close/>
                <a:moveTo>
                  <a:pt x="885" y="540"/>
                </a:moveTo>
                <a:cubicBezTo>
                  <a:pt x="847" y="519"/>
                  <a:pt x="805" y="505"/>
                  <a:pt x="759" y="505"/>
                </a:cubicBezTo>
                <a:cubicBezTo>
                  <a:pt x="619" y="505"/>
                  <a:pt x="506" y="618"/>
                  <a:pt x="506" y="758"/>
                </a:cubicBezTo>
                <a:cubicBezTo>
                  <a:pt x="506" y="804"/>
                  <a:pt x="519" y="847"/>
                  <a:pt x="540" y="884"/>
                </a:cubicBezTo>
                <a:lnTo>
                  <a:pt x="356" y="884"/>
                </a:lnTo>
                <a:lnTo>
                  <a:pt x="338" y="817"/>
                </a:lnTo>
                <a:lnTo>
                  <a:pt x="378" y="795"/>
                </a:lnTo>
                <a:cubicBezTo>
                  <a:pt x="391" y="788"/>
                  <a:pt x="399" y="773"/>
                  <a:pt x="399" y="758"/>
                </a:cubicBezTo>
                <a:cubicBezTo>
                  <a:pt x="399" y="726"/>
                  <a:pt x="403" y="695"/>
                  <a:pt x="411" y="665"/>
                </a:cubicBezTo>
                <a:cubicBezTo>
                  <a:pt x="415" y="650"/>
                  <a:pt x="411" y="634"/>
                  <a:pt x="400" y="624"/>
                </a:cubicBezTo>
                <a:lnTo>
                  <a:pt x="368" y="593"/>
                </a:lnTo>
                <a:lnTo>
                  <a:pt x="420" y="503"/>
                </a:lnTo>
                <a:lnTo>
                  <a:pt x="463" y="515"/>
                </a:lnTo>
                <a:cubicBezTo>
                  <a:pt x="477" y="519"/>
                  <a:pt x="493" y="515"/>
                  <a:pt x="504" y="504"/>
                </a:cubicBezTo>
                <a:cubicBezTo>
                  <a:pt x="526" y="482"/>
                  <a:pt x="551" y="463"/>
                  <a:pt x="579" y="447"/>
                </a:cubicBezTo>
                <a:cubicBezTo>
                  <a:pt x="592" y="439"/>
                  <a:pt x="600" y="425"/>
                  <a:pt x="600" y="410"/>
                </a:cubicBezTo>
                <a:lnTo>
                  <a:pt x="599" y="365"/>
                </a:lnTo>
                <a:lnTo>
                  <a:pt x="599" y="364"/>
                </a:lnTo>
                <a:lnTo>
                  <a:pt x="700" y="337"/>
                </a:lnTo>
                <a:lnTo>
                  <a:pt x="722" y="377"/>
                </a:lnTo>
                <a:cubicBezTo>
                  <a:pt x="726" y="384"/>
                  <a:pt x="731" y="389"/>
                  <a:pt x="737" y="393"/>
                </a:cubicBezTo>
                <a:cubicBezTo>
                  <a:pt x="743" y="397"/>
                  <a:pt x="751" y="399"/>
                  <a:pt x="759" y="399"/>
                </a:cubicBezTo>
                <a:cubicBezTo>
                  <a:pt x="790" y="399"/>
                  <a:pt x="821" y="403"/>
                  <a:pt x="851" y="411"/>
                </a:cubicBezTo>
                <a:cubicBezTo>
                  <a:pt x="863" y="415"/>
                  <a:pt x="875" y="412"/>
                  <a:pt x="885" y="406"/>
                </a:cubicBezTo>
                <a:lnTo>
                  <a:pt x="885" y="540"/>
                </a:lnTo>
                <a:close/>
                <a:moveTo>
                  <a:pt x="885" y="663"/>
                </a:moveTo>
                <a:lnTo>
                  <a:pt x="819" y="700"/>
                </a:lnTo>
                <a:cubicBezTo>
                  <a:pt x="804" y="684"/>
                  <a:pt x="782" y="674"/>
                  <a:pt x="759" y="674"/>
                </a:cubicBezTo>
                <a:cubicBezTo>
                  <a:pt x="734" y="674"/>
                  <a:pt x="713" y="684"/>
                  <a:pt x="698" y="700"/>
                </a:cubicBezTo>
                <a:lnTo>
                  <a:pt x="586" y="638"/>
                </a:lnTo>
                <a:cubicBezTo>
                  <a:pt x="624" y="583"/>
                  <a:pt x="687" y="547"/>
                  <a:pt x="759" y="547"/>
                </a:cubicBezTo>
                <a:cubicBezTo>
                  <a:pt x="806" y="547"/>
                  <a:pt x="850" y="564"/>
                  <a:pt x="885" y="590"/>
                </a:cubicBezTo>
                <a:lnTo>
                  <a:pt x="885" y="663"/>
                </a:lnTo>
                <a:close/>
                <a:moveTo>
                  <a:pt x="885" y="842"/>
                </a:moveTo>
                <a:cubicBezTo>
                  <a:pt x="885" y="865"/>
                  <a:pt x="866" y="884"/>
                  <a:pt x="843" y="884"/>
                </a:cubicBezTo>
                <a:lnTo>
                  <a:pt x="780" y="884"/>
                </a:lnTo>
                <a:lnTo>
                  <a:pt x="780" y="839"/>
                </a:lnTo>
                <a:cubicBezTo>
                  <a:pt x="816" y="830"/>
                  <a:pt x="843" y="797"/>
                  <a:pt x="843" y="758"/>
                </a:cubicBezTo>
                <a:cubicBezTo>
                  <a:pt x="843" y="751"/>
                  <a:pt x="841" y="744"/>
                  <a:pt x="839" y="737"/>
                </a:cubicBezTo>
                <a:lnTo>
                  <a:pt x="885" y="712"/>
                </a:lnTo>
                <a:lnTo>
                  <a:pt x="885" y="842"/>
                </a:lnTo>
                <a:close/>
                <a:moveTo>
                  <a:pt x="717" y="758"/>
                </a:moveTo>
                <a:cubicBezTo>
                  <a:pt x="717" y="735"/>
                  <a:pt x="735" y="716"/>
                  <a:pt x="759" y="716"/>
                </a:cubicBezTo>
                <a:cubicBezTo>
                  <a:pt x="782" y="716"/>
                  <a:pt x="800" y="735"/>
                  <a:pt x="800" y="758"/>
                </a:cubicBezTo>
                <a:cubicBezTo>
                  <a:pt x="800" y="782"/>
                  <a:pt x="782" y="800"/>
                  <a:pt x="759" y="800"/>
                </a:cubicBezTo>
                <a:cubicBezTo>
                  <a:pt x="735" y="800"/>
                  <a:pt x="717" y="782"/>
                  <a:pt x="717" y="758"/>
                </a:cubicBezTo>
                <a:close/>
                <a:moveTo>
                  <a:pt x="737" y="884"/>
                </a:moveTo>
                <a:lnTo>
                  <a:pt x="591" y="884"/>
                </a:lnTo>
                <a:cubicBezTo>
                  <a:pt x="564" y="849"/>
                  <a:pt x="548" y="805"/>
                  <a:pt x="548" y="758"/>
                </a:cubicBezTo>
                <a:cubicBezTo>
                  <a:pt x="548" y="728"/>
                  <a:pt x="554" y="700"/>
                  <a:pt x="565" y="674"/>
                </a:cubicBezTo>
                <a:lnTo>
                  <a:pt x="677" y="737"/>
                </a:lnTo>
                <a:cubicBezTo>
                  <a:pt x="676" y="744"/>
                  <a:pt x="674" y="751"/>
                  <a:pt x="674" y="758"/>
                </a:cubicBezTo>
                <a:cubicBezTo>
                  <a:pt x="674" y="797"/>
                  <a:pt x="701" y="830"/>
                  <a:pt x="737" y="839"/>
                </a:cubicBezTo>
                <a:lnTo>
                  <a:pt x="737" y="884"/>
                </a:lnTo>
                <a:close/>
                <a:moveTo>
                  <a:pt x="42" y="231"/>
                </a:moveTo>
                <a:cubicBezTo>
                  <a:pt x="142" y="221"/>
                  <a:pt x="221" y="141"/>
                  <a:pt x="231" y="42"/>
                </a:cubicBezTo>
                <a:lnTo>
                  <a:pt x="443" y="42"/>
                </a:lnTo>
                <a:lnTo>
                  <a:pt x="443" y="73"/>
                </a:lnTo>
                <a:lnTo>
                  <a:pt x="442" y="73"/>
                </a:lnTo>
                <a:lnTo>
                  <a:pt x="399" y="84"/>
                </a:lnTo>
                <a:cubicBezTo>
                  <a:pt x="384" y="87"/>
                  <a:pt x="372" y="99"/>
                  <a:pt x="368" y="114"/>
                </a:cubicBezTo>
                <a:cubicBezTo>
                  <a:pt x="361" y="144"/>
                  <a:pt x="348" y="173"/>
                  <a:pt x="333" y="201"/>
                </a:cubicBezTo>
                <a:cubicBezTo>
                  <a:pt x="325" y="214"/>
                  <a:pt x="325" y="230"/>
                  <a:pt x="333" y="243"/>
                </a:cubicBezTo>
                <a:lnTo>
                  <a:pt x="356" y="282"/>
                </a:lnTo>
                <a:lnTo>
                  <a:pt x="282" y="355"/>
                </a:lnTo>
                <a:lnTo>
                  <a:pt x="244" y="332"/>
                </a:lnTo>
                <a:cubicBezTo>
                  <a:pt x="237" y="328"/>
                  <a:pt x="229" y="326"/>
                  <a:pt x="222" y="326"/>
                </a:cubicBezTo>
                <a:cubicBezTo>
                  <a:pt x="214" y="326"/>
                  <a:pt x="207" y="328"/>
                  <a:pt x="201" y="332"/>
                </a:cubicBezTo>
                <a:cubicBezTo>
                  <a:pt x="173" y="348"/>
                  <a:pt x="145" y="359"/>
                  <a:pt x="114" y="368"/>
                </a:cubicBezTo>
                <a:cubicBezTo>
                  <a:pt x="99" y="372"/>
                  <a:pt x="88" y="383"/>
                  <a:pt x="84" y="398"/>
                </a:cubicBezTo>
                <a:lnTo>
                  <a:pt x="74" y="441"/>
                </a:lnTo>
                <a:cubicBezTo>
                  <a:pt x="74" y="442"/>
                  <a:pt x="73" y="442"/>
                  <a:pt x="73" y="442"/>
                </a:cubicBezTo>
                <a:lnTo>
                  <a:pt x="42" y="442"/>
                </a:lnTo>
                <a:lnTo>
                  <a:pt x="42" y="231"/>
                </a:lnTo>
                <a:close/>
                <a:moveTo>
                  <a:pt x="42" y="84"/>
                </a:moveTo>
                <a:cubicBezTo>
                  <a:pt x="42" y="61"/>
                  <a:pt x="62" y="42"/>
                  <a:pt x="85" y="42"/>
                </a:cubicBezTo>
                <a:lnTo>
                  <a:pt x="188" y="42"/>
                </a:lnTo>
                <a:cubicBezTo>
                  <a:pt x="179" y="118"/>
                  <a:pt x="118" y="179"/>
                  <a:pt x="42" y="188"/>
                </a:cubicBezTo>
                <a:lnTo>
                  <a:pt x="42" y="84"/>
                </a:lnTo>
                <a:close/>
                <a:moveTo>
                  <a:pt x="843" y="0"/>
                </a:moveTo>
                <a:lnTo>
                  <a:pt x="85" y="0"/>
                </a:lnTo>
                <a:cubicBezTo>
                  <a:pt x="38" y="0"/>
                  <a:pt x="0" y="38"/>
                  <a:pt x="0" y="84"/>
                </a:cubicBezTo>
                <a:lnTo>
                  <a:pt x="0" y="842"/>
                </a:lnTo>
                <a:cubicBezTo>
                  <a:pt x="0" y="888"/>
                  <a:pt x="38" y="926"/>
                  <a:pt x="85" y="926"/>
                </a:cubicBezTo>
                <a:lnTo>
                  <a:pt x="843" y="926"/>
                </a:lnTo>
                <a:cubicBezTo>
                  <a:pt x="889" y="926"/>
                  <a:pt x="927" y="888"/>
                  <a:pt x="927" y="842"/>
                </a:cubicBezTo>
                <a:lnTo>
                  <a:pt x="927" y="84"/>
                </a:lnTo>
                <a:cubicBezTo>
                  <a:pt x="927" y="38"/>
                  <a:pt x="889" y="0"/>
                  <a:pt x="843" y="0"/>
                </a:cubicBezTo>
                <a:close/>
              </a:path>
            </a:pathLst>
          </a:custGeom>
          <a:solidFill>
            <a:schemeClr val="accent2"/>
          </a:solidFill>
          <a:ln>
            <a:noFill/>
          </a:ln>
          <a:effectLst/>
        </p:spPr>
        <p:txBody>
          <a:bodyPr wrap="none" anchor="ctr"/>
          <a:lstStyle/>
          <a:p>
            <a:endParaRPr lang="en-US" dirty="0">
              <a:latin typeface="DM Sans" pitchFamily="2" charset="77"/>
            </a:endParaRPr>
          </a:p>
        </p:txBody>
      </p:sp>
      <p:sp>
        <p:nvSpPr>
          <p:cNvPr id="74" name="Freeform 73">
            <a:extLst>
              <a:ext uri="{FF2B5EF4-FFF2-40B4-BE49-F238E27FC236}">
                <a16:creationId xmlns:a16="http://schemas.microsoft.com/office/drawing/2014/main" id="{2F4453AF-4F06-4D1F-8F22-905D11430F66}"/>
              </a:ext>
            </a:extLst>
          </p:cNvPr>
          <p:cNvSpPr>
            <a:spLocks noChangeArrowheads="1"/>
          </p:cNvSpPr>
          <p:nvPr/>
        </p:nvSpPr>
        <p:spPr bwMode="auto">
          <a:xfrm>
            <a:off x="9050580" y="6385413"/>
            <a:ext cx="3472961" cy="3472962"/>
          </a:xfrm>
          <a:custGeom>
            <a:avLst/>
            <a:gdLst>
              <a:gd name="T0" fmla="*/ 1394 w 2788"/>
              <a:gd name="T1" fmla="*/ 2786 h 2787"/>
              <a:gd name="T2" fmla="*/ 0 w 2788"/>
              <a:gd name="T3" fmla="*/ 1393 h 2787"/>
              <a:gd name="T4" fmla="*/ 1394 w 2788"/>
              <a:gd name="T5" fmla="*/ 0 h 2787"/>
              <a:gd name="T6" fmla="*/ 1394 w 2788"/>
              <a:gd name="T7" fmla="*/ 346 h 2787"/>
              <a:gd name="T8" fmla="*/ 346 w 2788"/>
              <a:gd name="T9" fmla="*/ 1393 h 2787"/>
              <a:gd name="T10" fmla="*/ 1394 w 2788"/>
              <a:gd name="T11" fmla="*/ 2440 h 2787"/>
              <a:gd name="T12" fmla="*/ 2441 w 2788"/>
              <a:gd name="T13" fmla="*/ 1393 h 2787"/>
              <a:gd name="T14" fmla="*/ 2787 w 2788"/>
              <a:gd name="T15" fmla="*/ 1393 h 2787"/>
              <a:gd name="T16" fmla="*/ 1394 w 2788"/>
              <a:gd name="T17" fmla="*/ 2786 h 2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8" h="2787">
                <a:moveTo>
                  <a:pt x="1394" y="2786"/>
                </a:moveTo>
                <a:cubicBezTo>
                  <a:pt x="625" y="2786"/>
                  <a:pt x="0" y="2162"/>
                  <a:pt x="0" y="1393"/>
                </a:cubicBezTo>
                <a:cubicBezTo>
                  <a:pt x="0" y="625"/>
                  <a:pt x="625" y="0"/>
                  <a:pt x="1394" y="0"/>
                </a:cubicBezTo>
                <a:lnTo>
                  <a:pt x="1394" y="346"/>
                </a:lnTo>
                <a:cubicBezTo>
                  <a:pt x="816" y="346"/>
                  <a:pt x="346" y="815"/>
                  <a:pt x="346" y="1393"/>
                </a:cubicBezTo>
                <a:cubicBezTo>
                  <a:pt x="346" y="1970"/>
                  <a:pt x="816" y="2440"/>
                  <a:pt x="1394" y="2440"/>
                </a:cubicBezTo>
                <a:cubicBezTo>
                  <a:pt x="1971" y="2440"/>
                  <a:pt x="2441" y="1970"/>
                  <a:pt x="2441" y="1393"/>
                </a:cubicBezTo>
                <a:lnTo>
                  <a:pt x="2787" y="1393"/>
                </a:lnTo>
                <a:cubicBezTo>
                  <a:pt x="2787" y="2162"/>
                  <a:pt x="2162" y="2786"/>
                  <a:pt x="1394" y="2786"/>
                </a:cubicBezTo>
              </a:path>
            </a:pathLst>
          </a:custGeom>
          <a:solidFill>
            <a:schemeClr val="accent2"/>
          </a:solidFill>
          <a:ln>
            <a:noFill/>
          </a:ln>
          <a:effectLst/>
        </p:spPr>
        <p:txBody>
          <a:bodyPr wrap="none" anchor="ctr"/>
          <a:lstStyle/>
          <a:p>
            <a:endParaRPr lang="en-US" dirty="0">
              <a:latin typeface="DM Sans" pitchFamily="2" charset="77"/>
            </a:endParaRPr>
          </a:p>
        </p:txBody>
      </p:sp>
      <p:sp>
        <p:nvSpPr>
          <p:cNvPr id="75" name="Freeform 74">
            <a:extLst>
              <a:ext uri="{FF2B5EF4-FFF2-40B4-BE49-F238E27FC236}">
                <a16:creationId xmlns:a16="http://schemas.microsoft.com/office/drawing/2014/main" id="{52A01EC0-2006-4783-A5D9-7D56DD8F8154}"/>
              </a:ext>
            </a:extLst>
          </p:cNvPr>
          <p:cNvSpPr>
            <a:spLocks noChangeArrowheads="1"/>
          </p:cNvSpPr>
          <p:nvPr/>
        </p:nvSpPr>
        <p:spPr bwMode="auto">
          <a:xfrm>
            <a:off x="12089423" y="6385413"/>
            <a:ext cx="3472961" cy="3472962"/>
          </a:xfrm>
          <a:custGeom>
            <a:avLst/>
            <a:gdLst>
              <a:gd name="T0" fmla="*/ 1393 w 2788"/>
              <a:gd name="T1" fmla="*/ 2786 h 2787"/>
              <a:gd name="T2" fmla="*/ 1393 w 2788"/>
              <a:gd name="T3" fmla="*/ 2440 h 2787"/>
              <a:gd name="T4" fmla="*/ 2441 w 2788"/>
              <a:gd name="T5" fmla="*/ 1393 h 2787"/>
              <a:gd name="T6" fmla="*/ 1393 w 2788"/>
              <a:gd name="T7" fmla="*/ 346 h 2787"/>
              <a:gd name="T8" fmla="*/ 346 w 2788"/>
              <a:gd name="T9" fmla="*/ 1393 h 2787"/>
              <a:gd name="T10" fmla="*/ 0 w 2788"/>
              <a:gd name="T11" fmla="*/ 1393 h 2787"/>
              <a:gd name="T12" fmla="*/ 1393 w 2788"/>
              <a:gd name="T13" fmla="*/ 0 h 2787"/>
              <a:gd name="T14" fmla="*/ 2787 w 2788"/>
              <a:gd name="T15" fmla="*/ 1393 h 2787"/>
              <a:gd name="T16" fmla="*/ 1393 w 2788"/>
              <a:gd name="T17" fmla="*/ 2786 h 2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8" h="2787">
                <a:moveTo>
                  <a:pt x="1393" y="2786"/>
                </a:moveTo>
                <a:lnTo>
                  <a:pt x="1393" y="2440"/>
                </a:lnTo>
                <a:cubicBezTo>
                  <a:pt x="1971" y="2440"/>
                  <a:pt x="2441" y="1970"/>
                  <a:pt x="2441" y="1393"/>
                </a:cubicBezTo>
                <a:cubicBezTo>
                  <a:pt x="2441" y="815"/>
                  <a:pt x="1971" y="346"/>
                  <a:pt x="1393" y="346"/>
                </a:cubicBezTo>
                <a:cubicBezTo>
                  <a:pt x="816" y="346"/>
                  <a:pt x="346" y="815"/>
                  <a:pt x="346" y="1393"/>
                </a:cubicBezTo>
                <a:lnTo>
                  <a:pt x="0" y="1393"/>
                </a:lnTo>
                <a:cubicBezTo>
                  <a:pt x="0" y="625"/>
                  <a:pt x="625" y="0"/>
                  <a:pt x="1393" y="0"/>
                </a:cubicBezTo>
                <a:cubicBezTo>
                  <a:pt x="2162" y="0"/>
                  <a:pt x="2787" y="625"/>
                  <a:pt x="2787" y="1393"/>
                </a:cubicBezTo>
                <a:cubicBezTo>
                  <a:pt x="2787" y="2162"/>
                  <a:pt x="2162" y="2786"/>
                  <a:pt x="1393" y="2786"/>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150" name="Line 149">
            <a:extLst>
              <a:ext uri="{FF2B5EF4-FFF2-40B4-BE49-F238E27FC236}">
                <a16:creationId xmlns:a16="http://schemas.microsoft.com/office/drawing/2014/main" id="{BDDD8035-A205-4B2D-85A7-EE19ED6BE689}"/>
              </a:ext>
            </a:extLst>
          </p:cNvPr>
          <p:cNvSpPr>
            <a:spLocks noChangeShapeType="1"/>
          </p:cNvSpPr>
          <p:nvPr/>
        </p:nvSpPr>
        <p:spPr bwMode="auto">
          <a:xfrm>
            <a:off x="14336955" y="4126891"/>
            <a:ext cx="5497" cy="796801"/>
          </a:xfrm>
          <a:prstGeom prst="line">
            <a:avLst/>
          </a:prstGeom>
          <a:noFill/>
          <a:ln w="7200" cap="flat">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DM Sans" pitchFamily="2" charset="77"/>
            </a:endParaRPr>
          </a:p>
        </p:txBody>
      </p:sp>
      <p:sp>
        <p:nvSpPr>
          <p:cNvPr id="227" name="Line 226">
            <a:extLst>
              <a:ext uri="{FF2B5EF4-FFF2-40B4-BE49-F238E27FC236}">
                <a16:creationId xmlns:a16="http://schemas.microsoft.com/office/drawing/2014/main" id="{8A6EBF3A-0C8E-42D5-A1DE-D8DCB194CEEF}"/>
              </a:ext>
            </a:extLst>
          </p:cNvPr>
          <p:cNvSpPr>
            <a:spLocks noChangeShapeType="1"/>
          </p:cNvSpPr>
          <p:nvPr/>
        </p:nvSpPr>
        <p:spPr bwMode="auto">
          <a:xfrm>
            <a:off x="17375798" y="7165731"/>
            <a:ext cx="5493" cy="796805"/>
          </a:xfrm>
          <a:prstGeom prst="line">
            <a:avLst/>
          </a:prstGeom>
          <a:noFill/>
          <a:ln w="7200" cap="flat">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DM Sans" pitchFamily="2" charset="77"/>
            </a:endParaRPr>
          </a:p>
        </p:txBody>
      </p:sp>
      <p:sp>
        <p:nvSpPr>
          <p:cNvPr id="301" name="Line 300">
            <a:extLst>
              <a:ext uri="{FF2B5EF4-FFF2-40B4-BE49-F238E27FC236}">
                <a16:creationId xmlns:a16="http://schemas.microsoft.com/office/drawing/2014/main" id="{B1C13539-67E0-4434-9FDD-DA3D598A9540}"/>
              </a:ext>
            </a:extLst>
          </p:cNvPr>
          <p:cNvSpPr>
            <a:spLocks noChangeShapeType="1"/>
          </p:cNvSpPr>
          <p:nvPr/>
        </p:nvSpPr>
        <p:spPr bwMode="auto">
          <a:xfrm>
            <a:off x="4000500" y="7165731"/>
            <a:ext cx="5493" cy="796805"/>
          </a:xfrm>
          <a:prstGeom prst="line">
            <a:avLst/>
          </a:prstGeom>
          <a:noFill/>
          <a:ln w="7200" cap="flat">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DM Sans" pitchFamily="2" charset="77"/>
            </a:endParaRPr>
          </a:p>
        </p:txBody>
      </p:sp>
      <p:sp>
        <p:nvSpPr>
          <p:cNvPr id="378" name="Line 377">
            <a:extLst>
              <a:ext uri="{FF2B5EF4-FFF2-40B4-BE49-F238E27FC236}">
                <a16:creationId xmlns:a16="http://schemas.microsoft.com/office/drawing/2014/main" id="{DD1AA57D-D239-457F-96E5-21A43CAACBBD}"/>
              </a:ext>
            </a:extLst>
          </p:cNvPr>
          <p:cNvSpPr>
            <a:spLocks noChangeShapeType="1"/>
          </p:cNvSpPr>
          <p:nvPr/>
        </p:nvSpPr>
        <p:spPr bwMode="auto">
          <a:xfrm>
            <a:off x="7039339" y="10210067"/>
            <a:ext cx="5497" cy="796805"/>
          </a:xfrm>
          <a:prstGeom prst="line">
            <a:avLst/>
          </a:prstGeom>
          <a:noFill/>
          <a:ln w="7200" cap="flat">
            <a:solidFill>
              <a:schemeClr val="accent4"/>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DM Sans" pitchFamily="2" charset="77"/>
            </a:endParaRPr>
          </a:p>
        </p:txBody>
      </p:sp>
      <p:sp>
        <p:nvSpPr>
          <p:cNvPr id="379" name="Freeform 378">
            <a:extLst>
              <a:ext uri="{FF2B5EF4-FFF2-40B4-BE49-F238E27FC236}">
                <a16:creationId xmlns:a16="http://schemas.microsoft.com/office/drawing/2014/main" id="{ECDBECC4-AB02-4C84-9308-7A59648C46BF}"/>
              </a:ext>
            </a:extLst>
          </p:cNvPr>
          <p:cNvSpPr>
            <a:spLocks noChangeArrowheads="1"/>
          </p:cNvSpPr>
          <p:nvPr/>
        </p:nvSpPr>
        <p:spPr bwMode="auto">
          <a:xfrm>
            <a:off x="12089423" y="9424257"/>
            <a:ext cx="12292743" cy="3472962"/>
          </a:xfrm>
          <a:custGeom>
            <a:avLst/>
            <a:gdLst>
              <a:gd name="T0" fmla="*/ 3133 w 9866"/>
              <a:gd name="T1" fmla="*/ 701 h 2788"/>
              <a:gd name="T2" fmla="*/ 2441 w 9866"/>
              <a:gd name="T3" fmla="*/ 1394 h 2788"/>
              <a:gd name="T4" fmla="*/ 1393 w 9866"/>
              <a:gd name="T5" fmla="*/ 2441 h 2788"/>
              <a:gd name="T6" fmla="*/ 346 w 9866"/>
              <a:gd name="T7" fmla="*/ 1394 h 2788"/>
              <a:gd name="T8" fmla="*/ 1393 w 9866"/>
              <a:gd name="T9" fmla="*/ 346 h 2788"/>
              <a:gd name="T10" fmla="*/ 1393 w 9866"/>
              <a:gd name="T11" fmla="*/ 0 h 2788"/>
              <a:gd name="T12" fmla="*/ 0 w 9866"/>
              <a:gd name="T13" fmla="*/ 1394 h 2788"/>
              <a:gd name="T14" fmla="*/ 1393 w 9866"/>
              <a:gd name="T15" fmla="*/ 2787 h 2788"/>
              <a:gd name="T16" fmla="*/ 2787 w 9866"/>
              <a:gd name="T17" fmla="*/ 1394 h 2788"/>
              <a:gd name="T18" fmla="*/ 3133 w 9866"/>
              <a:gd name="T19" fmla="*/ 1047 h 2788"/>
              <a:gd name="T20" fmla="*/ 9865 w 9866"/>
              <a:gd name="T21" fmla="*/ 1047 h 2788"/>
              <a:gd name="T22" fmla="*/ 9865 w 9866"/>
              <a:gd name="T23" fmla="*/ 701 h 2788"/>
              <a:gd name="T24" fmla="*/ 3133 w 9866"/>
              <a:gd name="T25" fmla="*/ 701 h 2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66" h="2788">
                <a:moveTo>
                  <a:pt x="3133" y="701"/>
                </a:moveTo>
                <a:cubicBezTo>
                  <a:pt x="2751" y="701"/>
                  <a:pt x="2441" y="1012"/>
                  <a:pt x="2441" y="1394"/>
                </a:cubicBezTo>
                <a:cubicBezTo>
                  <a:pt x="2441" y="1971"/>
                  <a:pt x="1970" y="2441"/>
                  <a:pt x="1393" y="2441"/>
                </a:cubicBezTo>
                <a:cubicBezTo>
                  <a:pt x="816" y="2441"/>
                  <a:pt x="346" y="1971"/>
                  <a:pt x="346" y="1394"/>
                </a:cubicBezTo>
                <a:cubicBezTo>
                  <a:pt x="346" y="816"/>
                  <a:pt x="816" y="346"/>
                  <a:pt x="1393" y="346"/>
                </a:cubicBezTo>
                <a:lnTo>
                  <a:pt x="1393" y="0"/>
                </a:lnTo>
                <a:cubicBezTo>
                  <a:pt x="625" y="0"/>
                  <a:pt x="0" y="626"/>
                  <a:pt x="0" y="1394"/>
                </a:cubicBezTo>
                <a:cubicBezTo>
                  <a:pt x="0" y="2162"/>
                  <a:pt x="625" y="2787"/>
                  <a:pt x="1393" y="2787"/>
                </a:cubicBezTo>
                <a:cubicBezTo>
                  <a:pt x="2162" y="2787"/>
                  <a:pt x="2787" y="2162"/>
                  <a:pt x="2787" y="1394"/>
                </a:cubicBezTo>
                <a:cubicBezTo>
                  <a:pt x="2787" y="1203"/>
                  <a:pt x="2942" y="1047"/>
                  <a:pt x="3133" y="1047"/>
                </a:cubicBezTo>
                <a:lnTo>
                  <a:pt x="9865" y="1047"/>
                </a:lnTo>
                <a:lnTo>
                  <a:pt x="9865" y="701"/>
                </a:lnTo>
                <a:lnTo>
                  <a:pt x="3133" y="701"/>
                </a:lnTo>
              </a:path>
            </a:pathLst>
          </a:custGeom>
          <a:solidFill>
            <a:schemeClr val="accent4"/>
          </a:solidFill>
          <a:ln>
            <a:noFill/>
          </a:ln>
          <a:effectLst/>
        </p:spPr>
        <p:txBody>
          <a:bodyPr wrap="none" anchor="ctr"/>
          <a:lstStyle/>
          <a:p>
            <a:endParaRPr lang="en-US" dirty="0">
              <a:latin typeface="DM Sans" pitchFamily="2" charset="77"/>
            </a:endParaRPr>
          </a:p>
        </p:txBody>
      </p:sp>
      <p:sp>
        <p:nvSpPr>
          <p:cNvPr id="380" name="Freeform 379">
            <a:extLst>
              <a:ext uri="{FF2B5EF4-FFF2-40B4-BE49-F238E27FC236}">
                <a16:creationId xmlns:a16="http://schemas.microsoft.com/office/drawing/2014/main" id="{0E687BCE-BB10-442C-A891-30BA98DE94D3}"/>
              </a:ext>
            </a:extLst>
          </p:cNvPr>
          <p:cNvSpPr>
            <a:spLocks noChangeArrowheads="1"/>
          </p:cNvSpPr>
          <p:nvPr/>
        </p:nvSpPr>
        <p:spPr bwMode="auto">
          <a:xfrm>
            <a:off x="6011740" y="4258776"/>
            <a:ext cx="203320" cy="203320"/>
          </a:xfrm>
          <a:custGeom>
            <a:avLst/>
            <a:gdLst>
              <a:gd name="T0" fmla="*/ 82 w 165"/>
              <a:gd name="T1" fmla="*/ 163 h 164"/>
              <a:gd name="T2" fmla="*/ 164 w 165"/>
              <a:gd name="T3" fmla="*/ 81 h 164"/>
              <a:gd name="T4" fmla="*/ 82 w 165"/>
              <a:gd name="T5" fmla="*/ 0 h 164"/>
              <a:gd name="T6" fmla="*/ 0 w 165"/>
              <a:gd name="T7" fmla="*/ 81 h 164"/>
              <a:gd name="T8" fmla="*/ 82 w 165"/>
              <a:gd name="T9" fmla="*/ 163 h 164"/>
            </a:gdLst>
            <a:ahLst/>
            <a:cxnLst>
              <a:cxn ang="0">
                <a:pos x="T0" y="T1"/>
              </a:cxn>
              <a:cxn ang="0">
                <a:pos x="T2" y="T3"/>
              </a:cxn>
              <a:cxn ang="0">
                <a:pos x="T4" y="T5"/>
              </a:cxn>
              <a:cxn ang="0">
                <a:pos x="T6" y="T7"/>
              </a:cxn>
              <a:cxn ang="0">
                <a:pos x="T8" y="T9"/>
              </a:cxn>
            </a:cxnLst>
            <a:rect l="0" t="0" r="r" b="b"/>
            <a:pathLst>
              <a:path w="165" h="164">
                <a:moveTo>
                  <a:pt x="82" y="163"/>
                </a:moveTo>
                <a:cubicBezTo>
                  <a:pt x="127" y="163"/>
                  <a:pt x="164" y="127"/>
                  <a:pt x="164" y="81"/>
                </a:cubicBezTo>
                <a:cubicBezTo>
                  <a:pt x="164" y="37"/>
                  <a:pt x="127" y="0"/>
                  <a:pt x="82" y="0"/>
                </a:cubicBezTo>
                <a:cubicBezTo>
                  <a:pt x="36" y="0"/>
                  <a:pt x="0" y="37"/>
                  <a:pt x="0" y="81"/>
                </a:cubicBezTo>
                <a:cubicBezTo>
                  <a:pt x="0" y="127"/>
                  <a:pt x="36" y="163"/>
                  <a:pt x="82" y="163"/>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1" name="Freeform 380">
            <a:extLst>
              <a:ext uri="{FF2B5EF4-FFF2-40B4-BE49-F238E27FC236}">
                <a16:creationId xmlns:a16="http://schemas.microsoft.com/office/drawing/2014/main" id="{9D2EB9F4-7198-4326-BC62-93F8EF886C35}"/>
              </a:ext>
            </a:extLst>
          </p:cNvPr>
          <p:cNvSpPr>
            <a:spLocks noChangeArrowheads="1"/>
          </p:cNvSpPr>
          <p:nvPr/>
        </p:nvSpPr>
        <p:spPr bwMode="auto">
          <a:xfrm>
            <a:off x="5846885" y="4489574"/>
            <a:ext cx="527538" cy="1016609"/>
          </a:xfrm>
          <a:custGeom>
            <a:avLst/>
            <a:gdLst>
              <a:gd name="T0" fmla="*/ 418 w 424"/>
              <a:gd name="T1" fmla="*/ 175 h 817"/>
              <a:gd name="T2" fmla="*/ 393 w 424"/>
              <a:gd name="T3" fmla="*/ 109 h 817"/>
              <a:gd name="T4" fmla="*/ 315 w 424"/>
              <a:gd name="T5" fmla="*/ 27 h 817"/>
              <a:gd name="T6" fmla="*/ 242 w 424"/>
              <a:gd name="T7" fmla="*/ 5 h 817"/>
              <a:gd name="T8" fmla="*/ 176 w 424"/>
              <a:gd name="T9" fmla="*/ 6 h 817"/>
              <a:gd name="T10" fmla="*/ 107 w 424"/>
              <a:gd name="T11" fmla="*/ 28 h 817"/>
              <a:gd name="T12" fmla="*/ 30 w 424"/>
              <a:gd name="T13" fmla="*/ 111 h 817"/>
              <a:gd name="T14" fmla="*/ 5 w 424"/>
              <a:gd name="T15" fmla="*/ 177 h 817"/>
              <a:gd name="T16" fmla="*/ 0 w 424"/>
              <a:gd name="T17" fmla="*/ 258 h 817"/>
              <a:gd name="T18" fmla="*/ 0 w 424"/>
              <a:gd name="T19" fmla="*/ 318 h 817"/>
              <a:gd name="T20" fmla="*/ 24 w 424"/>
              <a:gd name="T21" fmla="*/ 355 h 817"/>
              <a:gd name="T22" fmla="*/ 42 w 424"/>
              <a:gd name="T23" fmla="*/ 359 h 817"/>
              <a:gd name="T24" fmla="*/ 50 w 424"/>
              <a:gd name="T25" fmla="*/ 358 h 817"/>
              <a:gd name="T26" fmla="*/ 81 w 424"/>
              <a:gd name="T27" fmla="*/ 328 h 817"/>
              <a:gd name="T28" fmla="*/ 83 w 424"/>
              <a:gd name="T29" fmla="*/ 318 h 817"/>
              <a:gd name="T30" fmla="*/ 83 w 424"/>
              <a:gd name="T31" fmla="*/ 253 h 817"/>
              <a:gd name="T32" fmla="*/ 88 w 424"/>
              <a:gd name="T33" fmla="*/ 197 h 817"/>
              <a:gd name="T34" fmla="*/ 107 w 424"/>
              <a:gd name="T35" fmla="*/ 145 h 817"/>
              <a:gd name="T36" fmla="*/ 107 w 424"/>
              <a:gd name="T37" fmla="*/ 288 h 817"/>
              <a:gd name="T38" fmla="*/ 107 w 424"/>
              <a:gd name="T39" fmla="*/ 331 h 817"/>
              <a:gd name="T40" fmla="*/ 107 w 424"/>
              <a:gd name="T41" fmla="*/ 337 h 817"/>
              <a:gd name="T42" fmla="*/ 107 w 424"/>
              <a:gd name="T43" fmla="*/ 340 h 817"/>
              <a:gd name="T44" fmla="*/ 107 w 424"/>
              <a:gd name="T45" fmla="*/ 433 h 817"/>
              <a:gd name="T46" fmla="*/ 107 w 424"/>
              <a:gd name="T47" fmla="*/ 767 h 817"/>
              <a:gd name="T48" fmla="*/ 156 w 424"/>
              <a:gd name="T49" fmla="*/ 816 h 817"/>
              <a:gd name="T50" fmla="*/ 205 w 424"/>
              <a:gd name="T51" fmla="*/ 767 h 817"/>
              <a:gd name="T52" fmla="*/ 205 w 424"/>
              <a:gd name="T53" fmla="*/ 433 h 817"/>
              <a:gd name="T54" fmla="*/ 220 w 424"/>
              <a:gd name="T55" fmla="*/ 433 h 817"/>
              <a:gd name="T56" fmla="*/ 220 w 424"/>
              <a:gd name="T57" fmla="*/ 767 h 817"/>
              <a:gd name="T58" fmla="*/ 268 w 424"/>
              <a:gd name="T59" fmla="*/ 816 h 817"/>
              <a:gd name="T60" fmla="*/ 317 w 424"/>
              <a:gd name="T61" fmla="*/ 767 h 817"/>
              <a:gd name="T62" fmla="*/ 317 w 424"/>
              <a:gd name="T63" fmla="*/ 433 h 817"/>
              <a:gd name="T64" fmla="*/ 317 w 424"/>
              <a:gd name="T65" fmla="*/ 407 h 817"/>
              <a:gd name="T66" fmla="*/ 317 w 424"/>
              <a:gd name="T67" fmla="*/ 403 h 817"/>
              <a:gd name="T68" fmla="*/ 317 w 424"/>
              <a:gd name="T69" fmla="*/ 368 h 817"/>
              <a:gd name="T70" fmla="*/ 317 w 424"/>
              <a:gd name="T71" fmla="*/ 328 h 817"/>
              <a:gd name="T72" fmla="*/ 316 w 424"/>
              <a:gd name="T73" fmla="*/ 328 h 817"/>
              <a:gd name="T74" fmla="*/ 315 w 424"/>
              <a:gd name="T75" fmla="*/ 271 h 817"/>
              <a:gd name="T76" fmla="*/ 315 w 424"/>
              <a:gd name="T77" fmla="*/ 143 h 817"/>
              <a:gd name="T78" fmla="*/ 335 w 424"/>
              <a:gd name="T79" fmla="*/ 194 h 817"/>
              <a:gd name="T80" fmla="*/ 341 w 424"/>
              <a:gd name="T81" fmla="*/ 251 h 817"/>
              <a:gd name="T82" fmla="*/ 341 w 424"/>
              <a:gd name="T83" fmla="*/ 316 h 817"/>
              <a:gd name="T84" fmla="*/ 342 w 424"/>
              <a:gd name="T85" fmla="*/ 326 h 817"/>
              <a:gd name="T86" fmla="*/ 373 w 424"/>
              <a:gd name="T87" fmla="*/ 356 h 817"/>
              <a:gd name="T88" fmla="*/ 382 w 424"/>
              <a:gd name="T89" fmla="*/ 357 h 817"/>
              <a:gd name="T90" fmla="*/ 399 w 424"/>
              <a:gd name="T91" fmla="*/ 353 h 817"/>
              <a:gd name="T92" fmla="*/ 423 w 424"/>
              <a:gd name="T93" fmla="*/ 316 h 817"/>
              <a:gd name="T94" fmla="*/ 423 w 424"/>
              <a:gd name="T95" fmla="*/ 257 h 817"/>
              <a:gd name="T96" fmla="*/ 418 w 424"/>
              <a:gd name="T97" fmla="*/ 175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24" h="817">
                <a:moveTo>
                  <a:pt x="418" y="175"/>
                </a:moveTo>
                <a:cubicBezTo>
                  <a:pt x="412" y="152"/>
                  <a:pt x="404" y="129"/>
                  <a:pt x="393" y="109"/>
                </a:cubicBezTo>
                <a:cubicBezTo>
                  <a:pt x="375" y="74"/>
                  <a:pt x="349" y="45"/>
                  <a:pt x="315" y="27"/>
                </a:cubicBezTo>
                <a:cubicBezTo>
                  <a:pt x="295" y="15"/>
                  <a:pt x="270" y="7"/>
                  <a:pt x="242" y="5"/>
                </a:cubicBezTo>
                <a:cubicBezTo>
                  <a:pt x="220" y="0"/>
                  <a:pt x="197" y="1"/>
                  <a:pt x="176" y="6"/>
                </a:cubicBezTo>
                <a:cubicBezTo>
                  <a:pt x="150" y="9"/>
                  <a:pt x="127" y="17"/>
                  <a:pt x="107" y="28"/>
                </a:cubicBezTo>
                <a:cubicBezTo>
                  <a:pt x="73" y="47"/>
                  <a:pt x="48" y="77"/>
                  <a:pt x="30" y="111"/>
                </a:cubicBezTo>
                <a:cubicBezTo>
                  <a:pt x="20" y="132"/>
                  <a:pt x="11" y="154"/>
                  <a:pt x="5" y="177"/>
                </a:cubicBezTo>
                <a:cubicBezTo>
                  <a:pt x="5" y="179"/>
                  <a:pt x="0" y="215"/>
                  <a:pt x="0" y="258"/>
                </a:cubicBezTo>
                <a:lnTo>
                  <a:pt x="0" y="318"/>
                </a:lnTo>
                <a:cubicBezTo>
                  <a:pt x="0" y="334"/>
                  <a:pt x="10" y="348"/>
                  <a:pt x="24" y="355"/>
                </a:cubicBezTo>
                <a:cubicBezTo>
                  <a:pt x="29" y="357"/>
                  <a:pt x="35" y="359"/>
                  <a:pt x="42" y="359"/>
                </a:cubicBezTo>
                <a:cubicBezTo>
                  <a:pt x="45" y="359"/>
                  <a:pt x="47" y="359"/>
                  <a:pt x="50" y="358"/>
                </a:cubicBezTo>
                <a:cubicBezTo>
                  <a:pt x="66" y="356"/>
                  <a:pt x="79" y="346"/>
                  <a:pt x="81" y="328"/>
                </a:cubicBezTo>
                <a:cubicBezTo>
                  <a:pt x="82" y="325"/>
                  <a:pt x="83" y="321"/>
                  <a:pt x="83" y="318"/>
                </a:cubicBezTo>
                <a:lnTo>
                  <a:pt x="83" y="253"/>
                </a:lnTo>
                <a:cubicBezTo>
                  <a:pt x="83" y="228"/>
                  <a:pt x="86" y="206"/>
                  <a:pt x="88" y="197"/>
                </a:cubicBezTo>
                <a:cubicBezTo>
                  <a:pt x="92" y="178"/>
                  <a:pt x="98" y="161"/>
                  <a:pt x="107" y="145"/>
                </a:cubicBezTo>
                <a:lnTo>
                  <a:pt x="107" y="288"/>
                </a:lnTo>
                <a:lnTo>
                  <a:pt x="107" y="331"/>
                </a:lnTo>
                <a:cubicBezTo>
                  <a:pt x="107" y="333"/>
                  <a:pt x="107" y="335"/>
                  <a:pt x="107" y="337"/>
                </a:cubicBezTo>
                <a:cubicBezTo>
                  <a:pt x="107" y="338"/>
                  <a:pt x="107" y="339"/>
                  <a:pt x="107" y="340"/>
                </a:cubicBezTo>
                <a:cubicBezTo>
                  <a:pt x="107" y="371"/>
                  <a:pt x="107" y="402"/>
                  <a:pt x="107" y="433"/>
                </a:cubicBezTo>
                <a:lnTo>
                  <a:pt x="107" y="767"/>
                </a:lnTo>
                <a:cubicBezTo>
                  <a:pt x="107" y="794"/>
                  <a:pt x="129" y="816"/>
                  <a:pt x="156" y="816"/>
                </a:cubicBezTo>
                <a:cubicBezTo>
                  <a:pt x="183" y="816"/>
                  <a:pt x="205" y="794"/>
                  <a:pt x="205" y="767"/>
                </a:cubicBezTo>
                <a:lnTo>
                  <a:pt x="205" y="433"/>
                </a:lnTo>
                <a:cubicBezTo>
                  <a:pt x="210" y="433"/>
                  <a:pt x="215" y="433"/>
                  <a:pt x="220" y="433"/>
                </a:cubicBezTo>
                <a:lnTo>
                  <a:pt x="220" y="767"/>
                </a:lnTo>
                <a:cubicBezTo>
                  <a:pt x="220" y="794"/>
                  <a:pt x="242" y="816"/>
                  <a:pt x="268" y="816"/>
                </a:cubicBezTo>
                <a:cubicBezTo>
                  <a:pt x="296" y="816"/>
                  <a:pt x="317" y="794"/>
                  <a:pt x="317" y="767"/>
                </a:cubicBezTo>
                <a:lnTo>
                  <a:pt x="317" y="433"/>
                </a:lnTo>
                <a:lnTo>
                  <a:pt x="317" y="407"/>
                </a:lnTo>
                <a:cubicBezTo>
                  <a:pt x="317" y="405"/>
                  <a:pt x="317" y="404"/>
                  <a:pt x="317" y="403"/>
                </a:cubicBezTo>
                <a:lnTo>
                  <a:pt x="317" y="368"/>
                </a:lnTo>
                <a:lnTo>
                  <a:pt x="317" y="328"/>
                </a:lnTo>
                <a:lnTo>
                  <a:pt x="316" y="328"/>
                </a:lnTo>
                <a:cubicBezTo>
                  <a:pt x="316" y="309"/>
                  <a:pt x="316" y="290"/>
                  <a:pt x="315" y="271"/>
                </a:cubicBezTo>
                <a:lnTo>
                  <a:pt x="315" y="143"/>
                </a:lnTo>
                <a:cubicBezTo>
                  <a:pt x="325" y="158"/>
                  <a:pt x="331" y="176"/>
                  <a:pt x="335" y="194"/>
                </a:cubicBezTo>
                <a:cubicBezTo>
                  <a:pt x="337" y="204"/>
                  <a:pt x="341" y="225"/>
                  <a:pt x="341" y="251"/>
                </a:cubicBezTo>
                <a:lnTo>
                  <a:pt x="341" y="316"/>
                </a:lnTo>
                <a:cubicBezTo>
                  <a:pt x="341" y="320"/>
                  <a:pt x="341" y="323"/>
                  <a:pt x="342" y="326"/>
                </a:cubicBezTo>
                <a:cubicBezTo>
                  <a:pt x="344" y="344"/>
                  <a:pt x="357" y="354"/>
                  <a:pt x="373" y="356"/>
                </a:cubicBezTo>
                <a:cubicBezTo>
                  <a:pt x="376" y="357"/>
                  <a:pt x="378" y="357"/>
                  <a:pt x="382" y="357"/>
                </a:cubicBezTo>
                <a:cubicBezTo>
                  <a:pt x="388" y="357"/>
                  <a:pt x="394" y="356"/>
                  <a:pt x="399" y="353"/>
                </a:cubicBezTo>
                <a:cubicBezTo>
                  <a:pt x="413" y="346"/>
                  <a:pt x="423" y="332"/>
                  <a:pt x="423" y="316"/>
                </a:cubicBezTo>
                <a:lnTo>
                  <a:pt x="423" y="257"/>
                </a:lnTo>
                <a:cubicBezTo>
                  <a:pt x="423" y="213"/>
                  <a:pt x="418" y="177"/>
                  <a:pt x="418" y="175"/>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2" name="Freeform 381">
            <a:extLst>
              <a:ext uri="{FF2B5EF4-FFF2-40B4-BE49-F238E27FC236}">
                <a16:creationId xmlns:a16="http://schemas.microsoft.com/office/drawing/2014/main" id="{C8124E8F-572A-419B-A122-EB301A03DB2C}"/>
              </a:ext>
            </a:extLst>
          </p:cNvPr>
          <p:cNvSpPr>
            <a:spLocks noChangeArrowheads="1"/>
          </p:cNvSpPr>
          <p:nvPr/>
        </p:nvSpPr>
        <p:spPr bwMode="auto">
          <a:xfrm>
            <a:off x="5209442" y="4258776"/>
            <a:ext cx="203320" cy="203320"/>
          </a:xfrm>
          <a:custGeom>
            <a:avLst/>
            <a:gdLst>
              <a:gd name="T0" fmla="*/ 82 w 165"/>
              <a:gd name="T1" fmla="*/ 163 h 164"/>
              <a:gd name="T2" fmla="*/ 164 w 165"/>
              <a:gd name="T3" fmla="*/ 81 h 164"/>
              <a:gd name="T4" fmla="*/ 82 w 165"/>
              <a:gd name="T5" fmla="*/ 0 h 164"/>
              <a:gd name="T6" fmla="*/ 0 w 165"/>
              <a:gd name="T7" fmla="*/ 81 h 164"/>
              <a:gd name="T8" fmla="*/ 82 w 165"/>
              <a:gd name="T9" fmla="*/ 163 h 164"/>
            </a:gdLst>
            <a:ahLst/>
            <a:cxnLst>
              <a:cxn ang="0">
                <a:pos x="T0" y="T1"/>
              </a:cxn>
              <a:cxn ang="0">
                <a:pos x="T2" y="T3"/>
              </a:cxn>
              <a:cxn ang="0">
                <a:pos x="T4" y="T5"/>
              </a:cxn>
              <a:cxn ang="0">
                <a:pos x="T6" y="T7"/>
              </a:cxn>
              <a:cxn ang="0">
                <a:pos x="T8" y="T9"/>
              </a:cxn>
            </a:cxnLst>
            <a:rect l="0" t="0" r="r" b="b"/>
            <a:pathLst>
              <a:path w="165" h="164">
                <a:moveTo>
                  <a:pt x="82" y="163"/>
                </a:moveTo>
                <a:cubicBezTo>
                  <a:pt x="128" y="163"/>
                  <a:pt x="164" y="127"/>
                  <a:pt x="164" y="81"/>
                </a:cubicBezTo>
                <a:cubicBezTo>
                  <a:pt x="164" y="37"/>
                  <a:pt x="128" y="0"/>
                  <a:pt x="82" y="0"/>
                </a:cubicBezTo>
                <a:cubicBezTo>
                  <a:pt x="37" y="0"/>
                  <a:pt x="0" y="37"/>
                  <a:pt x="0" y="81"/>
                </a:cubicBezTo>
                <a:cubicBezTo>
                  <a:pt x="0" y="127"/>
                  <a:pt x="37" y="163"/>
                  <a:pt x="82" y="163"/>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3" name="Freeform 382">
            <a:extLst>
              <a:ext uri="{FF2B5EF4-FFF2-40B4-BE49-F238E27FC236}">
                <a16:creationId xmlns:a16="http://schemas.microsoft.com/office/drawing/2014/main" id="{8C44FEEB-6888-4FBB-8D8F-4843F9270519}"/>
              </a:ext>
            </a:extLst>
          </p:cNvPr>
          <p:cNvSpPr>
            <a:spLocks noChangeArrowheads="1"/>
          </p:cNvSpPr>
          <p:nvPr/>
        </p:nvSpPr>
        <p:spPr bwMode="auto">
          <a:xfrm>
            <a:off x="5050080" y="4489574"/>
            <a:ext cx="527538" cy="1016609"/>
          </a:xfrm>
          <a:custGeom>
            <a:avLst/>
            <a:gdLst>
              <a:gd name="T0" fmla="*/ 417 w 423"/>
              <a:gd name="T1" fmla="*/ 175 h 817"/>
              <a:gd name="T2" fmla="*/ 393 w 423"/>
              <a:gd name="T3" fmla="*/ 109 h 817"/>
              <a:gd name="T4" fmla="*/ 315 w 423"/>
              <a:gd name="T5" fmla="*/ 27 h 817"/>
              <a:gd name="T6" fmla="*/ 241 w 423"/>
              <a:gd name="T7" fmla="*/ 5 h 817"/>
              <a:gd name="T8" fmla="*/ 175 w 423"/>
              <a:gd name="T9" fmla="*/ 6 h 817"/>
              <a:gd name="T10" fmla="*/ 107 w 423"/>
              <a:gd name="T11" fmla="*/ 28 h 817"/>
              <a:gd name="T12" fmla="*/ 30 w 423"/>
              <a:gd name="T13" fmla="*/ 111 h 817"/>
              <a:gd name="T14" fmla="*/ 5 w 423"/>
              <a:gd name="T15" fmla="*/ 177 h 817"/>
              <a:gd name="T16" fmla="*/ 0 w 423"/>
              <a:gd name="T17" fmla="*/ 258 h 817"/>
              <a:gd name="T18" fmla="*/ 0 w 423"/>
              <a:gd name="T19" fmla="*/ 318 h 817"/>
              <a:gd name="T20" fmla="*/ 24 w 423"/>
              <a:gd name="T21" fmla="*/ 355 h 817"/>
              <a:gd name="T22" fmla="*/ 42 w 423"/>
              <a:gd name="T23" fmla="*/ 359 h 817"/>
              <a:gd name="T24" fmla="*/ 50 w 423"/>
              <a:gd name="T25" fmla="*/ 358 h 817"/>
              <a:gd name="T26" fmla="*/ 81 w 423"/>
              <a:gd name="T27" fmla="*/ 328 h 817"/>
              <a:gd name="T28" fmla="*/ 83 w 423"/>
              <a:gd name="T29" fmla="*/ 318 h 817"/>
              <a:gd name="T30" fmla="*/ 83 w 423"/>
              <a:gd name="T31" fmla="*/ 253 h 817"/>
              <a:gd name="T32" fmla="*/ 88 w 423"/>
              <a:gd name="T33" fmla="*/ 197 h 817"/>
              <a:gd name="T34" fmla="*/ 107 w 423"/>
              <a:gd name="T35" fmla="*/ 145 h 817"/>
              <a:gd name="T36" fmla="*/ 107 w 423"/>
              <a:gd name="T37" fmla="*/ 288 h 817"/>
              <a:gd name="T38" fmla="*/ 106 w 423"/>
              <a:gd name="T39" fmla="*/ 288 h 817"/>
              <a:gd name="T40" fmla="*/ 106 w 423"/>
              <a:gd name="T41" fmla="*/ 331 h 817"/>
              <a:gd name="T42" fmla="*/ 107 w 423"/>
              <a:gd name="T43" fmla="*/ 337 h 817"/>
              <a:gd name="T44" fmla="*/ 107 w 423"/>
              <a:gd name="T45" fmla="*/ 340 h 817"/>
              <a:gd name="T46" fmla="*/ 106 w 423"/>
              <a:gd name="T47" fmla="*/ 433 h 817"/>
              <a:gd name="T48" fmla="*/ 107 w 423"/>
              <a:gd name="T49" fmla="*/ 433 h 817"/>
              <a:gd name="T50" fmla="*/ 107 w 423"/>
              <a:gd name="T51" fmla="*/ 767 h 817"/>
              <a:gd name="T52" fmla="*/ 156 w 423"/>
              <a:gd name="T53" fmla="*/ 816 h 817"/>
              <a:gd name="T54" fmla="*/ 205 w 423"/>
              <a:gd name="T55" fmla="*/ 767 h 817"/>
              <a:gd name="T56" fmla="*/ 205 w 423"/>
              <a:gd name="T57" fmla="*/ 433 h 817"/>
              <a:gd name="T58" fmla="*/ 220 w 423"/>
              <a:gd name="T59" fmla="*/ 433 h 817"/>
              <a:gd name="T60" fmla="*/ 220 w 423"/>
              <a:gd name="T61" fmla="*/ 767 h 817"/>
              <a:gd name="T62" fmla="*/ 268 w 423"/>
              <a:gd name="T63" fmla="*/ 816 h 817"/>
              <a:gd name="T64" fmla="*/ 317 w 423"/>
              <a:gd name="T65" fmla="*/ 767 h 817"/>
              <a:gd name="T66" fmla="*/ 317 w 423"/>
              <a:gd name="T67" fmla="*/ 433 h 817"/>
              <a:gd name="T68" fmla="*/ 317 w 423"/>
              <a:gd name="T69" fmla="*/ 407 h 817"/>
              <a:gd name="T70" fmla="*/ 317 w 423"/>
              <a:gd name="T71" fmla="*/ 403 h 817"/>
              <a:gd name="T72" fmla="*/ 317 w 423"/>
              <a:gd name="T73" fmla="*/ 368 h 817"/>
              <a:gd name="T74" fmla="*/ 317 w 423"/>
              <a:gd name="T75" fmla="*/ 328 h 817"/>
              <a:gd name="T76" fmla="*/ 316 w 423"/>
              <a:gd name="T77" fmla="*/ 328 h 817"/>
              <a:gd name="T78" fmla="*/ 315 w 423"/>
              <a:gd name="T79" fmla="*/ 271 h 817"/>
              <a:gd name="T80" fmla="*/ 315 w 423"/>
              <a:gd name="T81" fmla="*/ 143 h 817"/>
              <a:gd name="T82" fmla="*/ 335 w 423"/>
              <a:gd name="T83" fmla="*/ 194 h 817"/>
              <a:gd name="T84" fmla="*/ 341 w 423"/>
              <a:gd name="T85" fmla="*/ 251 h 817"/>
              <a:gd name="T86" fmla="*/ 341 w 423"/>
              <a:gd name="T87" fmla="*/ 316 h 817"/>
              <a:gd name="T88" fmla="*/ 342 w 423"/>
              <a:gd name="T89" fmla="*/ 326 h 817"/>
              <a:gd name="T90" fmla="*/ 373 w 423"/>
              <a:gd name="T91" fmla="*/ 356 h 817"/>
              <a:gd name="T92" fmla="*/ 382 w 423"/>
              <a:gd name="T93" fmla="*/ 357 h 817"/>
              <a:gd name="T94" fmla="*/ 399 w 423"/>
              <a:gd name="T95" fmla="*/ 353 h 817"/>
              <a:gd name="T96" fmla="*/ 422 w 423"/>
              <a:gd name="T97" fmla="*/ 316 h 817"/>
              <a:gd name="T98" fmla="*/ 422 w 423"/>
              <a:gd name="T99" fmla="*/ 257 h 817"/>
              <a:gd name="T100" fmla="*/ 417 w 423"/>
              <a:gd name="T101" fmla="*/ 175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23" h="817">
                <a:moveTo>
                  <a:pt x="417" y="175"/>
                </a:moveTo>
                <a:cubicBezTo>
                  <a:pt x="411" y="152"/>
                  <a:pt x="404" y="129"/>
                  <a:pt x="393" y="109"/>
                </a:cubicBezTo>
                <a:cubicBezTo>
                  <a:pt x="375" y="74"/>
                  <a:pt x="349" y="45"/>
                  <a:pt x="315" y="27"/>
                </a:cubicBezTo>
                <a:cubicBezTo>
                  <a:pt x="295" y="15"/>
                  <a:pt x="270" y="7"/>
                  <a:pt x="241" y="5"/>
                </a:cubicBezTo>
                <a:cubicBezTo>
                  <a:pt x="220" y="0"/>
                  <a:pt x="197" y="1"/>
                  <a:pt x="175" y="6"/>
                </a:cubicBezTo>
                <a:cubicBezTo>
                  <a:pt x="150" y="9"/>
                  <a:pt x="127" y="17"/>
                  <a:pt x="107" y="28"/>
                </a:cubicBezTo>
                <a:cubicBezTo>
                  <a:pt x="73" y="47"/>
                  <a:pt x="48" y="77"/>
                  <a:pt x="30" y="111"/>
                </a:cubicBezTo>
                <a:cubicBezTo>
                  <a:pt x="20" y="132"/>
                  <a:pt x="11" y="154"/>
                  <a:pt x="5" y="177"/>
                </a:cubicBezTo>
                <a:cubicBezTo>
                  <a:pt x="5" y="179"/>
                  <a:pt x="0" y="215"/>
                  <a:pt x="0" y="258"/>
                </a:cubicBezTo>
                <a:lnTo>
                  <a:pt x="0" y="318"/>
                </a:lnTo>
                <a:cubicBezTo>
                  <a:pt x="0" y="334"/>
                  <a:pt x="10" y="348"/>
                  <a:pt x="24" y="355"/>
                </a:cubicBezTo>
                <a:cubicBezTo>
                  <a:pt x="29" y="357"/>
                  <a:pt x="35" y="359"/>
                  <a:pt x="42" y="359"/>
                </a:cubicBezTo>
                <a:cubicBezTo>
                  <a:pt x="44" y="359"/>
                  <a:pt x="47" y="359"/>
                  <a:pt x="50" y="358"/>
                </a:cubicBezTo>
                <a:cubicBezTo>
                  <a:pt x="65" y="356"/>
                  <a:pt x="79" y="346"/>
                  <a:pt x="81" y="328"/>
                </a:cubicBezTo>
                <a:cubicBezTo>
                  <a:pt x="82" y="325"/>
                  <a:pt x="83" y="321"/>
                  <a:pt x="83" y="318"/>
                </a:cubicBezTo>
                <a:lnTo>
                  <a:pt x="83" y="253"/>
                </a:lnTo>
                <a:cubicBezTo>
                  <a:pt x="83" y="228"/>
                  <a:pt x="86" y="206"/>
                  <a:pt x="88" y="197"/>
                </a:cubicBezTo>
                <a:cubicBezTo>
                  <a:pt x="92" y="178"/>
                  <a:pt x="98" y="161"/>
                  <a:pt x="107" y="145"/>
                </a:cubicBezTo>
                <a:lnTo>
                  <a:pt x="107" y="288"/>
                </a:lnTo>
                <a:lnTo>
                  <a:pt x="106" y="288"/>
                </a:lnTo>
                <a:lnTo>
                  <a:pt x="106" y="331"/>
                </a:lnTo>
                <a:cubicBezTo>
                  <a:pt x="106" y="333"/>
                  <a:pt x="107" y="335"/>
                  <a:pt x="107" y="337"/>
                </a:cubicBezTo>
                <a:cubicBezTo>
                  <a:pt x="107" y="338"/>
                  <a:pt x="107" y="339"/>
                  <a:pt x="107" y="340"/>
                </a:cubicBezTo>
                <a:cubicBezTo>
                  <a:pt x="107" y="371"/>
                  <a:pt x="106" y="402"/>
                  <a:pt x="106" y="433"/>
                </a:cubicBezTo>
                <a:lnTo>
                  <a:pt x="107" y="433"/>
                </a:lnTo>
                <a:lnTo>
                  <a:pt x="107" y="767"/>
                </a:lnTo>
                <a:cubicBezTo>
                  <a:pt x="107" y="794"/>
                  <a:pt x="129" y="816"/>
                  <a:pt x="156" y="816"/>
                </a:cubicBezTo>
                <a:cubicBezTo>
                  <a:pt x="183" y="816"/>
                  <a:pt x="205" y="794"/>
                  <a:pt x="205" y="767"/>
                </a:cubicBezTo>
                <a:lnTo>
                  <a:pt x="205" y="433"/>
                </a:lnTo>
                <a:cubicBezTo>
                  <a:pt x="210" y="433"/>
                  <a:pt x="215" y="433"/>
                  <a:pt x="220" y="433"/>
                </a:cubicBezTo>
                <a:lnTo>
                  <a:pt x="220" y="767"/>
                </a:lnTo>
                <a:cubicBezTo>
                  <a:pt x="220" y="794"/>
                  <a:pt x="241" y="816"/>
                  <a:pt x="268" y="816"/>
                </a:cubicBezTo>
                <a:cubicBezTo>
                  <a:pt x="295" y="816"/>
                  <a:pt x="317" y="794"/>
                  <a:pt x="317" y="767"/>
                </a:cubicBezTo>
                <a:lnTo>
                  <a:pt x="317" y="433"/>
                </a:lnTo>
                <a:lnTo>
                  <a:pt x="317" y="407"/>
                </a:lnTo>
                <a:cubicBezTo>
                  <a:pt x="317" y="405"/>
                  <a:pt x="317" y="404"/>
                  <a:pt x="317" y="403"/>
                </a:cubicBezTo>
                <a:lnTo>
                  <a:pt x="317" y="368"/>
                </a:lnTo>
                <a:lnTo>
                  <a:pt x="317" y="328"/>
                </a:lnTo>
                <a:lnTo>
                  <a:pt x="316" y="328"/>
                </a:lnTo>
                <a:cubicBezTo>
                  <a:pt x="316" y="309"/>
                  <a:pt x="316" y="290"/>
                  <a:pt x="315" y="271"/>
                </a:cubicBezTo>
                <a:lnTo>
                  <a:pt x="315" y="143"/>
                </a:lnTo>
                <a:cubicBezTo>
                  <a:pt x="325" y="158"/>
                  <a:pt x="331" y="176"/>
                  <a:pt x="335" y="194"/>
                </a:cubicBezTo>
                <a:cubicBezTo>
                  <a:pt x="337" y="204"/>
                  <a:pt x="341" y="225"/>
                  <a:pt x="341" y="251"/>
                </a:cubicBezTo>
                <a:lnTo>
                  <a:pt x="341" y="316"/>
                </a:lnTo>
                <a:cubicBezTo>
                  <a:pt x="341" y="320"/>
                  <a:pt x="341" y="323"/>
                  <a:pt x="342" y="326"/>
                </a:cubicBezTo>
                <a:cubicBezTo>
                  <a:pt x="344" y="344"/>
                  <a:pt x="357" y="354"/>
                  <a:pt x="373" y="356"/>
                </a:cubicBezTo>
                <a:cubicBezTo>
                  <a:pt x="375" y="357"/>
                  <a:pt x="378" y="357"/>
                  <a:pt x="382" y="357"/>
                </a:cubicBezTo>
                <a:cubicBezTo>
                  <a:pt x="388" y="357"/>
                  <a:pt x="394" y="356"/>
                  <a:pt x="399" y="353"/>
                </a:cubicBezTo>
                <a:cubicBezTo>
                  <a:pt x="413" y="346"/>
                  <a:pt x="422" y="332"/>
                  <a:pt x="422" y="316"/>
                </a:cubicBezTo>
                <a:lnTo>
                  <a:pt x="422" y="257"/>
                </a:lnTo>
                <a:cubicBezTo>
                  <a:pt x="422" y="213"/>
                  <a:pt x="418" y="177"/>
                  <a:pt x="417" y="175"/>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4" name="Freeform 383">
            <a:extLst>
              <a:ext uri="{FF2B5EF4-FFF2-40B4-BE49-F238E27FC236}">
                <a16:creationId xmlns:a16="http://schemas.microsoft.com/office/drawing/2014/main" id="{EEF6D827-9E8D-4A0B-83AE-5D7E865B5D6B}"/>
              </a:ext>
            </a:extLst>
          </p:cNvPr>
          <p:cNvSpPr>
            <a:spLocks noChangeArrowheads="1"/>
          </p:cNvSpPr>
          <p:nvPr/>
        </p:nvSpPr>
        <p:spPr bwMode="auto">
          <a:xfrm>
            <a:off x="4412638" y="4258776"/>
            <a:ext cx="203324" cy="203320"/>
          </a:xfrm>
          <a:custGeom>
            <a:avLst/>
            <a:gdLst>
              <a:gd name="T0" fmla="*/ 82 w 165"/>
              <a:gd name="T1" fmla="*/ 163 h 164"/>
              <a:gd name="T2" fmla="*/ 164 w 165"/>
              <a:gd name="T3" fmla="*/ 81 h 164"/>
              <a:gd name="T4" fmla="*/ 82 w 165"/>
              <a:gd name="T5" fmla="*/ 0 h 164"/>
              <a:gd name="T6" fmla="*/ 0 w 165"/>
              <a:gd name="T7" fmla="*/ 81 h 164"/>
              <a:gd name="T8" fmla="*/ 82 w 165"/>
              <a:gd name="T9" fmla="*/ 163 h 164"/>
            </a:gdLst>
            <a:ahLst/>
            <a:cxnLst>
              <a:cxn ang="0">
                <a:pos x="T0" y="T1"/>
              </a:cxn>
              <a:cxn ang="0">
                <a:pos x="T2" y="T3"/>
              </a:cxn>
              <a:cxn ang="0">
                <a:pos x="T4" y="T5"/>
              </a:cxn>
              <a:cxn ang="0">
                <a:pos x="T6" y="T7"/>
              </a:cxn>
              <a:cxn ang="0">
                <a:pos x="T8" y="T9"/>
              </a:cxn>
            </a:cxnLst>
            <a:rect l="0" t="0" r="r" b="b"/>
            <a:pathLst>
              <a:path w="165" h="164">
                <a:moveTo>
                  <a:pt x="82" y="163"/>
                </a:moveTo>
                <a:cubicBezTo>
                  <a:pt x="127" y="163"/>
                  <a:pt x="164" y="127"/>
                  <a:pt x="164" y="81"/>
                </a:cubicBezTo>
                <a:cubicBezTo>
                  <a:pt x="164" y="37"/>
                  <a:pt x="127" y="0"/>
                  <a:pt x="82" y="0"/>
                </a:cubicBezTo>
                <a:cubicBezTo>
                  <a:pt x="37" y="0"/>
                  <a:pt x="0" y="37"/>
                  <a:pt x="0" y="81"/>
                </a:cubicBezTo>
                <a:cubicBezTo>
                  <a:pt x="0" y="127"/>
                  <a:pt x="37" y="163"/>
                  <a:pt x="82" y="163"/>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5" name="Freeform 384">
            <a:extLst>
              <a:ext uri="{FF2B5EF4-FFF2-40B4-BE49-F238E27FC236}">
                <a16:creationId xmlns:a16="http://schemas.microsoft.com/office/drawing/2014/main" id="{245348A4-F091-45B6-B528-89CB8776F0A8}"/>
              </a:ext>
            </a:extLst>
          </p:cNvPr>
          <p:cNvSpPr>
            <a:spLocks noChangeArrowheads="1"/>
          </p:cNvSpPr>
          <p:nvPr/>
        </p:nvSpPr>
        <p:spPr bwMode="auto">
          <a:xfrm>
            <a:off x="4247782" y="4489574"/>
            <a:ext cx="527538" cy="1016609"/>
          </a:xfrm>
          <a:custGeom>
            <a:avLst/>
            <a:gdLst>
              <a:gd name="T0" fmla="*/ 417 w 423"/>
              <a:gd name="T1" fmla="*/ 175 h 817"/>
              <a:gd name="T2" fmla="*/ 393 w 423"/>
              <a:gd name="T3" fmla="*/ 109 h 817"/>
              <a:gd name="T4" fmla="*/ 315 w 423"/>
              <a:gd name="T5" fmla="*/ 27 h 817"/>
              <a:gd name="T6" fmla="*/ 241 w 423"/>
              <a:gd name="T7" fmla="*/ 5 h 817"/>
              <a:gd name="T8" fmla="*/ 175 w 423"/>
              <a:gd name="T9" fmla="*/ 6 h 817"/>
              <a:gd name="T10" fmla="*/ 107 w 423"/>
              <a:gd name="T11" fmla="*/ 28 h 817"/>
              <a:gd name="T12" fmla="*/ 30 w 423"/>
              <a:gd name="T13" fmla="*/ 111 h 817"/>
              <a:gd name="T14" fmla="*/ 5 w 423"/>
              <a:gd name="T15" fmla="*/ 177 h 817"/>
              <a:gd name="T16" fmla="*/ 0 w 423"/>
              <a:gd name="T17" fmla="*/ 258 h 817"/>
              <a:gd name="T18" fmla="*/ 0 w 423"/>
              <a:gd name="T19" fmla="*/ 318 h 817"/>
              <a:gd name="T20" fmla="*/ 24 w 423"/>
              <a:gd name="T21" fmla="*/ 355 h 817"/>
              <a:gd name="T22" fmla="*/ 41 w 423"/>
              <a:gd name="T23" fmla="*/ 359 h 817"/>
              <a:gd name="T24" fmla="*/ 50 w 423"/>
              <a:gd name="T25" fmla="*/ 358 h 817"/>
              <a:gd name="T26" fmla="*/ 81 w 423"/>
              <a:gd name="T27" fmla="*/ 328 h 817"/>
              <a:gd name="T28" fmla="*/ 82 w 423"/>
              <a:gd name="T29" fmla="*/ 318 h 817"/>
              <a:gd name="T30" fmla="*/ 82 w 423"/>
              <a:gd name="T31" fmla="*/ 253 h 817"/>
              <a:gd name="T32" fmla="*/ 88 w 423"/>
              <a:gd name="T33" fmla="*/ 197 h 817"/>
              <a:gd name="T34" fmla="*/ 107 w 423"/>
              <a:gd name="T35" fmla="*/ 145 h 817"/>
              <a:gd name="T36" fmla="*/ 107 w 423"/>
              <a:gd name="T37" fmla="*/ 288 h 817"/>
              <a:gd name="T38" fmla="*/ 106 w 423"/>
              <a:gd name="T39" fmla="*/ 288 h 817"/>
              <a:gd name="T40" fmla="*/ 106 w 423"/>
              <a:gd name="T41" fmla="*/ 331 h 817"/>
              <a:gd name="T42" fmla="*/ 107 w 423"/>
              <a:gd name="T43" fmla="*/ 337 h 817"/>
              <a:gd name="T44" fmla="*/ 107 w 423"/>
              <a:gd name="T45" fmla="*/ 340 h 817"/>
              <a:gd name="T46" fmla="*/ 106 w 423"/>
              <a:gd name="T47" fmla="*/ 433 h 817"/>
              <a:gd name="T48" fmla="*/ 107 w 423"/>
              <a:gd name="T49" fmla="*/ 433 h 817"/>
              <a:gd name="T50" fmla="*/ 107 w 423"/>
              <a:gd name="T51" fmla="*/ 767 h 817"/>
              <a:gd name="T52" fmla="*/ 156 w 423"/>
              <a:gd name="T53" fmla="*/ 816 h 817"/>
              <a:gd name="T54" fmla="*/ 204 w 423"/>
              <a:gd name="T55" fmla="*/ 767 h 817"/>
              <a:gd name="T56" fmla="*/ 204 w 423"/>
              <a:gd name="T57" fmla="*/ 433 h 817"/>
              <a:gd name="T58" fmla="*/ 205 w 423"/>
              <a:gd name="T59" fmla="*/ 433 h 817"/>
              <a:gd name="T60" fmla="*/ 219 w 423"/>
              <a:gd name="T61" fmla="*/ 433 h 817"/>
              <a:gd name="T62" fmla="*/ 219 w 423"/>
              <a:gd name="T63" fmla="*/ 767 h 817"/>
              <a:gd name="T64" fmla="*/ 268 w 423"/>
              <a:gd name="T65" fmla="*/ 816 h 817"/>
              <a:gd name="T66" fmla="*/ 317 w 423"/>
              <a:gd name="T67" fmla="*/ 767 h 817"/>
              <a:gd name="T68" fmla="*/ 317 w 423"/>
              <a:gd name="T69" fmla="*/ 433 h 817"/>
              <a:gd name="T70" fmla="*/ 317 w 423"/>
              <a:gd name="T71" fmla="*/ 407 h 817"/>
              <a:gd name="T72" fmla="*/ 317 w 423"/>
              <a:gd name="T73" fmla="*/ 403 h 817"/>
              <a:gd name="T74" fmla="*/ 317 w 423"/>
              <a:gd name="T75" fmla="*/ 368 h 817"/>
              <a:gd name="T76" fmla="*/ 317 w 423"/>
              <a:gd name="T77" fmla="*/ 328 h 817"/>
              <a:gd name="T78" fmla="*/ 316 w 423"/>
              <a:gd name="T79" fmla="*/ 328 h 817"/>
              <a:gd name="T80" fmla="*/ 315 w 423"/>
              <a:gd name="T81" fmla="*/ 271 h 817"/>
              <a:gd name="T82" fmla="*/ 315 w 423"/>
              <a:gd name="T83" fmla="*/ 143 h 817"/>
              <a:gd name="T84" fmla="*/ 335 w 423"/>
              <a:gd name="T85" fmla="*/ 194 h 817"/>
              <a:gd name="T86" fmla="*/ 340 w 423"/>
              <a:gd name="T87" fmla="*/ 251 h 817"/>
              <a:gd name="T88" fmla="*/ 340 w 423"/>
              <a:gd name="T89" fmla="*/ 316 h 817"/>
              <a:gd name="T90" fmla="*/ 342 w 423"/>
              <a:gd name="T91" fmla="*/ 326 h 817"/>
              <a:gd name="T92" fmla="*/ 373 w 423"/>
              <a:gd name="T93" fmla="*/ 356 h 817"/>
              <a:gd name="T94" fmla="*/ 381 w 423"/>
              <a:gd name="T95" fmla="*/ 357 h 817"/>
              <a:gd name="T96" fmla="*/ 399 w 423"/>
              <a:gd name="T97" fmla="*/ 353 h 817"/>
              <a:gd name="T98" fmla="*/ 422 w 423"/>
              <a:gd name="T99" fmla="*/ 316 h 817"/>
              <a:gd name="T100" fmla="*/ 422 w 423"/>
              <a:gd name="T101" fmla="*/ 257 h 817"/>
              <a:gd name="T102" fmla="*/ 417 w 423"/>
              <a:gd name="T103" fmla="*/ 175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23" h="817">
                <a:moveTo>
                  <a:pt x="417" y="175"/>
                </a:moveTo>
                <a:cubicBezTo>
                  <a:pt x="411" y="152"/>
                  <a:pt x="403" y="129"/>
                  <a:pt x="393" y="109"/>
                </a:cubicBezTo>
                <a:cubicBezTo>
                  <a:pt x="375" y="74"/>
                  <a:pt x="349" y="45"/>
                  <a:pt x="315" y="27"/>
                </a:cubicBezTo>
                <a:cubicBezTo>
                  <a:pt x="295" y="15"/>
                  <a:pt x="269" y="7"/>
                  <a:pt x="241" y="5"/>
                </a:cubicBezTo>
                <a:cubicBezTo>
                  <a:pt x="220" y="0"/>
                  <a:pt x="197" y="1"/>
                  <a:pt x="175" y="6"/>
                </a:cubicBezTo>
                <a:cubicBezTo>
                  <a:pt x="150" y="9"/>
                  <a:pt x="127" y="17"/>
                  <a:pt x="107" y="28"/>
                </a:cubicBezTo>
                <a:cubicBezTo>
                  <a:pt x="73" y="47"/>
                  <a:pt x="48" y="77"/>
                  <a:pt x="30" y="111"/>
                </a:cubicBezTo>
                <a:cubicBezTo>
                  <a:pt x="19" y="132"/>
                  <a:pt x="11" y="154"/>
                  <a:pt x="5" y="177"/>
                </a:cubicBezTo>
                <a:cubicBezTo>
                  <a:pt x="5" y="179"/>
                  <a:pt x="0" y="215"/>
                  <a:pt x="0" y="258"/>
                </a:cubicBezTo>
                <a:lnTo>
                  <a:pt x="0" y="318"/>
                </a:lnTo>
                <a:cubicBezTo>
                  <a:pt x="0" y="334"/>
                  <a:pt x="9" y="348"/>
                  <a:pt x="24" y="355"/>
                </a:cubicBezTo>
                <a:cubicBezTo>
                  <a:pt x="29" y="357"/>
                  <a:pt x="35" y="359"/>
                  <a:pt x="41" y="359"/>
                </a:cubicBezTo>
                <a:cubicBezTo>
                  <a:pt x="44" y="359"/>
                  <a:pt x="47" y="359"/>
                  <a:pt x="50" y="358"/>
                </a:cubicBezTo>
                <a:cubicBezTo>
                  <a:pt x="65" y="356"/>
                  <a:pt x="79" y="346"/>
                  <a:pt x="81" y="328"/>
                </a:cubicBezTo>
                <a:cubicBezTo>
                  <a:pt x="82" y="325"/>
                  <a:pt x="82" y="321"/>
                  <a:pt x="82" y="318"/>
                </a:cubicBezTo>
                <a:lnTo>
                  <a:pt x="82" y="253"/>
                </a:lnTo>
                <a:cubicBezTo>
                  <a:pt x="82" y="228"/>
                  <a:pt x="86" y="206"/>
                  <a:pt x="88" y="197"/>
                </a:cubicBezTo>
                <a:cubicBezTo>
                  <a:pt x="92" y="178"/>
                  <a:pt x="98" y="161"/>
                  <a:pt x="107" y="145"/>
                </a:cubicBezTo>
                <a:lnTo>
                  <a:pt x="107" y="288"/>
                </a:lnTo>
                <a:lnTo>
                  <a:pt x="106" y="288"/>
                </a:lnTo>
                <a:lnTo>
                  <a:pt x="106" y="331"/>
                </a:lnTo>
                <a:cubicBezTo>
                  <a:pt x="106" y="333"/>
                  <a:pt x="107" y="335"/>
                  <a:pt x="107" y="337"/>
                </a:cubicBezTo>
                <a:cubicBezTo>
                  <a:pt x="107" y="338"/>
                  <a:pt x="107" y="339"/>
                  <a:pt x="107" y="340"/>
                </a:cubicBezTo>
                <a:cubicBezTo>
                  <a:pt x="107" y="371"/>
                  <a:pt x="106" y="402"/>
                  <a:pt x="106" y="433"/>
                </a:cubicBezTo>
                <a:lnTo>
                  <a:pt x="107" y="433"/>
                </a:lnTo>
                <a:lnTo>
                  <a:pt x="107" y="767"/>
                </a:lnTo>
                <a:cubicBezTo>
                  <a:pt x="107" y="794"/>
                  <a:pt x="129" y="816"/>
                  <a:pt x="156" y="816"/>
                </a:cubicBezTo>
                <a:cubicBezTo>
                  <a:pt x="183" y="816"/>
                  <a:pt x="204" y="794"/>
                  <a:pt x="204" y="767"/>
                </a:cubicBezTo>
                <a:lnTo>
                  <a:pt x="204" y="433"/>
                </a:lnTo>
                <a:lnTo>
                  <a:pt x="205" y="433"/>
                </a:lnTo>
                <a:cubicBezTo>
                  <a:pt x="209" y="433"/>
                  <a:pt x="214" y="433"/>
                  <a:pt x="219" y="433"/>
                </a:cubicBezTo>
                <a:lnTo>
                  <a:pt x="219" y="767"/>
                </a:lnTo>
                <a:cubicBezTo>
                  <a:pt x="219" y="794"/>
                  <a:pt x="241" y="816"/>
                  <a:pt x="268" y="816"/>
                </a:cubicBezTo>
                <a:cubicBezTo>
                  <a:pt x="295" y="816"/>
                  <a:pt x="317" y="794"/>
                  <a:pt x="317" y="767"/>
                </a:cubicBezTo>
                <a:lnTo>
                  <a:pt x="317" y="433"/>
                </a:lnTo>
                <a:lnTo>
                  <a:pt x="317" y="407"/>
                </a:lnTo>
                <a:cubicBezTo>
                  <a:pt x="317" y="405"/>
                  <a:pt x="317" y="404"/>
                  <a:pt x="317" y="403"/>
                </a:cubicBezTo>
                <a:lnTo>
                  <a:pt x="317" y="368"/>
                </a:lnTo>
                <a:lnTo>
                  <a:pt x="317" y="328"/>
                </a:lnTo>
                <a:lnTo>
                  <a:pt x="316" y="328"/>
                </a:lnTo>
                <a:cubicBezTo>
                  <a:pt x="316" y="309"/>
                  <a:pt x="316" y="290"/>
                  <a:pt x="315" y="271"/>
                </a:cubicBezTo>
                <a:lnTo>
                  <a:pt x="315" y="143"/>
                </a:lnTo>
                <a:cubicBezTo>
                  <a:pt x="324" y="158"/>
                  <a:pt x="330" y="176"/>
                  <a:pt x="335" y="194"/>
                </a:cubicBezTo>
                <a:cubicBezTo>
                  <a:pt x="337" y="204"/>
                  <a:pt x="340" y="225"/>
                  <a:pt x="340" y="251"/>
                </a:cubicBezTo>
                <a:lnTo>
                  <a:pt x="340" y="316"/>
                </a:lnTo>
                <a:cubicBezTo>
                  <a:pt x="340" y="320"/>
                  <a:pt x="341" y="323"/>
                  <a:pt x="342" y="326"/>
                </a:cubicBezTo>
                <a:cubicBezTo>
                  <a:pt x="344" y="344"/>
                  <a:pt x="357" y="354"/>
                  <a:pt x="373" y="356"/>
                </a:cubicBezTo>
                <a:cubicBezTo>
                  <a:pt x="375" y="357"/>
                  <a:pt x="378" y="357"/>
                  <a:pt x="381" y="357"/>
                </a:cubicBezTo>
                <a:cubicBezTo>
                  <a:pt x="387" y="357"/>
                  <a:pt x="393" y="356"/>
                  <a:pt x="399" y="353"/>
                </a:cubicBezTo>
                <a:cubicBezTo>
                  <a:pt x="413" y="346"/>
                  <a:pt x="422" y="332"/>
                  <a:pt x="422" y="316"/>
                </a:cubicBezTo>
                <a:lnTo>
                  <a:pt x="422" y="257"/>
                </a:lnTo>
                <a:cubicBezTo>
                  <a:pt x="422" y="213"/>
                  <a:pt x="418" y="177"/>
                  <a:pt x="417" y="175"/>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6" name="Freeform 385">
            <a:extLst>
              <a:ext uri="{FF2B5EF4-FFF2-40B4-BE49-F238E27FC236}">
                <a16:creationId xmlns:a16="http://schemas.microsoft.com/office/drawing/2014/main" id="{18585AB9-5F4C-4EFD-B3CB-60C38E92FE14}"/>
              </a:ext>
            </a:extLst>
          </p:cNvPr>
          <p:cNvSpPr>
            <a:spLocks noChangeArrowheads="1"/>
          </p:cNvSpPr>
          <p:nvPr/>
        </p:nvSpPr>
        <p:spPr bwMode="auto">
          <a:xfrm>
            <a:off x="3610340" y="4258776"/>
            <a:ext cx="203324" cy="203320"/>
          </a:xfrm>
          <a:custGeom>
            <a:avLst/>
            <a:gdLst>
              <a:gd name="T0" fmla="*/ 82 w 165"/>
              <a:gd name="T1" fmla="*/ 163 h 164"/>
              <a:gd name="T2" fmla="*/ 164 w 165"/>
              <a:gd name="T3" fmla="*/ 81 h 164"/>
              <a:gd name="T4" fmla="*/ 82 w 165"/>
              <a:gd name="T5" fmla="*/ 0 h 164"/>
              <a:gd name="T6" fmla="*/ 0 w 165"/>
              <a:gd name="T7" fmla="*/ 81 h 164"/>
              <a:gd name="T8" fmla="*/ 82 w 165"/>
              <a:gd name="T9" fmla="*/ 163 h 164"/>
            </a:gdLst>
            <a:ahLst/>
            <a:cxnLst>
              <a:cxn ang="0">
                <a:pos x="T0" y="T1"/>
              </a:cxn>
              <a:cxn ang="0">
                <a:pos x="T2" y="T3"/>
              </a:cxn>
              <a:cxn ang="0">
                <a:pos x="T4" y="T5"/>
              </a:cxn>
              <a:cxn ang="0">
                <a:pos x="T6" y="T7"/>
              </a:cxn>
              <a:cxn ang="0">
                <a:pos x="T8" y="T9"/>
              </a:cxn>
            </a:cxnLst>
            <a:rect l="0" t="0" r="r" b="b"/>
            <a:pathLst>
              <a:path w="165" h="164">
                <a:moveTo>
                  <a:pt x="82" y="163"/>
                </a:moveTo>
                <a:cubicBezTo>
                  <a:pt x="127" y="163"/>
                  <a:pt x="164" y="127"/>
                  <a:pt x="164" y="81"/>
                </a:cubicBezTo>
                <a:cubicBezTo>
                  <a:pt x="164" y="37"/>
                  <a:pt x="127" y="0"/>
                  <a:pt x="82" y="0"/>
                </a:cubicBezTo>
                <a:cubicBezTo>
                  <a:pt x="37" y="0"/>
                  <a:pt x="0" y="37"/>
                  <a:pt x="0" y="81"/>
                </a:cubicBezTo>
                <a:cubicBezTo>
                  <a:pt x="0" y="127"/>
                  <a:pt x="37" y="163"/>
                  <a:pt x="82" y="163"/>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7" name="Freeform 386">
            <a:extLst>
              <a:ext uri="{FF2B5EF4-FFF2-40B4-BE49-F238E27FC236}">
                <a16:creationId xmlns:a16="http://schemas.microsoft.com/office/drawing/2014/main" id="{8F4C0801-C8D6-4E6A-BC14-BF327F890086}"/>
              </a:ext>
            </a:extLst>
          </p:cNvPr>
          <p:cNvSpPr>
            <a:spLocks noChangeArrowheads="1"/>
          </p:cNvSpPr>
          <p:nvPr/>
        </p:nvSpPr>
        <p:spPr bwMode="auto">
          <a:xfrm>
            <a:off x="3450981" y="4489574"/>
            <a:ext cx="527538" cy="1016609"/>
          </a:xfrm>
          <a:custGeom>
            <a:avLst/>
            <a:gdLst>
              <a:gd name="T0" fmla="*/ 417 w 423"/>
              <a:gd name="T1" fmla="*/ 175 h 817"/>
              <a:gd name="T2" fmla="*/ 393 w 423"/>
              <a:gd name="T3" fmla="*/ 109 h 817"/>
              <a:gd name="T4" fmla="*/ 315 w 423"/>
              <a:gd name="T5" fmla="*/ 27 h 817"/>
              <a:gd name="T6" fmla="*/ 241 w 423"/>
              <a:gd name="T7" fmla="*/ 5 h 817"/>
              <a:gd name="T8" fmla="*/ 175 w 423"/>
              <a:gd name="T9" fmla="*/ 6 h 817"/>
              <a:gd name="T10" fmla="*/ 107 w 423"/>
              <a:gd name="T11" fmla="*/ 28 h 817"/>
              <a:gd name="T12" fmla="*/ 30 w 423"/>
              <a:gd name="T13" fmla="*/ 111 h 817"/>
              <a:gd name="T14" fmla="*/ 5 w 423"/>
              <a:gd name="T15" fmla="*/ 177 h 817"/>
              <a:gd name="T16" fmla="*/ 0 w 423"/>
              <a:gd name="T17" fmla="*/ 258 h 817"/>
              <a:gd name="T18" fmla="*/ 0 w 423"/>
              <a:gd name="T19" fmla="*/ 318 h 817"/>
              <a:gd name="T20" fmla="*/ 23 w 423"/>
              <a:gd name="T21" fmla="*/ 355 h 817"/>
              <a:gd name="T22" fmla="*/ 41 w 423"/>
              <a:gd name="T23" fmla="*/ 359 h 817"/>
              <a:gd name="T24" fmla="*/ 50 w 423"/>
              <a:gd name="T25" fmla="*/ 358 h 817"/>
              <a:gd name="T26" fmla="*/ 81 w 423"/>
              <a:gd name="T27" fmla="*/ 328 h 817"/>
              <a:gd name="T28" fmla="*/ 82 w 423"/>
              <a:gd name="T29" fmla="*/ 318 h 817"/>
              <a:gd name="T30" fmla="*/ 82 w 423"/>
              <a:gd name="T31" fmla="*/ 253 h 817"/>
              <a:gd name="T32" fmla="*/ 88 w 423"/>
              <a:gd name="T33" fmla="*/ 197 h 817"/>
              <a:gd name="T34" fmla="*/ 107 w 423"/>
              <a:gd name="T35" fmla="*/ 145 h 817"/>
              <a:gd name="T36" fmla="*/ 107 w 423"/>
              <a:gd name="T37" fmla="*/ 288 h 817"/>
              <a:gd name="T38" fmla="*/ 106 w 423"/>
              <a:gd name="T39" fmla="*/ 288 h 817"/>
              <a:gd name="T40" fmla="*/ 106 w 423"/>
              <a:gd name="T41" fmla="*/ 331 h 817"/>
              <a:gd name="T42" fmla="*/ 107 w 423"/>
              <a:gd name="T43" fmla="*/ 337 h 817"/>
              <a:gd name="T44" fmla="*/ 107 w 423"/>
              <a:gd name="T45" fmla="*/ 340 h 817"/>
              <a:gd name="T46" fmla="*/ 106 w 423"/>
              <a:gd name="T47" fmla="*/ 433 h 817"/>
              <a:gd name="T48" fmla="*/ 107 w 423"/>
              <a:gd name="T49" fmla="*/ 433 h 817"/>
              <a:gd name="T50" fmla="*/ 107 w 423"/>
              <a:gd name="T51" fmla="*/ 767 h 817"/>
              <a:gd name="T52" fmla="*/ 156 w 423"/>
              <a:gd name="T53" fmla="*/ 816 h 817"/>
              <a:gd name="T54" fmla="*/ 204 w 423"/>
              <a:gd name="T55" fmla="*/ 767 h 817"/>
              <a:gd name="T56" fmla="*/ 204 w 423"/>
              <a:gd name="T57" fmla="*/ 433 h 817"/>
              <a:gd name="T58" fmla="*/ 205 w 423"/>
              <a:gd name="T59" fmla="*/ 433 h 817"/>
              <a:gd name="T60" fmla="*/ 219 w 423"/>
              <a:gd name="T61" fmla="*/ 433 h 817"/>
              <a:gd name="T62" fmla="*/ 219 w 423"/>
              <a:gd name="T63" fmla="*/ 767 h 817"/>
              <a:gd name="T64" fmla="*/ 268 w 423"/>
              <a:gd name="T65" fmla="*/ 816 h 817"/>
              <a:gd name="T66" fmla="*/ 317 w 423"/>
              <a:gd name="T67" fmla="*/ 767 h 817"/>
              <a:gd name="T68" fmla="*/ 317 w 423"/>
              <a:gd name="T69" fmla="*/ 433 h 817"/>
              <a:gd name="T70" fmla="*/ 317 w 423"/>
              <a:gd name="T71" fmla="*/ 407 h 817"/>
              <a:gd name="T72" fmla="*/ 317 w 423"/>
              <a:gd name="T73" fmla="*/ 403 h 817"/>
              <a:gd name="T74" fmla="*/ 316 w 423"/>
              <a:gd name="T75" fmla="*/ 368 h 817"/>
              <a:gd name="T76" fmla="*/ 316 w 423"/>
              <a:gd name="T77" fmla="*/ 328 h 817"/>
              <a:gd name="T78" fmla="*/ 315 w 423"/>
              <a:gd name="T79" fmla="*/ 271 h 817"/>
              <a:gd name="T80" fmla="*/ 315 w 423"/>
              <a:gd name="T81" fmla="*/ 143 h 817"/>
              <a:gd name="T82" fmla="*/ 335 w 423"/>
              <a:gd name="T83" fmla="*/ 194 h 817"/>
              <a:gd name="T84" fmla="*/ 340 w 423"/>
              <a:gd name="T85" fmla="*/ 251 h 817"/>
              <a:gd name="T86" fmla="*/ 340 w 423"/>
              <a:gd name="T87" fmla="*/ 316 h 817"/>
              <a:gd name="T88" fmla="*/ 341 w 423"/>
              <a:gd name="T89" fmla="*/ 326 h 817"/>
              <a:gd name="T90" fmla="*/ 373 w 423"/>
              <a:gd name="T91" fmla="*/ 356 h 817"/>
              <a:gd name="T92" fmla="*/ 381 w 423"/>
              <a:gd name="T93" fmla="*/ 357 h 817"/>
              <a:gd name="T94" fmla="*/ 399 w 423"/>
              <a:gd name="T95" fmla="*/ 353 h 817"/>
              <a:gd name="T96" fmla="*/ 422 w 423"/>
              <a:gd name="T97" fmla="*/ 316 h 817"/>
              <a:gd name="T98" fmla="*/ 422 w 423"/>
              <a:gd name="T99" fmla="*/ 257 h 817"/>
              <a:gd name="T100" fmla="*/ 417 w 423"/>
              <a:gd name="T101" fmla="*/ 175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23" h="817">
                <a:moveTo>
                  <a:pt x="417" y="175"/>
                </a:moveTo>
                <a:cubicBezTo>
                  <a:pt x="411" y="152"/>
                  <a:pt x="403" y="129"/>
                  <a:pt x="393" y="109"/>
                </a:cubicBezTo>
                <a:cubicBezTo>
                  <a:pt x="374" y="74"/>
                  <a:pt x="349" y="45"/>
                  <a:pt x="315" y="27"/>
                </a:cubicBezTo>
                <a:cubicBezTo>
                  <a:pt x="294" y="15"/>
                  <a:pt x="269" y="7"/>
                  <a:pt x="241" y="5"/>
                </a:cubicBezTo>
                <a:cubicBezTo>
                  <a:pt x="220" y="0"/>
                  <a:pt x="196" y="1"/>
                  <a:pt x="175" y="6"/>
                </a:cubicBezTo>
                <a:cubicBezTo>
                  <a:pt x="149" y="9"/>
                  <a:pt x="127" y="17"/>
                  <a:pt x="107" y="28"/>
                </a:cubicBezTo>
                <a:cubicBezTo>
                  <a:pt x="73" y="47"/>
                  <a:pt x="48" y="77"/>
                  <a:pt x="30" y="111"/>
                </a:cubicBezTo>
                <a:cubicBezTo>
                  <a:pt x="19" y="132"/>
                  <a:pt x="11" y="154"/>
                  <a:pt x="5" y="177"/>
                </a:cubicBezTo>
                <a:cubicBezTo>
                  <a:pt x="5" y="179"/>
                  <a:pt x="0" y="215"/>
                  <a:pt x="0" y="258"/>
                </a:cubicBezTo>
                <a:lnTo>
                  <a:pt x="0" y="318"/>
                </a:lnTo>
                <a:cubicBezTo>
                  <a:pt x="0" y="334"/>
                  <a:pt x="9" y="348"/>
                  <a:pt x="23" y="355"/>
                </a:cubicBezTo>
                <a:cubicBezTo>
                  <a:pt x="29" y="357"/>
                  <a:pt x="35" y="359"/>
                  <a:pt x="41" y="359"/>
                </a:cubicBezTo>
                <a:cubicBezTo>
                  <a:pt x="44" y="359"/>
                  <a:pt x="47" y="359"/>
                  <a:pt x="50" y="358"/>
                </a:cubicBezTo>
                <a:cubicBezTo>
                  <a:pt x="65" y="356"/>
                  <a:pt x="78" y="346"/>
                  <a:pt x="81" y="328"/>
                </a:cubicBezTo>
                <a:cubicBezTo>
                  <a:pt x="82" y="325"/>
                  <a:pt x="82" y="321"/>
                  <a:pt x="82" y="318"/>
                </a:cubicBezTo>
                <a:lnTo>
                  <a:pt x="82" y="253"/>
                </a:lnTo>
                <a:cubicBezTo>
                  <a:pt x="82" y="228"/>
                  <a:pt x="86" y="206"/>
                  <a:pt x="88" y="197"/>
                </a:cubicBezTo>
                <a:cubicBezTo>
                  <a:pt x="92" y="178"/>
                  <a:pt x="98" y="161"/>
                  <a:pt x="107" y="145"/>
                </a:cubicBezTo>
                <a:lnTo>
                  <a:pt x="107" y="288"/>
                </a:lnTo>
                <a:lnTo>
                  <a:pt x="106" y="288"/>
                </a:lnTo>
                <a:lnTo>
                  <a:pt x="106" y="331"/>
                </a:lnTo>
                <a:cubicBezTo>
                  <a:pt x="106" y="333"/>
                  <a:pt x="107" y="335"/>
                  <a:pt x="107" y="337"/>
                </a:cubicBezTo>
                <a:cubicBezTo>
                  <a:pt x="107" y="338"/>
                  <a:pt x="107" y="339"/>
                  <a:pt x="107" y="340"/>
                </a:cubicBezTo>
                <a:cubicBezTo>
                  <a:pt x="107" y="371"/>
                  <a:pt x="106" y="402"/>
                  <a:pt x="106" y="433"/>
                </a:cubicBezTo>
                <a:lnTo>
                  <a:pt x="107" y="433"/>
                </a:lnTo>
                <a:lnTo>
                  <a:pt x="107" y="767"/>
                </a:lnTo>
                <a:cubicBezTo>
                  <a:pt x="107" y="794"/>
                  <a:pt x="128" y="816"/>
                  <a:pt x="156" y="816"/>
                </a:cubicBezTo>
                <a:cubicBezTo>
                  <a:pt x="183" y="816"/>
                  <a:pt x="204" y="794"/>
                  <a:pt x="204" y="767"/>
                </a:cubicBezTo>
                <a:lnTo>
                  <a:pt x="204" y="433"/>
                </a:lnTo>
                <a:lnTo>
                  <a:pt x="205" y="433"/>
                </a:lnTo>
                <a:cubicBezTo>
                  <a:pt x="209" y="433"/>
                  <a:pt x="214" y="433"/>
                  <a:pt x="219" y="433"/>
                </a:cubicBezTo>
                <a:lnTo>
                  <a:pt x="219" y="767"/>
                </a:lnTo>
                <a:cubicBezTo>
                  <a:pt x="219" y="794"/>
                  <a:pt x="241" y="816"/>
                  <a:pt x="268" y="816"/>
                </a:cubicBezTo>
                <a:cubicBezTo>
                  <a:pt x="295" y="816"/>
                  <a:pt x="317" y="794"/>
                  <a:pt x="317" y="767"/>
                </a:cubicBezTo>
                <a:lnTo>
                  <a:pt x="317" y="433"/>
                </a:lnTo>
                <a:lnTo>
                  <a:pt x="317" y="407"/>
                </a:lnTo>
                <a:cubicBezTo>
                  <a:pt x="317" y="405"/>
                  <a:pt x="317" y="404"/>
                  <a:pt x="317" y="403"/>
                </a:cubicBezTo>
                <a:lnTo>
                  <a:pt x="316" y="368"/>
                </a:lnTo>
                <a:lnTo>
                  <a:pt x="316" y="328"/>
                </a:lnTo>
                <a:cubicBezTo>
                  <a:pt x="316" y="309"/>
                  <a:pt x="316" y="290"/>
                  <a:pt x="315" y="271"/>
                </a:cubicBezTo>
                <a:lnTo>
                  <a:pt x="315" y="143"/>
                </a:lnTo>
                <a:cubicBezTo>
                  <a:pt x="324" y="158"/>
                  <a:pt x="330" y="176"/>
                  <a:pt x="335" y="194"/>
                </a:cubicBezTo>
                <a:cubicBezTo>
                  <a:pt x="337" y="204"/>
                  <a:pt x="340" y="225"/>
                  <a:pt x="340" y="251"/>
                </a:cubicBezTo>
                <a:lnTo>
                  <a:pt x="340" y="316"/>
                </a:lnTo>
                <a:cubicBezTo>
                  <a:pt x="340" y="320"/>
                  <a:pt x="341" y="323"/>
                  <a:pt x="341" y="326"/>
                </a:cubicBezTo>
                <a:cubicBezTo>
                  <a:pt x="344" y="344"/>
                  <a:pt x="357" y="354"/>
                  <a:pt x="373" y="356"/>
                </a:cubicBezTo>
                <a:cubicBezTo>
                  <a:pt x="375" y="357"/>
                  <a:pt x="378" y="357"/>
                  <a:pt x="381" y="357"/>
                </a:cubicBezTo>
                <a:cubicBezTo>
                  <a:pt x="387" y="357"/>
                  <a:pt x="393" y="356"/>
                  <a:pt x="399" y="353"/>
                </a:cubicBezTo>
                <a:cubicBezTo>
                  <a:pt x="412" y="346"/>
                  <a:pt x="422" y="332"/>
                  <a:pt x="422" y="316"/>
                </a:cubicBezTo>
                <a:lnTo>
                  <a:pt x="422" y="257"/>
                </a:lnTo>
                <a:cubicBezTo>
                  <a:pt x="422" y="213"/>
                  <a:pt x="418" y="177"/>
                  <a:pt x="417" y="175"/>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8" name="Freeform 387">
            <a:extLst>
              <a:ext uri="{FF2B5EF4-FFF2-40B4-BE49-F238E27FC236}">
                <a16:creationId xmlns:a16="http://schemas.microsoft.com/office/drawing/2014/main" id="{2ABF04AC-7F5D-49D3-BFB6-DC6498647B28}"/>
              </a:ext>
            </a:extLst>
          </p:cNvPr>
          <p:cNvSpPr>
            <a:spLocks noChangeArrowheads="1"/>
          </p:cNvSpPr>
          <p:nvPr/>
        </p:nvSpPr>
        <p:spPr bwMode="auto">
          <a:xfrm>
            <a:off x="2808041" y="4258776"/>
            <a:ext cx="203324" cy="203320"/>
          </a:xfrm>
          <a:custGeom>
            <a:avLst/>
            <a:gdLst>
              <a:gd name="T0" fmla="*/ 82 w 165"/>
              <a:gd name="T1" fmla="*/ 163 h 164"/>
              <a:gd name="T2" fmla="*/ 164 w 165"/>
              <a:gd name="T3" fmla="*/ 81 h 164"/>
              <a:gd name="T4" fmla="*/ 82 w 165"/>
              <a:gd name="T5" fmla="*/ 0 h 164"/>
              <a:gd name="T6" fmla="*/ 0 w 165"/>
              <a:gd name="T7" fmla="*/ 81 h 164"/>
              <a:gd name="T8" fmla="*/ 82 w 165"/>
              <a:gd name="T9" fmla="*/ 163 h 164"/>
            </a:gdLst>
            <a:ahLst/>
            <a:cxnLst>
              <a:cxn ang="0">
                <a:pos x="T0" y="T1"/>
              </a:cxn>
              <a:cxn ang="0">
                <a:pos x="T2" y="T3"/>
              </a:cxn>
              <a:cxn ang="0">
                <a:pos x="T4" y="T5"/>
              </a:cxn>
              <a:cxn ang="0">
                <a:pos x="T6" y="T7"/>
              </a:cxn>
              <a:cxn ang="0">
                <a:pos x="T8" y="T9"/>
              </a:cxn>
            </a:cxnLst>
            <a:rect l="0" t="0" r="r" b="b"/>
            <a:pathLst>
              <a:path w="165" h="164">
                <a:moveTo>
                  <a:pt x="82" y="163"/>
                </a:moveTo>
                <a:cubicBezTo>
                  <a:pt x="127" y="163"/>
                  <a:pt x="164" y="127"/>
                  <a:pt x="164" y="81"/>
                </a:cubicBezTo>
                <a:cubicBezTo>
                  <a:pt x="164" y="37"/>
                  <a:pt x="127" y="0"/>
                  <a:pt x="82" y="0"/>
                </a:cubicBezTo>
                <a:cubicBezTo>
                  <a:pt x="37" y="0"/>
                  <a:pt x="0" y="37"/>
                  <a:pt x="0" y="81"/>
                </a:cubicBezTo>
                <a:cubicBezTo>
                  <a:pt x="0" y="127"/>
                  <a:pt x="37" y="163"/>
                  <a:pt x="82" y="163"/>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389" name="Freeform 388">
            <a:extLst>
              <a:ext uri="{FF2B5EF4-FFF2-40B4-BE49-F238E27FC236}">
                <a16:creationId xmlns:a16="http://schemas.microsoft.com/office/drawing/2014/main" id="{33129B66-F8C5-48C0-946E-77A65C4B0E2B}"/>
              </a:ext>
            </a:extLst>
          </p:cNvPr>
          <p:cNvSpPr>
            <a:spLocks noChangeArrowheads="1"/>
          </p:cNvSpPr>
          <p:nvPr/>
        </p:nvSpPr>
        <p:spPr bwMode="auto">
          <a:xfrm>
            <a:off x="2648683" y="4489574"/>
            <a:ext cx="527538" cy="1016609"/>
          </a:xfrm>
          <a:custGeom>
            <a:avLst/>
            <a:gdLst>
              <a:gd name="T0" fmla="*/ 418 w 424"/>
              <a:gd name="T1" fmla="*/ 175 h 817"/>
              <a:gd name="T2" fmla="*/ 394 w 424"/>
              <a:gd name="T3" fmla="*/ 109 h 817"/>
              <a:gd name="T4" fmla="*/ 316 w 424"/>
              <a:gd name="T5" fmla="*/ 27 h 817"/>
              <a:gd name="T6" fmla="*/ 242 w 424"/>
              <a:gd name="T7" fmla="*/ 5 h 817"/>
              <a:gd name="T8" fmla="*/ 176 w 424"/>
              <a:gd name="T9" fmla="*/ 6 h 817"/>
              <a:gd name="T10" fmla="*/ 107 w 424"/>
              <a:gd name="T11" fmla="*/ 28 h 817"/>
              <a:gd name="T12" fmla="*/ 30 w 424"/>
              <a:gd name="T13" fmla="*/ 111 h 817"/>
              <a:gd name="T14" fmla="*/ 6 w 424"/>
              <a:gd name="T15" fmla="*/ 177 h 817"/>
              <a:gd name="T16" fmla="*/ 0 w 424"/>
              <a:gd name="T17" fmla="*/ 258 h 817"/>
              <a:gd name="T18" fmla="*/ 0 w 424"/>
              <a:gd name="T19" fmla="*/ 318 h 817"/>
              <a:gd name="T20" fmla="*/ 24 w 424"/>
              <a:gd name="T21" fmla="*/ 355 h 817"/>
              <a:gd name="T22" fmla="*/ 42 w 424"/>
              <a:gd name="T23" fmla="*/ 359 h 817"/>
              <a:gd name="T24" fmla="*/ 51 w 424"/>
              <a:gd name="T25" fmla="*/ 358 h 817"/>
              <a:gd name="T26" fmla="*/ 82 w 424"/>
              <a:gd name="T27" fmla="*/ 328 h 817"/>
              <a:gd name="T28" fmla="*/ 83 w 424"/>
              <a:gd name="T29" fmla="*/ 318 h 817"/>
              <a:gd name="T30" fmla="*/ 83 w 424"/>
              <a:gd name="T31" fmla="*/ 253 h 817"/>
              <a:gd name="T32" fmla="*/ 88 w 424"/>
              <a:gd name="T33" fmla="*/ 197 h 817"/>
              <a:gd name="T34" fmla="*/ 107 w 424"/>
              <a:gd name="T35" fmla="*/ 145 h 817"/>
              <a:gd name="T36" fmla="*/ 107 w 424"/>
              <a:gd name="T37" fmla="*/ 288 h 817"/>
              <a:gd name="T38" fmla="*/ 107 w 424"/>
              <a:gd name="T39" fmla="*/ 331 h 817"/>
              <a:gd name="T40" fmla="*/ 107 w 424"/>
              <a:gd name="T41" fmla="*/ 337 h 817"/>
              <a:gd name="T42" fmla="*/ 107 w 424"/>
              <a:gd name="T43" fmla="*/ 340 h 817"/>
              <a:gd name="T44" fmla="*/ 107 w 424"/>
              <a:gd name="T45" fmla="*/ 433 h 817"/>
              <a:gd name="T46" fmla="*/ 107 w 424"/>
              <a:gd name="T47" fmla="*/ 767 h 817"/>
              <a:gd name="T48" fmla="*/ 156 w 424"/>
              <a:gd name="T49" fmla="*/ 816 h 817"/>
              <a:gd name="T50" fmla="*/ 205 w 424"/>
              <a:gd name="T51" fmla="*/ 767 h 817"/>
              <a:gd name="T52" fmla="*/ 205 w 424"/>
              <a:gd name="T53" fmla="*/ 433 h 817"/>
              <a:gd name="T54" fmla="*/ 206 w 424"/>
              <a:gd name="T55" fmla="*/ 433 h 817"/>
              <a:gd name="T56" fmla="*/ 220 w 424"/>
              <a:gd name="T57" fmla="*/ 433 h 817"/>
              <a:gd name="T58" fmla="*/ 220 w 424"/>
              <a:gd name="T59" fmla="*/ 767 h 817"/>
              <a:gd name="T60" fmla="*/ 269 w 424"/>
              <a:gd name="T61" fmla="*/ 816 h 817"/>
              <a:gd name="T62" fmla="*/ 318 w 424"/>
              <a:gd name="T63" fmla="*/ 767 h 817"/>
              <a:gd name="T64" fmla="*/ 318 w 424"/>
              <a:gd name="T65" fmla="*/ 433 h 817"/>
              <a:gd name="T66" fmla="*/ 318 w 424"/>
              <a:gd name="T67" fmla="*/ 407 h 817"/>
              <a:gd name="T68" fmla="*/ 318 w 424"/>
              <a:gd name="T69" fmla="*/ 403 h 817"/>
              <a:gd name="T70" fmla="*/ 317 w 424"/>
              <a:gd name="T71" fmla="*/ 368 h 817"/>
              <a:gd name="T72" fmla="*/ 317 w 424"/>
              <a:gd name="T73" fmla="*/ 328 h 817"/>
              <a:gd name="T74" fmla="*/ 316 w 424"/>
              <a:gd name="T75" fmla="*/ 271 h 817"/>
              <a:gd name="T76" fmla="*/ 316 w 424"/>
              <a:gd name="T77" fmla="*/ 143 h 817"/>
              <a:gd name="T78" fmla="*/ 335 w 424"/>
              <a:gd name="T79" fmla="*/ 194 h 817"/>
              <a:gd name="T80" fmla="*/ 341 w 424"/>
              <a:gd name="T81" fmla="*/ 251 h 817"/>
              <a:gd name="T82" fmla="*/ 341 w 424"/>
              <a:gd name="T83" fmla="*/ 316 h 817"/>
              <a:gd name="T84" fmla="*/ 342 w 424"/>
              <a:gd name="T85" fmla="*/ 326 h 817"/>
              <a:gd name="T86" fmla="*/ 374 w 424"/>
              <a:gd name="T87" fmla="*/ 356 h 817"/>
              <a:gd name="T88" fmla="*/ 382 w 424"/>
              <a:gd name="T89" fmla="*/ 357 h 817"/>
              <a:gd name="T90" fmla="*/ 400 w 424"/>
              <a:gd name="T91" fmla="*/ 353 h 817"/>
              <a:gd name="T92" fmla="*/ 423 w 424"/>
              <a:gd name="T93" fmla="*/ 316 h 817"/>
              <a:gd name="T94" fmla="*/ 423 w 424"/>
              <a:gd name="T95" fmla="*/ 257 h 817"/>
              <a:gd name="T96" fmla="*/ 418 w 424"/>
              <a:gd name="T97" fmla="*/ 175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24" h="817">
                <a:moveTo>
                  <a:pt x="418" y="175"/>
                </a:moveTo>
                <a:cubicBezTo>
                  <a:pt x="412" y="152"/>
                  <a:pt x="404" y="129"/>
                  <a:pt x="394" y="109"/>
                </a:cubicBezTo>
                <a:cubicBezTo>
                  <a:pt x="375" y="74"/>
                  <a:pt x="350" y="45"/>
                  <a:pt x="316" y="27"/>
                </a:cubicBezTo>
                <a:cubicBezTo>
                  <a:pt x="295" y="15"/>
                  <a:pt x="270" y="7"/>
                  <a:pt x="242" y="5"/>
                </a:cubicBezTo>
                <a:cubicBezTo>
                  <a:pt x="220" y="0"/>
                  <a:pt x="197" y="1"/>
                  <a:pt x="176" y="6"/>
                </a:cubicBezTo>
                <a:cubicBezTo>
                  <a:pt x="150" y="9"/>
                  <a:pt x="128" y="17"/>
                  <a:pt x="107" y="28"/>
                </a:cubicBezTo>
                <a:cubicBezTo>
                  <a:pt x="74" y="47"/>
                  <a:pt x="49" y="77"/>
                  <a:pt x="30" y="111"/>
                </a:cubicBezTo>
                <a:cubicBezTo>
                  <a:pt x="20" y="132"/>
                  <a:pt x="12" y="154"/>
                  <a:pt x="6" y="177"/>
                </a:cubicBezTo>
                <a:cubicBezTo>
                  <a:pt x="5" y="179"/>
                  <a:pt x="0" y="215"/>
                  <a:pt x="0" y="258"/>
                </a:cubicBezTo>
                <a:lnTo>
                  <a:pt x="0" y="318"/>
                </a:lnTo>
                <a:cubicBezTo>
                  <a:pt x="0" y="334"/>
                  <a:pt x="10" y="348"/>
                  <a:pt x="24" y="355"/>
                </a:cubicBezTo>
                <a:cubicBezTo>
                  <a:pt x="30" y="357"/>
                  <a:pt x="35" y="359"/>
                  <a:pt x="42" y="359"/>
                </a:cubicBezTo>
                <a:cubicBezTo>
                  <a:pt x="45" y="359"/>
                  <a:pt x="47" y="359"/>
                  <a:pt x="51" y="358"/>
                </a:cubicBezTo>
                <a:cubicBezTo>
                  <a:pt x="66" y="356"/>
                  <a:pt x="79" y="346"/>
                  <a:pt x="82" y="328"/>
                </a:cubicBezTo>
                <a:cubicBezTo>
                  <a:pt x="82" y="325"/>
                  <a:pt x="83" y="321"/>
                  <a:pt x="83" y="318"/>
                </a:cubicBezTo>
                <a:lnTo>
                  <a:pt x="83" y="253"/>
                </a:lnTo>
                <a:cubicBezTo>
                  <a:pt x="83" y="228"/>
                  <a:pt x="87" y="206"/>
                  <a:pt x="88" y="197"/>
                </a:cubicBezTo>
                <a:cubicBezTo>
                  <a:pt x="93" y="178"/>
                  <a:pt x="99" y="161"/>
                  <a:pt x="107" y="145"/>
                </a:cubicBezTo>
                <a:lnTo>
                  <a:pt x="107" y="288"/>
                </a:lnTo>
                <a:lnTo>
                  <a:pt x="107" y="331"/>
                </a:lnTo>
                <a:cubicBezTo>
                  <a:pt x="107" y="333"/>
                  <a:pt x="107" y="335"/>
                  <a:pt x="107" y="337"/>
                </a:cubicBezTo>
                <a:cubicBezTo>
                  <a:pt x="107" y="338"/>
                  <a:pt x="107" y="339"/>
                  <a:pt x="107" y="340"/>
                </a:cubicBezTo>
                <a:cubicBezTo>
                  <a:pt x="107" y="371"/>
                  <a:pt x="107" y="402"/>
                  <a:pt x="107" y="433"/>
                </a:cubicBezTo>
                <a:lnTo>
                  <a:pt x="107" y="767"/>
                </a:lnTo>
                <a:cubicBezTo>
                  <a:pt x="107" y="794"/>
                  <a:pt x="129" y="816"/>
                  <a:pt x="156" y="816"/>
                </a:cubicBezTo>
                <a:cubicBezTo>
                  <a:pt x="184" y="816"/>
                  <a:pt x="205" y="794"/>
                  <a:pt x="205" y="767"/>
                </a:cubicBezTo>
                <a:lnTo>
                  <a:pt x="205" y="433"/>
                </a:lnTo>
                <a:lnTo>
                  <a:pt x="206" y="433"/>
                </a:lnTo>
                <a:cubicBezTo>
                  <a:pt x="210" y="433"/>
                  <a:pt x="215" y="433"/>
                  <a:pt x="220" y="433"/>
                </a:cubicBezTo>
                <a:lnTo>
                  <a:pt x="220" y="767"/>
                </a:lnTo>
                <a:cubicBezTo>
                  <a:pt x="220" y="794"/>
                  <a:pt x="242" y="816"/>
                  <a:pt x="269" y="816"/>
                </a:cubicBezTo>
                <a:cubicBezTo>
                  <a:pt x="296" y="816"/>
                  <a:pt x="318" y="794"/>
                  <a:pt x="318" y="767"/>
                </a:cubicBezTo>
                <a:lnTo>
                  <a:pt x="318" y="433"/>
                </a:lnTo>
                <a:lnTo>
                  <a:pt x="318" y="407"/>
                </a:lnTo>
                <a:cubicBezTo>
                  <a:pt x="318" y="405"/>
                  <a:pt x="318" y="404"/>
                  <a:pt x="318" y="403"/>
                </a:cubicBezTo>
                <a:lnTo>
                  <a:pt x="317" y="368"/>
                </a:lnTo>
                <a:lnTo>
                  <a:pt x="317" y="328"/>
                </a:lnTo>
                <a:cubicBezTo>
                  <a:pt x="317" y="309"/>
                  <a:pt x="317" y="290"/>
                  <a:pt x="316" y="271"/>
                </a:cubicBezTo>
                <a:lnTo>
                  <a:pt x="316" y="143"/>
                </a:lnTo>
                <a:cubicBezTo>
                  <a:pt x="325" y="158"/>
                  <a:pt x="331" y="176"/>
                  <a:pt x="335" y="194"/>
                </a:cubicBezTo>
                <a:cubicBezTo>
                  <a:pt x="337" y="204"/>
                  <a:pt x="341" y="225"/>
                  <a:pt x="341" y="251"/>
                </a:cubicBezTo>
                <a:lnTo>
                  <a:pt x="341" y="316"/>
                </a:lnTo>
                <a:cubicBezTo>
                  <a:pt x="341" y="320"/>
                  <a:pt x="342" y="323"/>
                  <a:pt x="342" y="326"/>
                </a:cubicBezTo>
                <a:cubicBezTo>
                  <a:pt x="345" y="344"/>
                  <a:pt x="358" y="354"/>
                  <a:pt x="374" y="356"/>
                </a:cubicBezTo>
                <a:cubicBezTo>
                  <a:pt x="376" y="357"/>
                  <a:pt x="379" y="357"/>
                  <a:pt x="382" y="357"/>
                </a:cubicBezTo>
                <a:cubicBezTo>
                  <a:pt x="388" y="357"/>
                  <a:pt x="394" y="356"/>
                  <a:pt x="400" y="353"/>
                </a:cubicBezTo>
                <a:cubicBezTo>
                  <a:pt x="413" y="346"/>
                  <a:pt x="423" y="332"/>
                  <a:pt x="423" y="316"/>
                </a:cubicBezTo>
                <a:lnTo>
                  <a:pt x="423" y="257"/>
                </a:lnTo>
                <a:cubicBezTo>
                  <a:pt x="423" y="213"/>
                  <a:pt x="419" y="177"/>
                  <a:pt x="418" y="175"/>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42" name="TextBox 41">
            <a:extLst>
              <a:ext uri="{FF2B5EF4-FFF2-40B4-BE49-F238E27FC236}">
                <a16:creationId xmlns:a16="http://schemas.microsoft.com/office/drawing/2014/main" id="{CAAA127B-69C2-47B2-A54C-B1D3BE168323}"/>
              </a:ext>
            </a:extLst>
          </p:cNvPr>
          <p:cNvSpPr txBox="1"/>
          <p:nvPr/>
        </p:nvSpPr>
        <p:spPr>
          <a:xfrm>
            <a:off x="12817753" y="3879116"/>
            <a:ext cx="1139415" cy="1261884"/>
          </a:xfrm>
          <a:prstGeom prst="rect">
            <a:avLst/>
          </a:prstGeom>
          <a:noFill/>
        </p:spPr>
        <p:txBody>
          <a:bodyPr wrap="none" rtlCol="0" anchor="b">
            <a:spAutoFit/>
          </a:bodyPr>
          <a:lstStyle/>
          <a:p>
            <a:pPr algn="ctr"/>
            <a:r>
              <a:rPr lang="en-US" sz="7600" b="1" spc="-290" dirty="0">
                <a:solidFill>
                  <a:schemeClr val="accent1"/>
                </a:solidFill>
                <a:latin typeface="DM Sans" pitchFamily="2" charset="77"/>
              </a:rPr>
              <a:t>01</a:t>
            </a:r>
          </a:p>
        </p:txBody>
      </p:sp>
      <p:sp>
        <p:nvSpPr>
          <p:cNvPr id="43" name="TextBox 42">
            <a:extLst>
              <a:ext uri="{FF2B5EF4-FFF2-40B4-BE49-F238E27FC236}">
                <a16:creationId xmlns:a16="http://schemas.microsoft.com/office/drawing/2014/main" id="{C5234D43-BCC7-421F-ADB1-1ABC1E90D79B}"/>
              </a:ext>
            </a:extLst>
          </p:cNvPr>
          <p:cNvSpPr txBox="1"/>
          <p:nvPr/>
        </p:nvSpPr>
        <p:spPr>
          <a:xfrm>
            <a:off x="2372687" y="6921401"/>
            <a:ext cx="1359026" cy="1261884"/>
          </a:xfrm>
          <a:prstGeom prst="rect">
            <a:avLst/>
          </a:prstGeom>
          <a:noFill/>
        </p:spPr>
        <p:txBody>
          <a:bodyPr wrap="none" rtlCol="0" anchor="b">
            <a:spAutoFit/>
          </a:bodyPr>
          <a:lstStyle/>
          <a:p>
            <a:pPr algn="ctr"/>
            <a:r>
              <a:rPr lang="en-US" sz="7600" b="1" spc="-290" dirty="0">
                <a:solidFill>
                  <a:schemeClr val="accent2"/>
                </a:solidFill>
                <a:latin typeface="DM Sans" pitchFamily="2" charset="77"/>
              </a:rPr>
              <a:t>02</a:t>
            </a:r>
          </a:p>
        </p:txBody>
      </p:sp>
      <p:sp>
        <p:nvSpPr>
          <p:cNvPr id="44" name="TextBox 43">
            <a:extLst>
              <a:ext uri="{FF2B5EF4-FFF2-40B4-BE49-F238E27FC236}">
                <a16:creationId xmlns:a16="http://schemas.microsoft.com/office/drawing/2014/main" id="{DA8C5075-2253-4B33-A0B6-1DFB027B9A7D}"/>
              </a:ext>
            </a:extLst>
          </p:cNvPr>
          <p:cNvSpPr txBox="1"/>
          <p:nvPr/>
        </p:nvSpPr>
        <p:spPr>
          <a:xfrm>
            <a:off x="15728417" y="6915686"/>
            <a:ext cx="1383072" cy="1261884"/>
          </a:xfrm>
          <a:prstGeom prst="rect">
            <a:avLst/>
          </a:prstGeom>
          <a:noFill/>
        </p:spPr>
        <p:txBody>
          <a:bodyPr wrap="none" rtlCol="0" anchor="b">
            <a:spAutoFit/>
          </a:bodyPr>
          <a:lstStyle/>
          <a:p>
            <a:pPr algn="ctr"/>
            <a:r>
              <a:rPr lang="en-US" sz="7600" b="1" spc="-290" dirty="0">
                <a:solidFill>
                  <a:schemeClr val="accent3"/>
                </a:solidFill>
                <a:latin typeface="DM Sans" pitchFamily="2" charset="77"/>
              </a:rPr>
              <a:t>03</a:t>
            </a:r>
          </a:p>
        </p:txBody>
      </p:sp>
      <p:sp>
        <p:nvSpPr>
          <p:cNvPr id="45" name="TextBox 44">
            <a:extLst>
              <a:ext uri="{FF2B5EF4-FFF2-40B4-BE49-F238E27FC236}">
                <a16:creationId xmlns:a16="http://schemas.microsoft.com/office/drawing/2014/main" id="{67C3B1F3-EE21-4824-813C-0DC6FFE3E2C2}"/>
              </a:ext>
            </a:extLst>
          </p:cNvPr>
          <p:cNvSpPr txBox="1"/>
          <p:nvPr/>
        </p:nvSpPr>
        <p:spPr>
          <a:xfrm>
            <a:off x="5374792" y="9952891"/>
            <a:ext cx="1427956" cy="1261884"/>
          </a:xfrm>
          <a:prstGeom prst="rect">
            <a:avLst/>
          </a:prstGeom>
          <a:noFill/>
        </p:spPr>
        <p:txBody>
          <a:bodyPr wrap="none" rtlCol="0" anchor="b">
            <a:spAutoFit/>
          </a:bodyPr>
          <a:lstStyle/>
          <a:p>
            <a:pPr algn="ctr"/>
            <a:r>
              <a:rPr lang="en-US" sz="7600" b="1" spc="-290" dirty="0">
                <a:solidFill>
                  <a:schemeClr val="accent4"/>
                </a:solidFill>
                <a:latin typeface="DM Sans" pitchFamily="2" charset="77"/>
              </a:rPr>
              <a:t>04</a:t>
            </a:r>
          </a:p>
        </p:txBody>
      </p:sp>
      <p:sp>
        <p:nvSpPr>
          <p:cNvPr id="46" name="TextBox 45">
            <a:extLst>
              <a:ext uri="{FF2B5EF4-FFF2-40B4-BE49-F238E27FC236}">
                <a16:creationId xmlns:a16="http://schemas.microsoft.com/office/drawing/2014/main" id="{C9643E14-79DD-49A6-930C-41F57FC52406}"/>
              </a:ext>
            </a:extLst>
          </p:cNvPr>
          <p:cNvSpPr txBox="1"/>
          <p:nvPr/>
        </p:nvSpPr>
        <p:spPr>
          <a:xfrm>
            <a:off x="4334635" y="7707712"/>
            <a:ext cx="4980063" cy="1403141"/>
          </a:xfrm>
          <a:prstGeom prst="rect">
            <a:avLst/>
          </a:prstGeom>
          <a:noFill/>
        </p:spPr>
        <p:txBody>
          <a:bodyPr wrap="square" rtlCol="0" anchor="t">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7" name="TextBox 46">
            <a:extLst>
              <a:ext uri="{FF2B5EF4-FFF2-40B4-BE49-F238E27FC236}">
                <a16:creationId xmlns:a16="http://schemas.microsoft.com/office/drawing/2014/main" id="{3E04BEBD-8FEA-4089-A5E3-A744BB7DD60C}"/>
              </a:ext>
            </a:extLst>
          </p:cNvPr>
          <p:cNvSpPr txBox="1"/>
          <p:nvPr/>
        </p:nvSpPr>
        <p:spPr>
          <a:xfrm>
            <a:off x="4330825" y="7035549"/>
            <a:ext cx="2007601" cy="643766"/>
          </a:xfrm>
          <a:prstGeom prst="rect">
            <a:avLst/>
          </a:prstGeom>
          <a:noFill/>
        </p:spPr>
        <p:txBody>
          <a:bodyPr wrap="none" rtlCol="0" anchor="b">
            <a:spAutoFit/>
          </a:bodyPr>
          <a:lstStyle/>
          <a:p>
            <a:pPr>
              <a:lnSpc>
                <a:spcPts val="4320"/>
              </a:lnSpc>
            </a:pPr>
            <a:r>
              <a:rPr lang="en-US" b="1" spc="-30" dirty="0">
                <a:solidFill>
                  <a:schemeClr val="tx2"/>
                </a:solidFill>
                <a:latin typeface="DM Sans" pitchFamily="2" charset="77"/>
              </a:rPr>
              <a:t>Improve</a:t>
            </a:r>
          </a:p>
        </p:txBody>
      </p:sp>
      <p:sp>
        <p:nvSpPr>
          <p:cNvPr id="48" name="TextBox 47">
            <a:extLst>
              <a:ext uri="{FF2B5EF4-FFF2-40B4-BE49-F238E27FC236}">
                <a16:creationId xmlns:a16="http://schemas.microsoft.com/office/drawing/2014/main" id="{AB5DB621-3BA2-49B6-A974-A105BADDB868}"/>
              </a:ext>
            </a:extLst>
          </p:cNvPr>
          <p:cNvSpPr txBox="1"/>
          <p:nvPr/>
        </p:nvSpPr>
        <p:spPr>
          <a:xfrm>
            <a:off x="17702655" y="7703902"/>
            <a:ext cx="4980063" cy="1403141"/>
          </a:xfrm>
          <a:prstGeom prst="rect">
            <a:avLst/>
          </a:prstGeom>
          <a:noFill/>
        </p:spPr>
        <p:txBody>
          <a:bodyPr wrap="square" rtlCol="0" anchor="t">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9" name="TextBox 48">
            <a:extLst>
              <a:ext uri="{FF2B5EF4-FFF2-40B4-BE49-F238E27FC236}">
                <a16:creationId xmlns:a16="http://schemas.microsoft.com/office/drawing/2014/main" id="{0EE4459F-7B22-4ACD-B5FC-0E397D002788}"/>
              </a:ext>
            </a:extLst>
          </p:cNvPr>
          <p:cNvSpPr txBox="1"/>
          <p:nvPr/>
        </p:nvSpPr>
        <p:spPr>
          <a:xfrm>
            <a:off x="17702655" y="7033644"/>
            <a:ext cx="2509020" cy="643766"/>
          </a:xfrm>
          <a:prstGeom prst="rect">
            <a:avLst/>
          </a:prstGeom>
          <a:noFill/>
        </p:spPr>
        <p:txBody>
          <a:bodyPr wrap="none" rtlCol="0" anchor="b">
            <a:spAutoFit/>
          </a:bodyPr>
          <a:lstStyle/>
          <a:p>
            <a:pPr>
              <a:lnSpc>
                <a:spcPts val="4320"/>
              </a:lnSpc>
            </a:pPr>
            <a:r>
              <a:rPr lang="en-US" b="1" spc="-30" dirty="0">
                <a:solidFill>
                  <a:schemeClr val="tx2"/>
                </a:solidFill>
                <a:latin typeface="DM Sans" pitchFamily="2" charset="77"/>
              </a:rPr>
              <a:t>Innovation</a:t>
            </a:r>
          </a:p>
        </p:txBody>
      </p:sp>
      <p:sp>
        <p:nvSpPr>
          <p:cNvPr id="50" name="TextBox 49">
            <a:extLst>
              <a:ext uri="{FF2B5EF4-FFF2-40B4-BE49-F238E27FC236}">
                <a16:creationId xmlns:a16="http://schemas.microsoft.com/office/drawing/2014/main" id="{234CD40B-FE5D-4B3B-926E-C3EC4D2ABF57}"/>
              </a:ext>
            </a:extLst>
          </p:cNvPr>
          <p:cNvSpPr txBox="1"/>
          <p:nvPr/>
        </p:nvSpPr>
        <p:spPr>
          <a:xfrm>
            <a:off x="14659743" y="4674936"/>
            <a:ext cx="4980063" cy="1403141"/>
          </a:xfrm>
          <a:prstGeom prst="rect">
            <a:avLst/>
          </a:prstGeom>
          <a:noFill/>
        </p:spPr>
        <p:txBody>
          <a:bodyPr wrap="square" rtlCol="0" anchor="t">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1" name="TextBox 50">
            <a:extLst>
              <a:ext uri="{FF2B5EF4-FFF2-40B4-BE49-F238E27FC236}">
                <a16:creationId xmlns:a16="http://schemas.microsoft.com/office/drawing/2014/main" id="{2F1C8A2A-BBF8-4EFC-8808-3E72E7F78DCA}"/>
              </a:ext>
            </a:extLst>
          </p:cNvPr>
          <p:cNvSpPr txBox="1"/>
          <p:nvPr/>
        </p:nvSpPr>
        <p:spPr>
          <a:xfrm>
            <a:off x="14659743" y="3989438"/>
            <a:ext cx="1891543" cy="643766"/>
          </a:xfrm>
          <a:prstGeom prst="rect">
            <a:avLst/>
          </a:prstGeom>
          <a:noFill/>
        </p:spPr>
        <p:txBody>
          <a:bodyPr wrap="none" rtlCol="0" anchor="b">
            <a:spAutoFit/>
          </a:bodyPr>
          <a:lstStyle/>
          <a:p>
            <a:pPr>
              <a:lnSpc>
                <a:spcPts val="4320"/>
              </a:lnSpc>
            </a:pPr>
            <a:r>
              <a:rPr lang="en-US" b="1" spc="-30" dirty="0">
                <a:solidFill>
                  <a:schemeClr val="tx2"/>
                </a:solidFill>
                <a:latin typeface="DM Sans" pitchFamily="2" charset="77"/>
              </a:rPr>
              <a:t>Identify</a:t>
            </a:r>
          </a:p>
        </p:txBody>
      </p:sp>
      <p:sp>
        <p:nvSpPr>
          <p:cNvPr id="52" name="TextBox 51">
            <a:extLst>
              <a:ext uri="{FF2B5EF4-FFF2-40B4-BE49-F238E27FC236}">
                <a16:creationId xmlns:a16="http://schemas.microsoft.com/office/drawing/2014/main" id="{F91B4982-F3D5-4FBE-89D4-E366C9049539}"/>
              </a:ext>
            </a:extLst>
          </p:cNvPr>
          <p:cNvSpPr txBox="1"/>
          <p:nvPr/>
        </p:nvSpPr>
        <p:spPr>
          <a:xfrm>
            <a:off x="7367395" y="10751044"/>
            <a:ext cx="4980063" cy="1403141"/>
          </a:xfrm>
          <a:prstGeom prst="rect">
            <a:avLst/>
          </a:prstGeom>
          <a:noFill/>
        </p:spPr>
        <p:txBody>
          <a:bodyPr wrap="square" rtlCol="0" anchor="t">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3" name="TextBox 52">
            <a:extLst>
              <a:ext uri="{FF2B5EF4-FFF2-40B4-BE49-F238E27FC236}">
                <a16:creationId xmlns:a16="http://schemas.microsoft.com/office/drawing/2014/main" id="{F7EDDC32-32A4-4F7C-AED7-DEA8DE53C9ED}"/>
              </a:ext>
            </a:extLst>
          </p:cNvPr>
          <p:cNvSpPr txBox="1"/>
          <p:nvPr/>
        </p:nvSpPr>
        <p:spPr>
          <a:xfrm>
            <a:off x="7378190" y="10064911"/>
            <a:ext cx="3087705" cy="643766"/>
          </a:xfrm>
          <a:prstGeom prst="rect">
            <a:avLst/>
          </a:prstGeom>
          <a:noFill/>
        </p:spPr>
        <p:txBody>
          <a:bodyPr wrap="none" rtlCol="0" anchor="b">
            <a:spAutoFit/>
          </a:bodyPr>
          <a:lstStyle/>
          <a:p>
            <a:pPr>
              <a:lnSpc>
                <a:spcPts val="4320"/>
              </a:lnSpc>
            </a:pPr>
            <a:r>
              <a:rPr lang="en-US" b="1" spc="-30" dirty="0">
                <a:solidFill>
                  <a:schemeClr val="tx2"/>
                </a:solidFill>
                <a:latin typeface="DM Sans" pitchFamily="2" charset="77"/>
              </a:rPr>
              <a:t>Management</a:t>
            </a:r>
          </a:p>
        </p:txBody>
      </p:sp>
      <p:grpSp>
        <p:nvGrpSpPr>
          <p:cNvPr id="40" name="Grupo 39">
            <a:extLst>
              <a:ext uri="{FF2B5EF4-FFF2-40B4-BE49-F238E27FC236}">
                <a16:creationId xmlns:a16="http://schemas.microsoft.com/office/drawing/2014/main" id="{16CA0038-86C4-EB4A-AD8E-4E5979CF3B74}"/>
              </a:ext>
            </a:extLst>
          </p:cNvPr>
          <p:cNvGrpSpPr/>
          <p:nvPr/>
        </p:nvGrpSpPr>
        <p:grpSpPr>
          <a:xfrm>
            <a:off x="13751663" y="392144"/>
            <a:ext cx="2644346" cy="2353964"/>
            <a:chOff x="727765" y="-180376"/>
            <a:chExt cx="9449905" cy="8412188"/>
          </a:xfrm>
        </p:grpSpPr>
        <p:sp>
          <p:nvSpPr>
            <p:cNvPr id="41" name="Triángulo 40">
              <a:extLst>
                <a:ext uri="{FF2B5EF4-FFF2-40B4-BE49-F238E27FC236}">
                  <a16:creationId xmlns:a16="http://schemas.microsoft.com/office/drawing/2014/main" id="{A67D74AF-3851-BF4F-BF97-A170762A250D}"/>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riángulo 53">
              <a:extLst>
                <a:ext uri="{FF2B5EF4-FFF2-40B4-BE49-F238E27FC236}">
                  <a16:creationId xmlns:a16="http://schemas.microsoft.com/office/drawing/2014/main" id="{0F276612-69AD-F246-95AD-1EDE7D911502}"/>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riángulo 54">
              <a:extLst>
                <a:ext uri="{FF2B5EF4-FFF2-40B4-BE49-F238E27FC236}">
                  <a16:creationId xmlns:a16="http://schemas.microsoft.com/office/drawing/2014/main" id="{925D7AB1-E1CE-2A4F-A047-A0167EDF8A50}"/>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riángulo 55">
              <a:extLst>
                <a:ext uri="{FF2B5EF4-FFF2-40B4-BE49-F238E27FC236}">
                  <a16:creationId xmlns:a16="http://schemas.microsoft.com/office/drawing/2014/main" id="{1E1E0988-FFC1-6C4E-8976-23197802C145}"/>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riángulo 56">
              <a:extLst>
                <a:ext uri="{FF2B5EF4-FFF2-40B4-BE49-F238E27FC236}">
                  <a16:creationId xmlns:a16="http://schemas.microsoft.com/office/drawing/2014/main" id="{A85BED1B-909F-2B41-B48A-BF8680618522}"/>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8" name="TextBox 14">
            <a:extLst>
              <a:ext uri="{FF2B5EF4-FFF2-40B4-BE49-F238E27FC236}">
                <a16:creationId xmlns:a16="http://schemas.microsoft.com/office/drawing/2014/main" id="{4C050A5F-6BFA-6A4B-9943-7D55BC7A5974}"/>
              </a:ext>
            </a:extLst>
          </p:cNvPr>
          <p:cNvSpPr txBox="1"/>
          <p:nvPr/>
        </p:nvSpPr>
        <p:spPr>
          <a:xfrm>
            <a:off x="9212946" y="1207225"/>
            <a:ext cx="5951759" cy="1107996"/>
          </a:xfrm>
          <a:prstGeom prst="rect">
            <a:avLst/>
          </a:prstGeom>
          <a:noFill/>
          <a:ln>
            <a:noFill/>
          </a:ln>
        </p:spPr>
        <p:txBody>
          <a:bodyPr wrap="none" rtlCol="0" anchor="t">
            <a:spAutoFit/>
          </a:bodyPr>
          <a:lstStyle/>
          <a:p>
            <a:pPr algn="r"/>
            <a:r>
              <a:rPr lang="en-US" sz="6600" b="1" spc="300" dirty="0">
                <a:solidFill>
                  <a:schemeClr val="tx2"/>
                </a:solidFill>
                <a:latin typeface="Nunito Sans" pitchFamily="2" charset="77"/>
                <a:ea typeface="Source Sans Pro" panose="020B0503030403020204" pitchFamily="34" charset="0"/>
                <a:cs typeface="Lato Heavy" panose="020F0502020204030203" pitchFamily="34" charset="0"/>
              </a:rPr>
              <a:t>PROCESS SLIDE</a:t>
            </a:r>
          </a:p>
        </p:txBody>
      </p:sp>
      <p:grpSp>
        <p:nvGrpSpPr>
          <p:cNvPr id="59" name="Grupo 58">
            <a:extLst>
              <a:ext uri="{FF2B5EF4-FFF2-40B4-BE49-F238E27FC236}">
                <a16:creationId xmlns:a16="http://schemas.microsoft.com/office/drawing/2014/main" id="{8A8C482D-097C-4D40-89C7-F63B7E7D6FC0}"/>
              </a:ext>
            </a:extLst>
          </p:cNvPr>
          <p:cNvGrpSpPr/>
          <p:nvPr/>
        </p:nvGrpSpPr>
        <p:grpSpPr>
          <a:xfrm>
            <a:off x="596203" y="760202"/>
            <a:ext cx="2644346" cy="2353964"/>
            <a:chOff x="727765" y="-180376"/>
            <a:chExt cx="9449905" cy="8412188"/>
          </a:xfrm>
        </p:grpSpPr>
        <p:sp>
          <p:nvSpPr>
            <p:cNvPr id="60" name="Triángulo 59">
              <a:extLst>
                <a:ext uri="{FF2B5EF4-FFF2-40B4-BE49-F238E27FC236}">
                  <a16:creationId xmlns:a16="http://schemas.microsoft.com/office/drawing/2014/main" id="{E883CDAA-11B0-CA42-A6B4-7935870E18DA}"/>
                </a:ext>
              </a:extLst>
            </p:cNvPr>
            <p:cNvSpPr/>
            <p:nvPr/>
          </p:nvSpPr>
          <p:spPr>
            <a:xfrm rot="10800000">
              <a:off x="2878362" y="969653"/>
              <a:ext cx="7299308" cy="6292507"/>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riángulo 60">
              <a:extLst>
                <a:ext uri="{FF2B5EF4-FFF2-40B4-BE49-F238E27FC236}">
                  <a16:creationId xmlns:a16="http://schemas.microsoft.com/office/drawing/2014/main" id="{DAFA568B-4C27-ED4D-A91F-1FE06B9A5F46}"/>
                </a:ext>
              </a:extLst>
            </p:cNvPr>
            <p:cNvSpPr/>
            <p:nvPr/>
          </p:nvSpPr>
          <p:spPr>
            <a:xfrm rot="10800000">
              <a:off x="727765" y="1939305"/>
              <a:ext cx="7299308" cy="6292507"/>
            </a:xfrm>
            <a:prstGeom prst="triangle">
              <a:avLst/>
            </a:prstGeom>
            <a:solidFill>
              <a:schemeClr val="bg1">
                <a:lumMod val="8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riángulo 61">
              <a:extLst>
                <a:ext uri="{FF2B5EF4-FFF2-40B4-BE49-F238E27FC236}">
                  <a16:creationId xmlns:a16="http://schemas.microsoft.com/office/drawing/2014/main" id="{C73270DE-4233-7F4D-8619-83BF1FB12A0D}"/>
                </a:ext>
              </a:extLst>
            </p:cNvPr>
            <p:cNvSpPr/>
            <p:nvPr/>
          </p:nvSpPr>
          <p:spPr>
            <a:xfrm>
              <a:off x="3124120" y="306498"/>
              <a:ext cx="3788111" cy="3265613"/>
            </a:xfrm>
            <a:prstGeom prst="triangle">
              <a:avLst/>
            </a:prstGeom>
            <a:solidFill>
              <a:schemeClr val="tx2">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riángulo 62">
              <a:extLst>
                <a:ext uri="{FF2B5EF4-FFF2-40B4-BE49-F238E27FC236}">
                  <a16:creationId xmlns:a16="http://schemas.microsoft.com/office/drawing/2014/main" id="{C3C45CA9-49D6-2D40-AEEC-3BAB5D61B7CE}"/>
                </a:ext>
              </a:extLst>
            </p:cNvPr>
            <p:cNvSpPr/>
            <p:nvPr/>
          </p:nvSpPr>
          <p:spPr>
            <a:xfrm>
              <a:off x="4078916" y="5085559"/>
              <a:ext cx="1833968" cy="1581007"/>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riángulo 63">
              <a:extLst>
                <a:ext uri="{FF2B5EF4-FFF2-40B4-BE49-F238E27FC236}">
                  <a16:creationId xmlns:a16="http://schemas.microsoft.com/office/drawing/2014/main" id="{BD16EE7A-2F5E-5B48-A82F-6D3D23A4A570}"/>
                </a:ext>
              </a:extLst>
            </p:cNvPr>
            <p:cNvSpPr/>
            <p:nvPr/>
          </p:nvSpPr>
          <p:spPr>
            <a:xfrm>
              <a:off x="2332423" y="-180376"/>
              <a:ext cx="3788111" cy="3265613"/>
            </a:xfrm>
            <a:prstGeom prst="triangle">
              <a:avLst/>
            </a:prstGeom>
            <a:solidFill>
              <a:schemeClr val="accent1">
                <a:alpha val="8310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42121032"/>
      </p:ext>
    </p:extLst>
  </p:cSld>
  <p:clrMapOvr>
    <a:masterClrMapping/>
  </p:clrMapOvr>
</p:sld>
</file>

<file path=ppt/theme/theme1.xml><?xml version="1.0" encoding="utf-8"?>
<a:theme xmlns:a="http://schemas.openxmlformats.org/drawingml/2006/main" name="Default Theme">
  <a:themeElements>
    <a:clrScheme name="Research Template">
      <a:dk1>
        <a:srgbClr val="000000"/>
      </a:dk1>
      <a:lt1>
        <a:srgbClr val="FFFFFF"/>
      </a:lt1>
      <a:dk2>
        <a:srgbClr val="44546A"/>
      </a:dk2>
      <a:lt2>
        <a:srgbClr val="FFFFFF"/>
      </a:lt2>
      <a:accent1>
        <a:srgbClr val="E94561"/>
      </a:accent1>
      <a:accent2>
        <a:srgbClr val="103262"/>
      </a:accent2>
      <a:accent3>
        <a:srgbClr val="50657A"/>
      </a:accent3>
      <a:accent4>
        <a:srgbClr val="88C5D1"/>
      </a:accent4>
      <a:accent5>
        <a:srgbClr val="FCB851"/>
      </a:accent5>
      <a:accent6>
        <a:srgbClr val="F78423"/>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85135</TotalTime>
  <Words>1323</Words>
  <Application>Microsoft Office PowerPoint</Application>
  <PresentationFormat>Custom</PresentationFormat>
  <Paragraphs>150</Paragraphs>
  <Slides>14</Slides>
  <Notes>1</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14</vt:i4>
      </vt:variant>
    </vt:vector>
  </HeadingPairs>
  <TitlesOfParts>
    <vt:vector size="30" baseType="lpstr">
      <vt:lpstr>Arial</vt:lpstr>
      <vt:lpstr>Calibri</vt:lpstr>
      <vt:lpstr>Calibri Light</vt:lpstr>
      <vt:lpstr>DM Sans</vt:lpstr>
      <vt:lpstr>Gill Sans</vt:lpstr>
      <vt:lpstr>Lato Black</vt:lpstr>
      <vt:lpstr>Lato Light</vt:lpstr>
      <vt:lpstr>Montserrat ExtraBold</vt:lpstr>
      <vt:lpstr>Nunito Sans</vt:lpstr>
      <vt:lpstr>Nunito Sans ExtraLight</vt:lpstr>
      <vt:lpstr>Nunito Sans SemiBold</vt:lpstr>
      <vt:lpstr>Oswald</vt:lpstr>
      <vt:lpstr>Poppins</vt:lpstr>
      <vt:lpstr>Poppins Light</vt:lpstr>
      <vt:lpstr>Roboto Light</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9977</cp:revision>
  <cp:lastPrinted>2019-09-18T23:04:43Z</cp:lastPrinted>
  <dcterms:created xsi:type="dcterms:W3CDTF">2014-11-12T21:47:38Z</dcterms:created>
  <dcterms:modified xsi:type="dcterms:W3CDTF">2025-05-09T20:15:48Z</dcterms:modified>
  <cp:category/>
</cp:coreProperties>
</file>